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7559675" cy="10691800"/>
  <p:embeddedFontLst>
    <p:embeddedFont>
      <p:font typeface="Abyssinica SIL"/>
      <p:regular r:id="rId28"/>
    </p:embeddedFont>
    <p:embeddedFont>
      <p:font typeface="Century Gothic"/>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3" roundtripDataSignature="AMtx7mhjHxYZHZLmo3cH5L+1KcankK/u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AbyssinicaSIL-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enturyGothic-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enturyGothic-italic.fntdata"/><Relationship Id="rId30" Type="http://schemas.openxmlformats.org/officeDocument/2006/relationships/font" Target="fonts/CenturyGothic-bold.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CenturyGothic-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7" name="Shape 17"/>
        <p:cNvGrpSpPr/>
        <p:nvPr/>
      </p:nvGrpSpPr>
      <p:grpSpPr>
        <a:xfrm>
          <a:off x="0" y="0"/>
          <a:ext cx="0" cy="0"/>
          <a:chOff x="0" y="0"/>
          <a:chExt cx="0" cy="0"/>
        </a:xfrm>
      </p:grpSpPr>
      <p:sp>
        <p:nvSpPr>
          <p:cNvPr id="18" name="Google Shape;18;p24"/>
          <p:cNvSpPr txBox="1"/>
          <p:nvPr>
            <p:ph type="title"/>
          </p:nvPr>
        </p:nvSpPr>
        <p:spPr>
          <a:xfrm>
            <a:off x="646200" y="452880"/>
            <a:ext cx="9404280" cy="1400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4"/>
          <p:cNvSpPr txBox="1"/>
          <p:nvPr>
            <p:ph idx="1" type="subTitle"/>
          </p:nvPr>
        </p:nvSpPr>
        <p:spPr>
          <a:xfrm>
            <a:off x="1103400" y="2053080"/>
            <a:ext cx="8946360" cy="41950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20" name="Google Shape;20;p24"/>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4"/>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b="0" sz="2400" strike="noStrike">
                <a:latin typeface="Times New Roman"/>
                <a:ea typeface="Times New Roman"/>
                <a:cs typeface="Times New Roman"/>
                <a:sym typeface="Times New Roman"/>
              </a:defRPr>
            </a:lvl1pPr>
            <a:lvl2pPr indent="0" lvl="1" marL="0" algn="l">
              <a:spcBef>
                <a:spcPts val="0"/>
              </a:spcBef>
              <a:buNone/>
              <a:defRPr b="0" sz="2400" strike="noStrike">
                <a:latin typeface="Times New Roman"/>
                <a:ea typeface="Times New Roman"/>
                <a:cs typeface="Times New Roman"/>
                <a:sym typeface="Times New Roman"/>
              </a:defRPr>
            </a:lvl2pPr>
            <a:lvl3pPr indent="0" lvl="2" marL="0" algn="l">
              <a:spcBef>
                <a:spcPts val="0"/>
              </a:spcBef>
              <a:buNone/>
              <a:defRPr b="0" sz="2400" strike="noStrike">
                <a:latin typeface="Times New Roman"/>
                <a:ea typeface="Times New Roman"/>
                <a:cs typeface="Times New Roman"/>
                <a:sym typeface="Times New Roman"/>
              </a:defRPr>
            </a:lvl3pPr>
            <a:lvl4pPr indent="0" lvl="3" marL="0" algn="l">
              <a:spcBef>
                <a:spcPts val="0"/>
              </a:spcBef>
              <a:buNone/>
              <a:defRPr b="0" sz="2400" strike="noStrike">
                <a:latin typeface="Times New Roman"/>
                <a:ea typeface="Times New Roman"/>
                <a:cs typeface="Times New Roman"/>
                <a:sym typeface="Times New Roman"/>
              </a:defRPr>
            </a:lvl4pPr>
            <a:lvl5pPr indent="0" lvl="4" marL="0" algn="l">
              <a:spcBef>
                <a:spcPts val="0"/>
              </a:spcBef>
              <a:buNone/>
              <a:defRPr b="0" sz="2400" strike="noStrike">
                <a:latin typeface="Times New Roman"/>
                <a:ea typeface="Times New Roman"/>
                <a:cs typeface="Times New Roman"/>
                <a:sym typeface="Times New Roman"/>
              </a:defRPr>
            </a:lvl5pPr>
            <a:lvl6pPr indent="0" lvl="5" marL="0" algn="l">
              <a:spcBef>
                <a:spcPts val="0"/>
              </a:spcBef>
              <a:buNone/>
              <a:defRPr b="0" sz="2400" strike="noStrike">
                <a:latin typeface="Times New Roman"/>
                <a:ea typeface="Times New Roman"/>
                <a:cs typeface="Times New Roman"/>
                <a:sym typeface="Times New Roman"/>
              </a:defRPr>
            </a:lvl6pPr>
            <a:lvl7pPr indent="0" lvl="6" marL="0" algn="l">
              <a:spcBef>
                <a:spcPts val="0"/>
              </a:spcBef>
              <a:buNone/>
              <a:defRPr b="0" sz="2400" strike="noStrike">
                <a:latin typeface="Times New Roman"/>
                <a:ea typeface="Times New Roman"/>
                <a:cs typeface="Times New Roman"/>
                <a:sym typeface="Times New Roman"/>
              </a:defRPr>
            </a:lvl7pPr>
            <a:lvl8pPr indent="0" lvl="7" marL="0" algn="l">
              <a:spcBef>
                <a:spcPts val="0"/>
              </a:spcBef>
              <a:buNone/>
              <a:defRPr b="0" sz="2400" strike="noStrike">
                <a:latin typeface="Times New Roman"/>
                <a:ea typeface="Times New Roman"/>
                <a:cs typeface="Times New Roman"/>
                <a:sym typeface="Times New Roman"/>
              </a:defRPr>
            </a:lvl8pPr>
            <a:lvl9pPr indent="0" lvl="8" marL="0" algn="l">
              <a:spcBef>
                <a:spcPts val="0"/>
              </a:spcBef>
              <a:buNone/>
              <a:defRPr b="0" sz="2400" strike="noStrike">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
        <p:nvSpPr>
          <p:cNvPr id="22" name="Google Shape;22;p24"/>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74" name="Shape 74"/>
        <p:cNvGrpSpPr/>
        <p:nvPr/>
      </p:nvGrpSpPr>
      <p:grpSpPr>
        <a:xfrm>
          <a:off x="0" y="0"/>
          <a:ext cx="0" cy="0"/>
          <a:chOff x="0" y="0"/>
          <a:chExt cx="0" cy="0"/>
        </a:xfrm>
      </p:grpSpPr>
      <p:sp>
        <p:nvSpPr>
          <p:cNvPr id="75" name="Google Shape;75;p36"/>
          <p:cNvSpPr txBox="1"/>
          <p:nvPr>
            <p:ph type="title"/>
          </p:nvPr>
        </p:nvSpPr>
        <p:spPr>
          <a:xfrm>
            <a:off x="646200" y="452880"/>
            <a:ext cx="9404280" cy="1400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6"/>
          <p:cNvSpPr txBox="1"/>
          <p:nvPr>
            <p:ph idx="1" type="body"/>
          </p:nvPr>
        </p:nvSpPr>
        <p:spPr>
          <a:xfrm>
            <a:off x="1103400" y="2053080"/>
            <a:ext cx="8946360" cy="20008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6"/>
          <p:cNvSpPr txBox="1"/>
          <p:nvPr>
            <p:ph idx="2" type="body"/>
          </p:nvPr>
        </p:nvSpPr>
        <p:spPr>
          <a:xfrm>
            <a:off x="1103400" y="4244400"/>
            <a:ext cx="8946360" cy="20008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36"/>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6"/>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b="0" sz="2400" strike="noStrike">
                <a:latin typeface="Times New Roman"/>
                <a:ea typeface="Times New Roman"/>
                <a:cs typeface="Times New Roman"/>
                <a:sym typeface="Times New Roman"/>
              </a:defRPr>
            </a:lvl1pPr>
            <a:lvl2pPr indent="0" lvl="1" marL="0" algn="l">
              <a:spcBef>
                <a:spcPts val="0"/>
              </a:spcBef>
              <a:buNone/>
              <a:defRPr b="0" sz="2400" strike="noStrike">
                <a:latin typeface="Times New Roman"/>
                <a:ea typeface="Times New Roman"/>
                <a:cs typeface="Times New Roman"/>
                <a:sym typeface="Times New Roman"/>
              </a:defRPr>
            </a:lvl2pPr>
            <a:lvl3pPr indent="0" lvl="2" marL="0" algn="l">
              <a:spcBef>
                <a:spcPts val="0"/>
              </a:spcBef>
              <a:buNone/>
              <a:defRPr b="0" sz="2400" strike="noStrike">
                <a:latin typeface="Times New Roman"/>
                <a:ea typeface="Times New Roman"/>
                <a:cs typeface="Times New Roman"/>
                <a:sym typeface="Times New Roman"/>
              </a:defRPr>
            </a:lvl3pPr>
            <a:lvl4pPr indent="0" lvl="3" marL="0" algn="l">
              <a:spcBef>
                <a:spcPts val="0"/>
              </a:spcBef>
              <a:buNone/>
              <a:defRPr b="0" sz="2400" strike="noStrike">
                <a:latin typeface="Times New Roman"/>
                <a:ea typeface="Times New Roman"/>
                <a:cs typeface="Times New Roman"/>
                <a:sym typeface="Times New Roman"/>
              </a:defRPr>
            </a:lvl4pPr>
            <a:lvl5pPr indent="0" lvl="4" marL="0" algn="l">
              <a:spcBef>
                <a:spcPts val="0"/>
              </a:spcBef>
              <a:buNone/>
              <a:defRPr b="0" sz="2400" strike="noStrike">
                <a:latin typeface="Times New Roman"/>
                <a:ea typeface="Times New Roman"/>
                <a:cs typeface="Times New Roman"/>
                <a:sym typeface="Times New Roman"/>
              </a:defRPr>
            </a:lvl5pPr>
            <a:lvl6pPr indent="0" lvl="5" marL="0" algn="l">
              <a:spcBef>
                <a:spcPts val="0"/>
              </a:spcBef>
              <a:buNone/>
              <a:defRPr b="0" sz="2400" strike="noStrike">
                <a:latin typeface="Times New Roman"/>
                <a:ea typeface="Times New Roman"/>
                <a:cs typeface="Times New Roman"/>
                <a:sym typeface="Times New Roman"/>
              </a:defRPr>
            </a:lvl6pPr>
            <a:lvl7pPr indent="0" lvl="6" marL="0" algn="l">
              <a:spcBef>
                <a:spcPts val="0"/>
              </a:spcBef>
              <a:buNone/>
              <a:defRPr b="0" sz="2400" strike="noStrike">
                <a:latin typeface="Times New Roman"/>
                <a:ea typeface="Times New Roman"/>
                <a:cs typeface="Times New Roman"/>
                <a:sym typeface="Times New Roman"/>
              </a:defRPr>
            </a:lvl7pPr>
            <a:lvl8pPr indent="0" lvl="7" marL="0" algn="l">
              <a:spcBef>
                <a:spcPts val="0"/>
              </a:spcBef>
              <a:buNone/>
              <a:defRPr b="0" sz="2400" strike="noStrike">
                <a:latin typeface="Times New Roman"/>
                <a:ea typeface="Times New Roman"/>
                <a:cs typeface="Times New Roman"/>
                <a:sym typeface="Times New Roman"/>
              </a:defRPr>
            </a:lvl8pPr>
            <a:lvl9pPr indent="0" lvl="8" marL="0" algn="l">
              <a:spcBef>
                <a:spcPts val="0"/>
              </a:spcBef>
              <a:buNone/>
              <a:defRPr b="0" sz="2400" strike="noStrike">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
        <p:nvSpPr>
          <p:cNvPr id="80" name="Google Shape;80;p36"/>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81" name="Shape 81"/>
        <p:cNvGrpSpPr/>
        <p:nvPr/>
      </p:nvGrpSpPr>
      <p:grpSpPr>
        <a:xfrm>
          <a:off x="0" y="0"/>
          <a:ext cx="0" cy="0"/>
          <a:chOff x="0" y="0"/>
          <a:chExt cx="0" cy="0"/>
        </a:xfrm>
      </p:grpSpPr>
      <p:sp>
        <p:nvSpPr>
          <p:cNvPr id="82" name="Google Shape;82;p37"/>
          <p:cNvSpPr txBox="1"/>
          <p:nvPr>
            <p:ph type="title"/>
          </p:nvPr>
        </p:nvSpPr>
        <p:spPr>
          <a:xfrm>
            <a:off x="646200" y="452880"/>
            <a:ext cx="9404280" cy="1400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37"/>
          <p:cNvSpPr txBox="1"/>
          <p:nvPr>
            <p:ph idx="1" type="body"/>
          </p:nvPr>
        </p:nvSpPr>
        <p:spPr>
          <a:xfrm>
            <a:off x="1103400" y="2053080"/>
            <a:ext cx="4365720" cy="20008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37"/>
          <p:cNvSpPr txBox="1"/>
          <p:nvPr>
            <p:ph idx="2" type="body"/>
          </p:nvPr>
        </p:nvSpPr>
        <p:spPr>
          <a:xfrm>
            <a:off x="5687640" y="2053080"/>
            <a:ext cx="4365720" cy="20008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37"/>
          <p:cNvSpPr txBox="1"/>
          <p:nvPr>
            <p:ph idx="3" type="body"/>
          </p:nvPr>
        </p:nvSpPr>
        <p:spPr>
          <a:xfrm>
            <a:off x="1103400" y="4244400"/>
            <a:ext cx="4365720" cy="20008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37"/>
          <p:cNvSpPr txBox="1"/>
          <p:nvPr>
            <p:ph idx="4" type="body"/>
          </p:nvPr>
        </p:nvSpPr>
        <p:spPr>
          <a:xfrm>
            <a:off x="5687640" y="4244400"/>
            <a:ext cx="4365720" cy="20008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37"/>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7"/>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b="0" sz="2400" strike="noStrike">
                <a:latin typeface="Times New Roman"/>
                <a:ea typeface="Times New Roman"/>
                <a:cs typeface="Times New Roman"/>
                <a:sym typeface="Times New Roman"/>
              </a:defRPr>
            </a:lvl1pPr>
            <a:lvl2pPr indent="0" lvl="1" marL="0" algn="l">
              <a:spcBef>
                <a:spcPts val="0"/>
              </a:spcBef>
              <a:buNone/>
              <a:defRPr b="0" sz="2400" strike="noStrike">
                <a:latin typeface="Times New Roman"/>
                <a:ea typeface="Times New Roman"/>
                <a:cs typeface="Times New Roman"/>
                <a:sym typeface="Times New Roman"/>
              </a:defRPr>
            </a:lvl2pPr>
            <a:lvl3pPr indent="0" lvl="2" marL="0" algn="l">
              <a:spcBef>
                <a:spcPts val="0"/>
              </a:spcBef>
              <a:buNone/>
              <a:defRPr b="0" sz="2400" strike="noStrike">
                <a:latin typeface="Times New Roman"/>
                <a:ea typeface="Times New Roman"/>
                <a:cs typeface="Times New Roman"/>
                <a:sym typeface="Times New Roman"/>
              </a:defRPr>
            </a:lvl3pPr>
            <a:lvl4pPr indent="0" lvl="3" marL="0" algn="l">
              <a:spcBef>
                <a:spcPts val="0"/>
              </a:spcBef>
              <a:buNone/>
              <a:defRPr b="0" sz="2400" strike="noStrike">
                <a:latin typeface="Times New Roman"/>
                <a:ea typeface="Times New Roman"/>
                <a:cs typeface="Times New Roman"/>
                <a:sym typeface="Times New Roman"/>
              </a:defRPr>
            </a:lvl4pPr>
            <a:lvl5pPr indent="0" lvl="4" marL="0" algn="l">
              <a:spcBef>
                <a:spcPts val="0"/>
              </a:spcBef>
              <a:buNone/>
              <a:defRPr b="0" sz="2400" strike="noStrike">
                <a:latin typeface="Times New Roman"/>
                <a:ea typeface="Times New Roman"/>
                <a:cs typeface="Times New Roman"/>
                <a:sym typeface="Times New Roman"/>
              </a:defRPr>
            </a:lvl5pPr>
            <a:lvl6pPr indent="0" lvl="5" marL="0" algn="l">
              <a:spcBef>
                <a:spcPts val="0"/>
              </a:spcBef>
              <a:buNone/>
              <a:defRPr b="0" sz="2400" strike="noStrike">
                <a:latin typeface="Times New Roman"/>
                <a:ea typeface="Times New Roman"/>
                <a:cs typeface="Times New Roman"/>
                <a:sym typeface="Times New Roman"/>
              </a:defRPr>
            </a:lvl6pPr>
            <a:lvl7pPr indent="0" lvl="6" marL="0" algn="l">
              <a:spcBef>
                <a:spcPts val="0"/>
              </a:spcBef>
              <a:buNone/>
              <a:defRPr b="0" sz="2400" strike="noStrike">
                <a:latin typeface="Times New Roman"/>
                <a:ea typeface="Times New Roman"/>
                <a:cs typeface="Times New Roman"/>
                <a:sym typeface="Times New Roman"/>
              </a:defRPr>
            </a:lvl7pPr>
            <a:lvl8pPr indent="0" lvl="7" marL="0" algn="l">
              <a:spcBef>
                <a:spcPts val="0"/>
              </a:spcBef>
              <a:buNone/>
              <a:defRPr b="0" sz="2400" strike="noStrike">
                <a:latin typeface="Times New Roman"/>
                <a:ea typeface="Times New Roman"/>
                <a:cs typeface="Times New Roman"/>
                <a:sym typeface="Times New Roman"/>
              </a:defRPr>
            </a:lvl8pPr>
            <a:lvl9pPr indent="0" lvl="8" marL="0" algn="l">
              <a:spcBef>
                <a:spcPts val="0"/>
              </a:spcBef>
              <a:buNone/>
              <a:defRPr b="0" sz="2400" strike="noStrike">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
        <p:nvSpPr>
          <p:cNvPr id="89" name="Google Shape;89;p37"/>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90" name="Shape 90"/>
        <p:cNvGrpSpPr/>
        <p:nvPr/>
      </p:nvGrpSpPr>
      <p:grpSpPr>
        <a:xfrm>
          <a:off x="0" y="0"/>
          <a:ext cx="0" cy="0"/>
          <a:chOff x="0" y="0"/>
          <a:chExt cx="0" cy="0"/>
        </a:xfrm>
      </p:grpSpPr>
      <p:sp>
        <p:nvSpPr>
          <p:cNvPr id="91" name="Google Shape;91;p38"/>
          <p:cNvSpPr txBox="1"/>
          <p:nvPr>
            <p:ph type="title"/>
          </p:nvPr>
        </p:nvSpPr>
        <p:spPr>
          <a:xfrm>
            <a:off x="646200" y="452880"/>
            <a:ext cx="9404280" cy="1400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38"/>
          <p:cNvSpPr txBox="1"/>
          <p:nvPr>
            <p:ph idx="1" type="body"/>
          </p:nvPr>
        </p:nvSpPr>
        <p:spPr>
          <a:xfrm>
            <a:off x="1103400" y="2053080"/>
            <a:ext cx="2880360" cy="20008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38"/>
          <p:cNvSpPr txBox="1"/>
          <p:nvPr>
            <p:ph idx="2" type="body"/>
          </p:nvPr>
        </p:nvSpPr>
        <p:spPr>
          <a:xfrm>
            <a:off x="4128120" y="2053080"/>
            <a:ext cx="2880360" cy="20008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38"/>
          <p:cNvSpPr txBox="1"/>
          <p:nvPr>
            <p:ph idx="3" type="body"/>
          </p:nvPr>
        </p:nvSpPr>
        <p:spPr>
          <a:xfrm>
            <a:off x="7152840" y="2053080"/>
            <a:ext cx="2880360" cy="20008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38"/>
          <p:cNvSpPr txBox="1"/>
          <p:nvPr>
            <p:ph idx="4" type="body"/>
          </p:nvPr>
        </p:nvSpPr>
        <p:spPr>
          <a:xfrm>
            <a:off x="1103400" y="4244400"/>
            <a:ext cx="2880360" cy="20008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38"/>
          <p:cNvSpPr txBox="1"/>
          <p:nvPr>
            <p:ph idx="5" type="body"/>
          </p:nvPr>
        </p:nvSpPr>
        <p:spPr>
          <a:xfrm>
            <a:off x="4128120" y="4244400"/>
            <a:ext cx="2880360" cy="20008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38"/>
          <p:cNvSpPr txBox="1"/>
          <p:nvPr>
            <p:ph idx="6" type="body"/>
          </p:nvPr>
        </p:nvSpPr>
        <p:spPr>
          <a:xfrm>
            <a:off x="7152840" y="4244400"/>
            <a:ext cx="2880360" cy="20008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p38"/>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8"/>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b="0" sz="2400" strike="noStrike">
                <a:latin typeface="Times New Roman"/>
                <a:ea typeface="Times New Roman"/>
                <a:cs typeface="Times New Roman"/>
                <a:sym typeface="Times New Roman"/>
              </a:defRPr>
            </a:lvl1pPr>
            <a:lvl2pPr indent="0" lvl="1" marL="0" algn="l">
              <a:spcBef>
                <a:spcPts val="0"/>
              </a:spcBef>
              <a:buNone/>
              <a:defRPr b="0" sz="2400" strike="noStrike">
                <a:latin typeface="Times New Roman"/>
                <a:ea typeface="Times New Roman"/>
                <a:cs typeface="Times New Roman"/>
                <a:sym typeface="Times New Roman"/>
              </a:defRPr>
            </a:lvl2pPr>
            <a:lvl3pPr indent="0" lvl="2" marL="0" algn="l">
              <a:spcBef>
                <a:spcPts val="0"/>
              </a:spcBef>
              <a:buNone/>
              <a:defRPr b="0" sz="2400" strike="noStrike">
                <a:latin typeface="Times New Roman"/>
                <a:ea typeface="Times New Roman"/>
                <a:cs typeface="Times New Roman"/>
                <a:sym typeface="Times New Roman"/>
              </a:defRPr>
            </a:lvl3pPr>
            <a:lvl4pPr indent="0" lvl="3" marL="0" algn="l">
              <a:spcBef>
                <a:spcPts val="0"/>
              </a:spcBef>
              <a:buNone/>
              <a:defRPr b="0" sz="2400" strike="noStrike">
                <a:latin typeface="Times New Roman"/>
                <a:ea typeface="Times New Roman"/>
                <a:cs typeface="Times New Roman"/>
                <a:sym typeface="Times New Roman"/>
              </a:defRPr>
            </a:lvl4pPr>
            <a:lvl5pPr indent="0" lvl="4" marL="0" algn="l">
              <a:spcBef>
                <a:spcPts val="0"/>
              </a:spcBef>
              <a:buNone/>
              <a:defRPr b="0" sz="2400" strike="noStrike">
                <a:latin typeface="Times New Roman"/>
                <a:ea typeface="Times New Roman"/>
                <a:cs typeface="Times New Roman"/>
                <a:sym typeface="Times New Roman"/>
              </a:defRPr>
            </a:lvl5pPr>
            <a:lvl6pPr indent="0" lvl="5" marL="0" algn="l">
              <a:spcBef>
                <a:spcPts val="0"/>
              </a:spcBef>
              <a:buNone/>
              <a:defRPr b="0" sz="2400" strike="noStrike">
                <a:latin typeface="Times New Roman"/>
                <a:ea typeface="Times New Roman"/>
                <a:cs typeface="Times New Roman"/>
                <a:sym typeface="Times New Roman"/>
              </a:defRPr>
            </a:lvl6pPr>
            <a:lvl7pPr indent="0" lvl="6" marL="0" algn="l">
              <a:spcBef>
                <a:spcPts val="0"/>
              </a:spcBef>
              <a:buNone/>
              <a:defRPr b="0" sz="2400" strike="noStrike">
                <a:latin typeface="Times New Roman"/>
                <a:ea typeface="Times New Roman"/>
                <a:cs typeface="Times New Roman"/>
                <a:sym typeface="Times New Roman"/>
              </a:defRPr>
            </a:lvl7pPr>
            <a:lvl8pPr indent="0" lvl="7" marL="0" algn="l">
              <a:spcBef>
                <a:spcPts val="0"/>
              </a:spcBef>
              <a:buNone/>
              <a:defRPr b="0" sz="2400" strike="noStrike">
                <a:latin typeface="Times New Roman"/>
                <a:ea typeface="Times New Roman"/>
                <a:cs typeface="Times New Roman"/>
                <a:sym typeface="Times New Roman"/>
              </a:defRPr>
            </a:lvl8pPr>
            <a:lvl9pPr indent="0" lvl="8" marL="0" algn="l">
              <a:spcBef>
                <a:spcPts val="0"/>
              </a:spcBef>
              <a:buNone/>
              <a:defRPr b="0" sz="2400" strike="noStrike">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
        <p:nvSpPr>
          <p:cNvPr id="100" name="Google Shape;100;p38"/>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3" name="Shape 113"/>
        <p:cNvGrpSpPr/>
        <p:nvPr/>
      </p:nvGrpSpPr>
      <p:grpSpPr>
        <a:xfrm>
          <a:off x="0" y="0"/>
          <a:ext cx="0" cy="0"/>
          <a:chOff x="0" y="0"/>
          <a:chExt cx="0" cy="0"/>
        </a:xfrm>
      </p:grpSpPr>
      <p:sp>
        <p:nvSpPr>
          <p:cNvPr id="114" name="Google Shape;114;p26"/>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6"/>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b="0" sz="2400" strike="noStrike">
                <a:latin typeface="Times New Roman"/>
                <a:ea typeface="Times New Roman"/>
                <a:cs typeface="Times New Roman"/>
                <a:sym typeface="Times New Roman"/>
              </a:defRPr>
            </a:lvl1pPr>
            <a:lvl2pPr indent="0" lvl="1" marL="0" algn="l">
              <a:spcBef>
                <a:spcPts val="0"/>
              </a:spcBef>
              <a:buNone/>
              <a:defRPr b="0" sz="2400" strike="noStrike">
                <a:latin typeface="Times New Roman"/>
                <a:ea typeface="Times New Roman"/>
                <a:cs typeface="Times New Roman"/>
                <a:sym typeface="Times New Roman"/>
              </a:defRPr>
            </a:lvl2pPr>
            <a:lvl3pPr indent="0" lvl="2" marL="0" algn="l">
              <a:spcBef>
                <a:spcPts val="0"/>
              </a:spcBef>
              <a:buNone/>
              <a:defRPr b="0" sz="2400" strike="noStrike">
                <a:latin typeface="Times New Roman"/>
                <a:ea typeface="Times New Roman"/>
                <a:cs typeface="Times New Roman"/>
                <a:sym typeface="Times New Roman"/>
              </a:defRPr>
            </a:lvl3pPr>
            <a:lvl4pPr indent="0" lvl="3" marL="0" algn="l">
              <a:spcBef>
                <a:spcPts val="0"/>
              </a:spcBef>
              <a:buNone/>
              <a:defRPr b="0" sz="2400" strike="noStrike">
                <a:latin typeface="Times New Roman"/>
                <a:ea typeface="Times New Roman"/>
                <a:cs typeface="Times New Roman"/>
                <a:sym typeface="Times New Roman"/>
              </a:defRPr>
            </a:lvl4pPr>
            <a:lvl5pPr indent="0" lvl="4" marL="0" algn="l">
              <a:spcBef>
                <a:spcPts val="0"/>
              </a:spcBef>
              <a:buNone/>
              <a:defRPr b="0" sz="2400" strike="noStrike">
                <a:latin typeface="Times New Roman"/>
                <a:ea typeface="Times New Roman"/>
                <a:cs typeface="Times New Roman"/>
                <a:sym typeface="Times New Roman"/>
              </a:defRPr>
            </a:lvl5pPr>
            <a:lvl6pPr indent="0" lvl="5" marL="0" algn="l">
              <a:spcBef>
                <a:spcPts val="0"/>
              </a:spcBef>
              <a:buNone/>
              <a:defRPr b="0" sz="2400" strike="noStrike">
                <a:latin typeface="Times New Roman"/>
                <a:ea typeface="Times New Roman"/>
                <a:cs typeface="Times New Roman"/>
                <a:sym typeface="Times New Roman"/>
              </a:defRPr>
            </a:lvl6pPr>
            <a:lvl7pPr indent="0" lvl="6" marL="0" algn="l">
              <a:spcBef>
                <a:spcPts val="0"/>
              </a:spcBef>
              <a:buNone/>
              <a:defRPr b="0" sz="2400" strike="noStrike">
                <a:latin typeface="Times New Roman"/>
                <a:ea typeface="Times New Roman"/>
                <a:cs typeface="Times New Roman"/>
                <a:sym typeface="Times New Roman"/>
              </a:defRPr>
            </a:lvl7pPr>
            <a:lvl8pPr indent="0" lvl="7" marL="0" algn="l">
              <a:spcBef>
                <a:spcPts val="0"/>
              </a:spcBef>
              <a:buNone/>
              <a:defRPr b="0" sz="2400" strike="noStrike">
                <a:latin typeface="Times New Roman"/>
                <a:ea typeface="Times New Roman"/>
                <a:cs typeface="Times New Roman"/>
                <a:sym typeface="Times New Roman"/>
              </a:defRPr>
            </a:lvl8pPr>
            <a:lvl9pPr indent="0" lvl="8" marL="0" algn="l">
              <a:spcBef>
                <a:spcPts val="0"/>
              </a:spcBef>
              <a:buNone/>
              <a:defRPr b="0" sz="2400" strike="noStrike">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
        <p:nvSpPr>
          <p:cNvPr id="116" name="Google Shape;116;p26"/>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7" name="Shape 117"/>
        <p:cNvGrpSpPr/>
        <p:nvPr/>
      </p:nvGrpSpPr>
      <p:grpSpPr>
        <a:xfrm>
          <a:off x="0" y="0"/>
          <a:ext cx="0" cy="0"/>
          <a:chOff x="0" y="0"/>
          <a:chExt cx="0" cy="0"/>
        </a:xfrm>
      </p:grpSpPr>
      <p:sp>
        <p:nvSpPr>
          <p:cNvPr id="118" name="Google Shape;118;p27"/>
          <p:cNvSpPr txBox="1"/>
          <p:nvPr>
            <p:ph type="title"/>
          </p:nvPr>
        </p:nvSpPr>
        <p:spPr>
          <a:xfrm>
            <a:off x="646200" y="452880"/>
            <a:ext cx="9404280" cy="1400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27"/>
          <p:cNvSpPr txBox="1"/>
          <p:nvPr>
            <p:ph idx="1" type="subTitle"/>
          </p:nvPr>
        </p:nvSpPr>
        <p:spPr>
          <a:xfrm>
            <a:off x="1103400" y="2053080"/>
            <a:ext cx="8946360" cy="41950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20" name="Google Shape;120;p27"/>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7"/>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b="0" sz="2400" strike="noStrike">
                <a:latin typeface="Times New Roman"/>
                <a:ea typeface="Times New Roman"/>
                <a:cs typeface="Times New Roman"/>
                <a:sym typeface="Times New Roman"/>
              </a:defRPr>
            </a:lvl1pPr>
            <a:lvl2pPr indent="0" lvl="1" marL="0" algn="l">
              <a:spcBef>
                <a:spcPts val="0"/>
              </a:spcBef>
              <a:buNone/>
              <a:defRPr b="0" sz="2400" strike="noStrike">
                <a:latin typeface="Times New Roman"/>
                <a:ea typeface="Times New Roman"/>
                <a:cs typeface="Times New Roman"/>
                <a:sym typeface="Times New Roman"/>
              </a:defRPr>
            </a:lvl2pPr>
            <a:lvl3pPr indent="0" lvl="2" marL="0" algn="l">
              <a:spcBef>
                <a:spcPts val="0"/>
              </a:spcBef>
              <a:buNone/>
              <a:defRPr b="0" sz="2400" strike="noStrike">
                <a:latin typeface="Times New Roman"/>
                <a:ea typeface="Times New Roman"/>
                <a:cs typeface="Times New Roman"/>
                <a:sym typeface="Times New Roman"/>
              </a:defRPr>
            </a:lvl3pPr>
            <a:lvl4pPr indent="0" lvl="3" marL="0" algn="l">
              <a:spcBef>
                <a:spcPts val="0"/>
              </a:spcBef>
              <a:buNone/>
              <a:defRPr b="0" sz="2400" strike="noStrike">
                <a:latin typeface="Times New Roman"/>
                <a:ea typeface="Times New Roman"/>
                <a:cs typeface="Times New Roman"/>
                <a:sym typeface="Times New Roman"/>
              </a:defRPr>
            </a:lvl4pPr>
            <a:lvl5pPr indent="0" lvl="4" marL="0" algn="l">
              <a:spcBef>
                <a:spcPts val="0"/>
              </a:spcBef>
              <a:buNone/>
              <a:defRPr b="0" sz="2400" strike="noStrike">
                <a:latin typeface="Times New Roman"/>
                <a:ea typeface="Times New Roman"/>
                <a:cs typeface="Times New Roman"/>
                <a:sym typeface="Times New Roman"/>
              </a:defRPr>
            </a:lvl5pPr>
            <a:lvl6pPr indent="0" lvl="5" marL="0" algn="l">
              <a:spcBef>
                <a:spcPts val="0"/>
              </a:spcBef>
              <a:buNone/>
              <a:defRPr b="0" sz="2400" strike="noStrike">
                <a:latin typeface="Times New Roman"/>
                <a:ea typeface="Times New Roman"/>
                <a:cs typeface="Times New Roman"/>
                <a:sym typeface="Times New Roman"/>
              </a:defRPr>
            </a:lvl6pPr>
            <a:lvl7pPr indent="0" lvl="6" marL="0" algn="l">
              <a:spcBef>
                <a:spcPts val="0"/>
              </a:spcBef>
              <a:buNone/>
              <a:defRPr b="0" sz="2400" strike="noStrike">
                <a:latin typeface="Times New Roman"/>
                <a:ea typeface="Times New Roman"/>
                <a:cs typeface="Times New Roman"/>
                <a:sym typeface="Times New Roman"/>
              </a:defRPr>
            </a:lvl7pPr>
            <a:lvl8pPr indent="0" lvl="7" marL="0" algn="l">
              <a:spcBef>
                <a:spcPts val="0"/>
              </a:spcBef>
              <a:buNone/>
              <a:defRPr b="0" sz="2400" strike="noStrike">
                <a:latin typeface="Times New Roman"/>
                <a:ea typeface="Times New Roman"/>
                <a:cs typeface="Times New Roman"/>
                <a:sym typeface="Times New Roman"/>
              </a:defRPr>
            </a:lvl8pPr>
            <a:lvl9pPr indent="0" lvl="8" marL="0" algn="l">
              <a:spcBef>
                <a:spcPts val="0"/>
              </a:spcBef>
              <a:buNone/>
              <a:defRPr b="0" sz="2400" strike="noStrike">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
        <p:nvSpPr>
          <p:cNvPr id="122" name="Google Shape;122;p27"/>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3" name="Shape 123"/>
        <p:cNvGrpSpPr/>
        <p:nvPr/>
      </p:nvGrpSpPr>
      <p:grpSpPr>
        <a:xfrm>
          <a:off x="0" y="0"/>
          <a:ext cx="0" cy="0"/>
          <a:chOff x="0" y="0"/>
          <a:chExt cx="0" cy="0"/>
        </a:xfrm>
      </p:grpSpPr>
      <p:sp>
        <p:nvSpPr>
          <p:cNvPr id="124" name="Google Shape;124;p39"/>
          <p:cNvSpPr txBox="1"/>
          <p:nvPr>
            <p:ph type="title"/>
          </p:nvPr>
        </p:nvSpPr>
        <p:spPr>
          <a:xfrm>
            <a:off x="646200" y="452880"/>
            <a:ext cx="9404280" cy="1400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39"/>
          <p:cNvSpPr txBox="1"/>
          <p:nvPr>
            <p:ph idx="1" type="body"/>
          </p:nvPr>
        </p:nvSpPr>
        <p:spPr>
          <a:xfrm>
            <a:off x="1103400" y="2053080"/>
            <a:ext cx="8946360" cy="41950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39"/>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9"/>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b="0" sz="2400" strike="noStrike">
                <a:latin typeface="Times New Roman"/>
                <a:ea typeface="Times New Roman"/>
                <a:cs typeface="Times New Roman"/>
                <a:sym typeface="Times New Roman"/>
              </a:defRPr>
            </a:lvl1pPr>
            <a:lvl2pPr indent="0" lvl="1" marL="0" algn="l">
              <a:spcBef>
                <a:spcPts val="0"/>
              </a:spcBef>
              <a:buNone/>
              <a:defRPr b="0" sz="2400" strike="noStrike">
                <a:latin typeface="Times New Roman"/>
                <a:ea typeface="Times New Roman"/>
                <a:cs typeface="Times New Roman"/>
                <a:sym typeface="Times New Roman"/>
              </a:defRPr>
            </a:lvl2pPr>
            <a:lvl3pPr indent="0" lvl="2" marL="0" algn="l">
              <a:spcBef>
                <a:spcPts val="0"/>
              </a:spcBef>
              <a:buNone/>
              <a:defRPr b="0" sz="2400" strike="noStrike">
                <a:latin typeface="Times New Roman"/>
                <a:ea typeface="Times New Roman"/>
                <a:cs typeface="Times New Roman"/>
                <a:sym typeface="Times New Roman"/>
              </a:defRPr>
            </a:lvl3pPr>
            <a:lvl4pPr indent="0" lvl="3" marL="0" algn="l">
              <a:spcBef>
                <a:spcPts val="0"/>
              </a:spcBef>
              <a:buNone/>
              <a:defRPr b="0" sz="2400" strike="noStrike">
                <a:latin typeface="Times New Roman"/>
                <a:ea typeface="Times New Roman"/>
                <a:cs typeface="Times New Roman"/>
                <a:sym typeface="Times New Roman"/>
              </a:defRPr>
            </a:lvl4pPr>
            <a:lvl5pPr indent="0" lvl="4" marL="0" algn="l">
              <a:spcBef>
                <a:spcPts val="0"/>
              </a:spcBef>
              <a:buNone/>
              <a:defRPr b="0" sz="2400" strike="noStrike">
                <a:latin typeface="Times New Roman"/>
                <a:ea typeface="Times New Roman"/>
                <a:cs typeface="Times New Roman"/>
                <a:sym typeface="Times New Roman"/>
              </a:defRPr>
            </a:lvl5pPr>
            <a:lvl6pPr indent="0" lvl="5" marL="0" algn="l">
              <a:spcBef>
                <a:spcPts val="0"/>
              </a:spcBef>
              <a:buNone/>
              <a:defRPr b="0" sz="2400" strike="noStrike">
                <a:latin typeface="Times New Roman"/>
                <a:ea typeface="Times New Roman"/>
                <a:cs typeface="Times New Roman"/>
                <a:sym typeface="Times New Roman"/>
              </a:defRPr>
            </a:lvl6pPr>
            <a:lvl7pPr indent="0" lvl="6" marL="0" algn="l">
              <a:spcBef>
                <a:spcPts val="0"/>
              </a:spcBef>
              <a:buNone/>
              <a:defRPr b="0" sz="2400" strike="noStrike">
                <a:latin typeface="Times New Roman"/>
                <a:ea typeface="Times New Roman"/>
                <a:cs typeface="Times New Roman"/>
                <a:sym typeface="Times New Roman"/>
              </a:defRPr>
            </a:lvl7pPr>
            <a:lvl8pPr indent="0" lvl="7" marL="0" algn="l">
              <a:spcBef>
                <a:spcPts val="0"/>
              </a:spcBef>
              <a:buNone/>
              <a:defRPr b="0" sz="2400" strike="noStrike">
                <a:latin typeface="Times New Roman"/>
                <a:ea typeface="Times New Roman"/>
                <a:cs typeface="Times New Roman"/>
                <a:sym typeface="Times New Roman"/>
              </a:defRPr>
            </a:lvl8pPr>
            <a:lvl9pPr indent="0" lvl="8" marL="0" algn="l">
              <a:spcBef>
                <a:spcPts val="0"/>
              </a:spcBef>
              <a:buNone/>
              <a:defRPr b="0" sz="2400" strike="noStrike">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
        <p:nvSpPr>
          <p:cNvPr id="128" name="Google Shape;128;p39"/>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9" name="Shape 129"/>
        <p:cNvGrpSpPr/>
        <p:nvPr/>
      </p:nvGrpSpPr>
      <p:grpSpPr>
        <a:xfrm>
          <a:off x="0" y="0"/>
          <a:ext cx="0" cy="0"/>
          <a:chOff x="0" y="0"/>
          <a:chExt cx="0" cy="0"/>
        </a:xfrm>
      </p:grpSpPr>
      <p:sp>
        <p:nvSpPr>
          <p:cNvPr id="130" name="Google Shape;130;p40"/>
          <p:cNvSpPr txBox="1"/>
          <p:nvPr>
            <p:ph type="title"/>
          </p:nvPr>
        </p:nvSpPr>
        <p:spPr>
          <a:xfrm>
            <a:off x="646200" y="452880"/>
            <a:ext cx="9404280" cy="1400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40"/>
          <p:cNvSpPr txBox="1"/>
          <p:nvPr>
            <p:ph idx="1" type="body"/>
          </p:nvPr>
        </p:nvSpPr>
        <p:spPr>
          <a:xfrm>
            <a:off x="1103400" y="2053080"/>
            <a:ext cx="4365720" cy="41950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p40"/>
          <p:cNvSpPr txBox="1"/>
          <p:nvPr>
            <p:ph idx="2" type="body"/>
          </p:nvPr>
        </p:nvSpPr>
        <p:spPr>
          <a:xfrm>
            <a:off x="5687640" y="2053080"/>
            <a:ext cx="4365720" cy="41950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40"/>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40"/>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b="0" sz="2400" strike="noStrike">
                <a:latin typeface="Times New Roman"/>
                <a:ea typeface="Times New Roman"/>
                <a:cs typeface="Times New Roman"/>
                <a:sym typeface="Times New Roman"/>
              </a:defRPr>
            </a:lvl1pPr>
            <a:lvl2pPr indent="0" lvl="1" marL="0" algn="l">
              <a:spcBef>
                <a:spcPts val="0"/>
              </a:spcBef>
              <a:buNone/>
              <a:defRPr b="0" sz="2400" strike="noStrike">
                <a:latin typeface="Times New Roman"/>
                <a:ea typeface="Times New Roman"/>
                <a:cs typeface="Times New Roman"/>
                <a:sym typeface="Times New Roman"/>
              </a:defRPr>
            </a:lvl2pPr>
            <a:lvl3pPr indent="0" lvl="2" marL="0" algn="l">
              <a:spcBef>
                <a:spcPts val="0"/>
              </a:spcBef>
              <a:buNone/>
              <a:defRPr b="0" sz="2400" strike="noStrike">
                <a:latin typeface="Times New Roman"/>
                <a:ea typeface="Times New Roman"/>
                <a:cs typeface="Times New Roman"/>
                <a:sym typeface="Times New Roman"/>
              </a:defRPr>
            </a:lvl3pPr>
            <a:lvl4pPr indent="0" lvl="3" marL="0" algn="l">
              <a:spcBef>
                <a:spcPts val="0"/>
              </a:spcBef>
              <a:buNone/>
              <a:defRPr b="0" sz="2400" strike="noStrike">
                <a:latin typeface="Times New Roman"/>
                <a:ea typeface="Times New Roman"/>
                <a:cs typeface="Times New Roman"/>
                <a:sym typeface="Times New Roman"/>
              </a:defRPr>
            </a:lvl4pPr>
            <a:lvl5pPr indent="0" lvl="4" marL="0" algn="l">
              <a:spcBef>
                <a:spcPts val="0"/>
              </a:spcBef>
              <a:buNone/>
              <a:defRPr b="0" sz="2400" strike="noStrike">
                <a:latin typeface="Times New Roman"/>
                <a:ea typeface="Times New Roman"/>
                <a:cs typeface="Times New Roman"/>
                <a:sym typeface="Times New Roman"/>
              </a:defRPr>
            </a:lvl5pPr>
            <a:lvl6pPr indent="0" lvl="5" marL="0" algn="l">
              <a:spcBef>
                <a:spcPts val="0"/>
              </a:spcBef>
              <a:buNone/>
              <a:defRPr b="0" sz="2400" strike="noStrike">
                <a:latin typeface="Times New Roman"/>
                <a:ea typeface="Times New Roman"/>
                <a:cs typeface="Times New Roman"/>
                <a:sym typeface="Times New Roman"/>
              </a:defRPr>
            </a:lvl6pPr>
            <a:lvl7pPr indent="0" lvl="6" marL="0" algn="l">
              <a:spcBef>
                <a:spcPts val="0"/>
              </a:spcBef>
              <a:buNone/>
              <a:defRPr b="0" sz="2400" strike="noStrike">
                <a:latin typeface="Times New Roman"/>
                <a:ea typeface="Times New Roman"/>
                <a:cs typeface="Times New Roman"/>
                <a:sym typeface="Times New Roman"/>
              </a:defRPr>
            </a:lvl7pPr>
            <a:lvl8pPr indent="0" lvl="7" marL="0" algn="l">
              <a:spcBef>
                <a:spcPts val="0"/>
              </a:spcBef>
              <a:buNone/>
              <a:defRPr b="0" sz="2400" strike="noStrike">
                <a:latin typeface="Times New Roman"/>
                <a:ea typeface="Times New Roman"/>
                <a:cs typeface="Times New Roman"/>
                <a:sym typeface="Times New Roman"/>
              </a:defRPr>
            </a:lvl8pPr>
            <a:lvl9pPr indent="0" lvl="8" marL="0" algn="l">
              <a:spcBef>
                <a:spcPts val="0"/>
              </a:spcBef>
              <a:buNone/>
              <a:defRPr b="0" sz="2400" strike="noStrike">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
        <p:nvSpPr>
          <p:cNvPr id="135" name="Google Shape;135;p40"/>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6" name="Shape 136"/>
        <p:cNvGrpSpPr/>
        <p:nvPr/>
      </p:nvGrpSpPr>
      <p:grpSpPr>
        <a:xfrm>
          <a:off x="0" y="0"/>
          <a:ext cx="0" cy="0"/>
          <a:chOff x="0" y="0"/>
          <a:chExt cx="0" cy="0"/>
        </a:xfrm>
      </p:grpSpPr>
      <p:sp>
        <p:nvSpPr>
          <p:cNvPr id="137" name="Google Shape;137;p41"/>
          <p:cNvSpPr txBox="1"/>
          <p:nvPr>
            <p:ph type="title"/>
          </p:nvPr>
        </p:nvSpPr>
        <p:spPr>
          <a:xfrm>
            <a:off x="646200" y="452880"/>
            <a:ext cx="9404280" cy="1400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41"/>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41"/>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b="0" sz="2400" strike="noStrike">
                <a:latin typeface="Times New Roman"/>
                <a:ea typeface="Times New Roman"/>
                <a:cs typeface="Times New Roman"/>
                <a:sym typeface="Times New Roman"/>
              </a:defRPr>
            </a:lvl1pPr>
            <a:lvl2pPr indent="0" lvl="1" marL="0" algn="l">
              <a:spcBef>
                <a:spcPts val="0"/>
              </a:spcBef>
              <a:buNone/>
              <a:defRPr b="0" sz="2400" strike="noStrike">
                <a:latin typeface="Times New Roman"/>
                <a:ea typeface="Times New Roman"/>
                <a:cs typeface="Times New Roman"/>
                <a:sym typeface="Times New Roman"/>
              </a:defRPr>
            </a:lvl2pPr>
            <a:lvl3pPr indent="0" lvl="2" marL="0" algn="l">
              <a:spcBef>
                <a:spcPts val="0"/>
              </a:spcBef>
              <a:buNone/>
              <a:defRPr b="0" sz="2400" strike="noStrike">
                <a:latin typeface="Times New Roman"/>
                <a:ea typeface="Times New Roman"/>
                <a:cs typeface="Times New Roman"/>
                <a:sym typeface="Times New Roman"/>
              </a:defRPr>
            </a:lvl3pPr>
            <a:lvl4pPr indent="0" lvl="3" marL="0" algn="l">
              <a:spcBef>
                <a:spcPts val="0"/>
              </a:spcBef>
              <a:buNone/>
              <a:defRPr b="0" sz="2400" strike="noStrike">
                <a:latin typeface="Times New Roman"/>
                <a:ea typeface="Times New Roman"/>
                <a:cs typeface="Times New Roman"/>
                <a:sym typeface="Times New Roman"/>
              </a:defRPr>
            </a:lvl4pPr>
            <a:lvl5pPr indent="0" lvl="4" marL="0" algn="l">
              <a:spcBef>
                <a:spcPts val="0"/>
              </a:spcBef>
              <a:buNone/>
              <a:defRPr b="0" sz="2400" strike="noStrike">
                <a:latin typeface="Times New Roman"/>
                <a:ea typeface="Times New Roman"/>
                <a:cs typeface="Times New Roman"/>
                <a:sym typeface="Times New Roman"/>
              </a:defRPr>
            </a:lvl5pPr>
            <a:lvl6pPr indent="0" lvl="5" marL="0" algn="l">
              <a:spcBef>
                <a:spcPts val="0"/>
              </a:spcBef>
              <a:buNone/>
              <a:defRPr b="0" sz="2400" strike="noStrike">
                <a:latin typeface="Times New Roman"/>
                <a:ea typeface="Times New Roman"/>
                <a:cs typeface="Times New Roman"/>
                <a:sym typeface="Times New Roman"/>
              </a:defRPr>
            </a:lvl6pPr>
            <a:lvl7pPr indent="0" lvl="6" marL="0" algn="l">
              <a:spcBef>
                <a:spcPts val="0"/>
              </a:spcBef>
              <a:buNone/>
              <a:defRPr b="0" sz="2400" strike="noStrike">
                <a:latin typeface="Times New Roman"/>
                <a:ea typeface="Times New Roman"/>
                <a:cs typeface="Times New Roman"/>
                <a:sym typeface="Times New Roman"/>
              </a:defRPr>
            </a:lvl7pPr>
            <a:lvl8pPr indent="0" lvl="7" marL="0" algn="l">
              <a:spcBef>
                <a:spcPts val="0"/>
              </a:spcBef>
              <a:buNone/>
              <a:defRPr b="0" sz="2400" strike="noStrike">
                <a:latin typeface="Times New Roman"/>
                <a:ea typeface="Times New Roman"/>
                <a:cs typeface="Times New Roman"/>
                <a:sym typeface="Times New Roman"/>
              </a:defRPr>
            </a:lvl8pPr>
            <a:lvl9pPr indent="0" lvl="8" marL="0" algn="l">
              <a:spcBef>
                <a:spcPts val="0"/>
              </a:spcBef>
              <a:buNone/>
              <a:defRPr b="0" sz="2400" strike="noStrike">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
        <p:nvSpPr>
          <p:cNvPr id="140" name="Google Shape;140;p41"/>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41" name="Shape 141"/>
        <p:cNvGrpSpPr/>
        <p:nvPr/>
      </p:nvGrpSpPr>
      <p:grpSpPr>
        <a:xfrm>
          <a:off x="0" y="0"/>
          <a:ext cx="0" cy="0"/>
          <a:chOff x="0" y="0"/>
          <a:chExt cx="0" cy="0"/>
        </a:xfrm>
      </p:grpSpPr>
      <p:sp>
        <p:nvSpPr>
          <p:cNvPr id="142" name="Google Shape;142;p42"/>
          <p:cNvSpPr txBox="1"/>
          <p:nvPr>
            <p:ph idx="1" type="subTitle"/>
          </p:nvPr>
        </p:nvSpPr>
        <p:spPr>
          <a:xfrm>
            <a:off x="646200" y="452880"/>
            <a:ext cx="9404280" cy="649116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43" name="Google Shape;143;p42"/>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42"/>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b="0" sz="2400" strike="noStrike">
                <a:latin typeface="Times New Roman"/>
                <a:ea typeface="Times New Roman"/>
                <a:cs typeface="Times New Roman"/>
                <a:sym typeface="Times New Roman"/>
              </a:defRPr>
            </a:lvl1pPr>
            <a:lvl2pPr indent="0" lvl="1" marL="0" algn="l">
              <a:spcBef>
                <a:spcPts val="0"/>
              </a:spcBef>
              <a:buNone/>
              <a:defRPr b="0" sz="2400" strike="noStrike">
                <a:latin typeface="Times New Roman"/>
                <a:ea typeface="Times New Roman"/>
                <a:cs typeface="Times New Roman"/>
                <a:sym typeface="Times New Roman"/>
              </a:defRPr>
            </a:lvl2pPr>
            <a:lvl3pPr indent="0" lvl="2" marL="0" algn="l">
              <a:spcBef>
                <a:spcPts val="0"/>
              </a:spcBef>
              <a:buNone/>
              <a:defRPr b="0" sz="2400" strike="noStrike">
                <a:latin typeface="Times New Roman"/>
                <a:ea typeface="Times New Roman"/>
                <a:cs typeface="Times New Roman"/>
                <a:sym typeface="Times New Roman"/>
              </a:defRPr>
            </a:lvl3pPr>
            <a:lvl4pPr indent="0" lvl="3" marL="0" algn="l">
              <a:spcBef>
                <a:spcPts val="0"/>
              </a:spcBef>
              <a:buNone/>
              <a:defRPr b="0" sz="2400" strike="noStrike">
                <a:latin typeface="Times New Roman"/>
                <a:ea typeface="Times New Roman"/>
                <a:cs typeface="Times New Roman"/>
                <a:sym typeface="Times New Roman"/>
              </a:defRPr>
            </a:lvl4pPr>
            <a:lvl5pPr indent="0" lvl="4" marL="0" algn="l">
              <a:spcBef>
                <a:spcPts val="0"/>
              </a:spcBef>
              <a:buNone/>
              <a:defRPr b="0" sz="2400" strike="noStrike">
                <a:latin typeface="Times New Roman"/>
                <a:ea typeface="Times New Roman"/>
                <a:cs typeface="Times New Roman"/>
                <a:sym typeface="Times New Roman"/>
              </a:defRPr>
            </a:lvl5pPr>
            <a:lvl6pPr indent="0" lvl="5" marL="0" algn="l">
              <a:spcBef>
                <a:spcPts val="0"/>
              </a:spcBef>
              <a:buNone/>
              <a:defRPr b="0" sz="2400" strike="noStrike">
                <a:latin typeface="Times New Roman"/>
                <a:ea typeface="Times New Roman"/>
                <a:cs typeface="Times New Roman"/>
                <a:sym typeface="Times New Roman"/>
              </a:defRPr>
            </a:lvl6pPr>
            <a:lvl7pPr indent="0" lvl="6" marL="0" algn="l">
              <a:spcBef>
                <a:spcPts val="0"/>
              </a:spcBef>
              <a:buNone/>
              <a:defRPr b="0" sz="2400" strike="noStrike">
                <a:latin typeface="Times New Roman"/>
                <a:ea typeface="Times New Roman"/>
                <a:cs typeface="Times New Roman"/>
                <a:sym typeface="Times New Roman"/>
              </a:defRPr>
            </a:lvl7pPr>
            <a:lvl8pPr indent="0" lvl="7" marL="0" algn="l">
              <a:spcBef>
                <a:spcPts val="0"/>
              </a:spcBef>
              <a:buNone/>
              <a:defRPr b="0" sz="2400" strike="noStrike">
                <a:latin typeface="Times New Roman"/>
                <a:ea typeface="Times New Roman"/>
                <a:cs typeface="Times New Roman"/>
                <a:sym typeface="Times New Roman"/>
              </a:defRPr>
            </a:lvl8pPr>
            <a:lvl9pPr indent="0" lvl="8" marL="0" algn="l">
              <a:spcBef>
                <a:spcPts val="0"/>
              </a:spcBef>
              <a:buNone/>
              <a:defRPr b="0" sz="2400" strike="noStrike">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
        <p:nvSpPr>
          <p:cNvPr id="145" name="Google Shape;145;p42"/>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46" name="Shape 146"/>
        <p:cNvGrpSpPr/>
        <p:nvPr/>
      </p:nvGrpSpPr>
      <p:grpSpPr>
        <a:xfrm>
          <a:off x="0" y="0"/>
          <a:ext cx="0" cy="0"/>
          <a:chOff x="0" y="0"/>
          <a:chExt cx="0" cy="0"/>
        </a:xfrm>
      </p:grpSpPr>
      <p:sp>
        <p:nvSpPr>
          <p:cNvPr id="147" name="Google Shape;147;p43"/>
          <p:cNvSpPr txBox="1"/>
          <p:nvPr>
            <p:ph type="title"/>
          </p:nvPr>
        </p:nvSpPr>
        <p:spPr>
          <a:xfrm>
            <a:off x="646200" y="452880"/>
            <a:ext cx="9404280" cy="1400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43"/>
          <p:cNvSpPr txBox="1"/>
          <p:nvPr>
            <p:ph idx="1" type="body"/>
          </p:nvPr>
        </p:nvSpPr>
        <p:spPr>
          <a:xfrm>
            <a:off x="1103400" y="2053080"/>
            <a:ext cx="4365720" cy="20008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9" name="Google Shape;149;p43"/>
          <p:cNvSpPr txBox="1"/>
          <p:nvPr>
            <p:ph idx="2" type="body"/>
          </p:nvPr>
        </p:nvSpPr>
        <p:spPr>
          <a:xfrm>
            <a:off x="5687640" y="2053080"/>
            <a:ext cx="4365720" cy="41950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43"/>
          <p:cNvSpPr txBox="1"/>
          <p:nvPr>
            <p:ph idx="3" type="body"/>
          </p:nvPr>
        </p:nvSpPr>
        <p:spPr>
          <a:xfrm>
            <a:off x="1103400" y="4244400"/>
            <a:ext cx="4365720" cy="20008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1" name="Google Shape;151;p43"/>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43"/>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b="0" sz="2400" strike="noStrike">
                <a:latin typeface="Times New Roman"/>
                <a:ea typeface="Times New Roman"/>
                <a:cs typeface="Times New Roman"/>
                <a:sym typeface="Times New Roman"/>
              </a:defRPr>
            </a:lvl1pPr>
            <a:lvl2pPr indent="0" lvl="1" marL="0" algn="l">
              <a:spcBef>
                <a:spcPts val="0"/>
              </a:spcBef>
              <a:buNone/>
              <a:defRPr b="0" sz="2400" strike="noStrike">
                <a:latin typeface="Times New Roman"/>
                <a:ea typeface="Times New Roman"/>
                <a:cs typeface="Times New Roman"/>
                <a:sym typeface="Times New Roman"/>
              </a:defRPr>
            </a:lvl2pPr>
            <a:lvl3pPr indent="0" lvl="2" marL="0" algn="l">
              <a:spcBef>
                <a:spcPts val="0"/>
              </a:spcBef>
              <a:buNone/>
              <a:defRPr b="0" sz="2400" strike="noStrike">
                <a:latin typeface="Times New Roman"/>
                <a:ea typeface="Times New Roman"/>
                <a:cs typeface="Times New Roman"/>
                <a:sym typeface="Times New Roman"/>
              </a:defRPr>
            </a:lvl3pPr>
            <a:lvl4pPr indent="0" lvl="3" marL="0" algn="l">
              <a:spcBef>
                <a:spcPts val="0"/>
              </a:spcBef>
              <a:buNone/>
              <a:defRPr b="0" sz="2400" strike="noStrike">
                <a:latin typeface="Times New Roman"/>
                <a:ea typeface="Times New Roman"/>
                <a:cs typeface="Times New Roman"/>
                <a:sym typeface="Times New Roman"/>
              </a:defRPr>
            </a:lvl4pPr>
            <a:lvl5pPr indent="0" lvl="4" marL="0" algn="l">
              <a:spcBef>
                <a:spcPts val="0"/>
              </a:spcBef>
              <a:buNone/>
              <a:defRPr b="0" sz="2400" strike="noStrike">
                <a:latin typeface="Times New Roman"/>
                <a:ea typeface="Times New Roman"/>
                <a:cs typeface="Times New Roman"/>
                <a:sym typeface="Times New Roman"/>
              </a:defRPr>
            </a:lvl5pPr>
            <a:lvl6pPr indent="0" lvl="5" marL="0" algn="l">
              <a:spcBef>
                <a:spcPts val="0"/>
              </a:spcBef>
              <a:buNone/>
              <a:defRPr b="0" sz="2400" strike="noStrike">
                <a:latin typeface="Times New Roman"/>
                <a:ea typeface="Times New Roman"/>
                <a:cs typeface="Times New Roman"/>
                <a:sym typeface="Times New Roman"/>
              </a:defRPr>
            </a:lvl6pPr>
            <a:lvl7pPr indent="0" lvl="6" marL="0" algn="l">
              <a:spcBef>
                <a:spcPts val="0"/>
              </a:spcBef>
              <a:buNone/>
              <a:defRPr b="0" sz="2400" strike="noStrike">
                <a:latin typeface="Times New Roman"/>
                <a:ea typeface="Times New Roman"/>
                <a:cs typeface="Times New Roman"/>
                <a:sym typeface="Times New Roman"/>
              </a:defRPr>
            </a:lvl7pPr>
            <a:lvl8pPr indent="0" lvl="7" marL="0" algn="l">
              <a:spcBef>
                <a:spcPts val="0"/>
              </a:spcBef>
              <a:buNone/>
              <a:defRPr b="0" sz="2400" strike="noStrike">
                <a:latin typeface="Times New Roman"/>
                <a:ea typeface="Times New Roman"/>
                <a:cs typeface="Times New Roman"/>
                <a:sym typeface="Times New Roman"/>
              </a:defRPr>
            </a:lvl8pPr>
            <a:lvl9pPr indent="0" lvl="8" marL="0" algn="l">
              <a:spcBef>
                <a:spcPts val="0"/>
              </a:spcBef>
              <a:buNone/>
              <a:defRPr b="0" sz="2400" strike="noStrike">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
        <p:nvSpPr>
          <p:cNvPr id="153" name="Google Shape;153;p43"/>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3" name="Shape 23"/>
        <p:cNvGrpSpPr/>
        <p:nvPr/>
      </p:nvGrpSpPr>
      <p:grpSpPr>
        <a:xfrm>
          <a:off x="0" y="0"/>
          <a:ext cx="0" cy="0"/>
          <a:chOff x="0" y="0"/>
          <a:chExt cx="0" cy="0"/>
        </a:xfrm>
      </p:grpSpPr>
      <p:sp>
        <p:nvSpPr>
          <p:cNvPr id="24" name="Google Shape;24;p28"/>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8"/>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b="0" sz="2400" strike="noStrike">
                <a:latin typeface="Times New Roman"/>
                <a:ea typeface="Times New Roman"/>
                <a:cs typeface="Times New Roman"/>
                <a:sym typeface="Times New Roman"/>
              </a:defRPr>
            </a:lvl1pPr>
            <a:lvl2pPr indent="0" lvl="1" marL="0" algn="l">
              <a:spcBef>
                <a:spcPts val="0"/>
              </a:spcBef>
              <a:buNone/>
              <a:defRPr b="0" sz="2400" strike="noStrike">
                <a:latin typeface="Times New Roman"/>
                <a:ea typeface="Times New Roman"/>
                <a:cs typeface="Times New Roman"/>
                <a:sym typeface="Times New Roman"/>
              </a:defRPr>
            </a:lvl2pPr>
            <a:lvl3pPr indent="0" lvl="2" marL="0" algn="l">
              <a:spcBef>
                <a:spcPts val="0"/>
              </a:spcBef>
              <a:buNone/>
              <a:defRPr b="0" sz="2400" strike="noStrike">
                <a:latin typeface="Times New Roman"/>
                <a:ea typeface="Times New Roman"/>
                <a:cs typeface="Times New Roman"/>
                <a:sym typeface="Times New Roman"/>
              </a:defRPr>
            </a:lvl3pPr>
            <a:lvl4pPr indent="0" lvl="3" marL="0" algn="l">
              <a:spcBef>
                <a:spcPts val="0"/>
              </a:spcBef>
              <a:buNone/>
              <a:defRPr b="0" sz="2400" strike="noStrike">
                <a:latin typeface="Times New Roman"/>
                <a:ea typeface="Times New Roman"/>
                <a:cs typeface="Times New Roman"/>
                <a:sym typeface="Times New Roman"/>
              </a:defRPr>
            </a:lvl4pPr>
            <a:lvl5pPr indent="0" lvl="4" marL="0" algn="l">
              <a:spcBef>
                <a:spcPts val="0"/>
              </a:spcBef>
              <a:buNone/>
              <a:defRPr b="0" sz="2400" strike="noStrike">
                <a:latin typeface="Times New Roman"/>
                <a:ea typeface="Times New Roman"/>
                <a:cs typeface="Times New Roman"/>
                <a:sym typeface="Times New Roman"/>
              </a:defRPr>
            </a:lvl5pPr>
            <a:lvl6pPr indent="0" lvl="5" marL="0" algn="l">
              <a:spcBef>
                <a:spcPts val="0"/>
              </a:spcBef>
              <a:buNone/>
              <a:defRPr b="0" sz="2400" strike="noStrike">
                <a:latin typeface="Times New Roman"/>
                <a:ea typeface="Times New Roman"/>
                <a:cs typeface="Times New Roman"/>
                <a:sym typeface="Times New Roman"/>
              </a:defRPr>
            </a:lvl6pPr>
            <a:lvl7pPr indent="0" lvl="6" marL="0" algn="l">
              <a:spcBef>
                <a:spcPts val="0"/>
              </a:spcBef>
              <a:buNone/>
              <a:defRPr b="0" sz="2400" strike="noStrike">
                <a:latin typeface="Times New Roman"/>
                <a:ea typeface="Times New Roman"/>
                <a:cs typeface="Times New Roman"/>
                <a:sym typeface="Times New Roman"/>
              </a:defRPr>
            </a:lvl7pPr>
            <a:lvl8pPr indent="0" lvl="7" marL="0" algn="l">
              <a:spcBef>
                <a:spcPts val="0"/>
              </a:spcBef>
              <a:buNone/>
              <a:defRPr b="0" sz="2400" strike="noStrike">
                <a:latin typeface="Times New Roman"/>
                <a:ea typeface="Times New Roman"/>
                <a:cs typeface="Times New Roman"/>
                <a:sym typeface="Times New Roman"/>
              </a:defRPr>
            </a:lvl8pPr>
            <a:lvl9pPr indent="0" lvl="8" marL="0" algn="l">
              <a:spcBef>
                <a:spcPts val="0"/>
              </a:spcBef>
              <a:buNone/>
              <a:defRPr b="0" sz="2400" strike="noStrike">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
        <p:nvSpPr>
          <p:cNvPr id="26" name="Google Shape;26;p28"/>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54" name="Shape 154"/>
        <p:cNvGrpSpPr/>
        <p:nvPr/>
      </p:nvGrpSpPr>
      <p:grpSpPr>
        <a:xfrm>
          <a:off x="0" y="0"/>
          <a:ext cx="0" cy="0"/>
          <a:chOff x="0" y="0"/>
          <a:chExt cx="0" cy="0"/>
        </a:xfrm>
      </p:grpSpPr>
      <p:sp>
        <p:nvSpPr>
          <p:cNvPr id="155" name="Google Shape;155;p44"/>
          <p:cNvSpPr txBox="1"/>
          <p:nvPr>
            <p:ph type="title"/>
          </p:nvPr>
        </p:nvSpPr>
        <p:spPr>
          <a:xfrm>
            <a:off x="646200" y="452880"/>
            <a:ext cx="9404280" cy="1400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6" name="Google Shape;156;p44"/>
          <p:cNvSpPr txBox="1"/>
          <p:nvPr>
            <p:ph idx="1" type="body"/>
          </p:nvPr>
        </p:nvSpPr>
        <p:spPr>
          <a:xfrm>
            <a:off x="1103400" y="2053080"/>
            <a:ext cx="4365720" cy="41950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7" name="Google Shape;157;p44"/>
          <p:cNvSpPr txBox="1"/>
          <p:nvPr>
            <p:ph idx="2" type="body"/>
          </p:nvPr>
        </p:nvSpPr>
        <p:spPr>
          <a:xfrm>
            <a:off x="5687640" y="2053080"/>
            <a:ext cx="4365720" cy="20008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8" name="Google Shape;158;p44"/>
          <p:cNvSpPr txBox="1"/>
          <p:nvPr>
            <p:ph idx="3" type="body"/>
          </p:nvPr>
        </p:nvSpPr>
        <p:spPr>
          <a:xfrm>
            <a:off x="5687640" y="4244400"/>
            <a:ext cx="4365720" cy="20008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9" name="Google Shape;159;p44"/>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44"/>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b="0" sz="2400" strike="noStrike">
                <a:latin typeface="Times New Roman"/>
                <a:ea typeface="Times New Roman"/>
                <a:cs typeface="Times New Roman"/>
                <a:sym typeface="Times New Roman"/>
              </a:defRPr>
            </a:lvl1pPr>
            <a:lvl2pPr indent="0" lvl="1" marL="0" algn="l">
              <a:spcBef>
                <a:spcPts val="0"/>
              </a:spcBef>
              <a:buNone/>
              <a:defRPr b="0" sz="2400" strike="noStrike">
                <a:latin typeface="Times New Roman"/>
                <a:ea typeface="Times New Roman"/>
                <a:cs typeface="Times New Roman"/>
                <a:sym typeface="Times New Roman"/>
              </a:defRPr>
            </a:lvl2pPr>
            <a:lvl3pPr indent="0" lvl="2" marL="0" algn="l">
              <a:spcBef>
                <a:spcPts val="0"/>
              </a:spcBef>
              <a:buNone/>
              <a:defRPr b="0" sz="2400" strike="noStrike">
                <a:latin typeface="Times New Roman"/>
                <a:ea typeface="Times New Roman"/>
                <a:cs typeface="Times New Roman"/>
                <a:sym typeface="Times New Roman"/>
              </a:defRPr>
            </a:lvl3pPr>
            <a:lvl4pPr indent="0" lvl="3" marL="0" algn="l">
              <a:spcBef>
                <a:spcPts val="0"/>
              </a:spcBef>
              <a:buNone/>
              <a:defRPr b="0" sz="2400" strike="noStrike">
                <a:latin typeface="Times New Roman"/>
                <a:ea typeface="Times New Roman"/>
                <a:cs typeface="Times New Roman"/>
                <a:sym typeface="Times New Roman"/>
              </a:defRPr>
            </a:lvl4pPr>
            <a:lvl5pPr indent="0" lvl="4" marL="0" algn="l">
              <a:spcBef>
                <a:spcPts val="0"/>
              </a:spcBef>
              <a:buNone/>
              <a:defRPr b="0" sz="2400" strike="noStrike">
                <a:latin typeface="Times New Roman"/>
                <a:ea typeface="Times New Roman"/>
                <a:cs typeface="Times New Roman"/>
                <a:sym typeface="Times New Roman"/>
              </a:defRPr>
            </a:lvl5pPr>
            <a:lvl6pPr indent="0" lvl="5" marL="0" algn="l">
              <a:spcBef>
                <a:spcPts val="0"/>
              </a:spcBef>
              <a:buNone/>
              <a:defRPr b="0" sz="2400" strike="noStrike">
                <a:latin typeface="Times New Roman"/>
                <a:ea typeface="Times New Roman"/>
                <a:cs typeface="Times New Roman"/>
                <a:sym typeface="Times New Roman"/>
              </a:defRPr>
            </a:lvl6pPr>
            <a:lvl7pPr indent="0" lvl="6" marL="0" algn="l">
              <a:spcBef>
                <a:spcPts val="0"/>
              </a:spcBef>
              <a:buNone/>
              <a:defRPr b="0" sz="2400" strike="noStrike">
                <a:latin typeface="Times New Roman"/>
                <a:ea typeface="Times New Roman"/>
                <a:cs typeface="Times New Roman"/>
                <a:sym typeface="Times New Roman"/>
              </a:defRPr>
            </a:lvl7pPr>
            <a:lvl8pPr indent="0" lvl="7" marL="0" algn="l">
              <a:spcBef>
                <a:spcPts val="0"/>
              </a:spcBef>
              <a:buNone/>
              <a:defRPr b="0" sz="2400" strike="noStrike">
                <a:latin typeface="Times New Roman"/>
                <a:ea typeface="Times New Roman"/>
                <a:cs typeface="Times New Roman"/>
                <a:sym typeface="Times New Roman"/>
              </a:defRPr>
            </a:lvl8pPr>
            <a:lvl9pPr indent="0" lvl="8" marL="0" algn="l">
              <a:spcBef>
                <a:spcPts val="0"/>
              </a:spcBef>
              <a:buNone/>
              <a:defRPr b="0" sz="2400" strike="noStrike">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
        <p:nvSpPr>
          <p:cNvPr id="161" name="Google Shape;161;p44"/>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62" name="Shape 162"/>
        <p:cNvGrpSpPr/>
        <p:nvPr/>
      </p:nvGrpSpPr>
      <p:grpSpPr>
        <a:xfrm>
          <a:off x="0" y="0"/>
          <a:ext cx="0" cy="0"/>
          <a:chOff x="0" y="0"/>
          <a:chExt cx="0" cy="0"/>
        </a:xfrm>
      </p:grpSpPr>
      <p:sp>
        <p:nvSpPr>
          <p:cNvPr id="163" name="Google Shape;163;p45"/>
          <p:cNvSpPr txBox="1"/>
          <p:nvPr>
            <p:ph type="title"/>
          </p:nvPr>
        </p:nvSpPr>
        <p:spPr>
          <a:xfrm>
            <a:off x="646200" y="452880"/>
            <a:ext cx="9404280" cy="1400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45"/>
          <p:cNvSpPr txBox="1"/>
          <p:nvPr>
            <p:ph idx="1" type="body"/>
          </p:nvPr>
        </p:nvSpPr>
        <p:spPr>
          <a:xfrm>
            <a:off x="1103400" y="2053080"/>
            <a:ext cx="4365720" cy="20008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5" name="Google Shape;165;p45"/>
          <p:cNvSpPr txBox="1"/>
          <p:nvPr>
            <p:ph idx="2" type="body"/>
          </p:nvPr>
        </p:nvSpPr>
        <p:spPr>
          <a:xfrm>
            <a:off x="5687640" y="2053080"/>
            <a:ext cx="4365720" cy="20008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6" name="Google Shape;166;p45"/>
          <p:cNvSpPr txBox="1"/>
          <p:nvPr>
            <p:ph idx="3" type="body"/>
          </p:nvPr>
        </p:nvSpPr>
        <p:spPr>
          <a:xfrm>
            <a:off x="1103400" y="4244400"/>
            <a:ext cx="8946360" cy="20008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7" name="Google Shape;167;p45"/>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45"/>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b="0" sz="2400" strike="noStrike">
                <a:latin typeface="Times New Roman"/>
                <a:ea typeface="Times New Roman"/>
                <a:cs typeface="Times New Roman"/>
                <a:sym typeface="Times New Roman"/>
              </a:defRPr>
            </a:lvl1pPr>
            <a:lvl2pPr indent="0" lvl="1" marL="0" algn="l">
              <a:spcBef>
                <a:spcPts val="0"/>
              </a:spcBef>
              <a:buNone/>
              <a:defRPr b="0" sz="2400" strike="noStrike">
                <a:latin typeface="Times New Roman"/>
                <a:ea typeface="Times New Roman"/>
                <a:cs typeface="Times New Roman"/>
                <a:sym typeface="Times New Roman"/>
              </a:defRPr>
            </a:lvl2pPr>
            <a:lvl3pPr indent="0" lvl="2" marL="0" algn="l">
              <a:spcBef>
                <a:spcPts val="0"/>
              </a:spcBef>
              <a:buNone/>
              <a:defRPr b="0" sz="2400" strike="noStrike">
                <a:latin typeface="Times New Roman"/>
                <a:ea typeface="Times New Roman"/>
                <a:cs typeface="Times New Roman"/>
                <a:sym typeface="Times New Roman"/>
              </a:defRPr>
            </a:lvl3pPr>
            <a:lvl4pPr indent="0" lvl="3" marL="0" algn="l">
              <a:spcBef>
                <a:spcPts val="0"/>
              </a:spcBef>
              <a:buNone/>
              <a:defRPr b="0" sz="2400" strike="noStrike">
                <a:latin typeface="Times New Roman"/>
                <a:ea typeface="Times New Roman"/>
                <a:cs typeface="Times New Roman"/>
                <a:sym typeface="Times New Roman"/>
              </a:defRPr>
            </a:lvl4pPr>
            <a:lvl5pPr indent="0" lvl="4" marL="0" algn="l">
              <a:spcBef>
                <a:spcPts val="0"/>
              </a:spcBef>
              <a:buNone/>
              <a:defRPr b="0" sz="2400" strike="noStrike">
                <a:latin typeface="Times New Roman"/>
                <a:ea typeface="Times New Roman"/>
                <a:cs typeface="Times New Roman"/>
                <a:sym typeface="Times New Roman"/>
              </a:defRPr>
            </a:lvl5pPr>
            <a:lvl6pPr indent="0" lvl="5" marL="0" algn="l">
              <a:spcBef>
                <a:spcPts val="0"/>
              </a:spcBef>
              <a:buNone/>
              <a:defRPr b="0" sz="2400" strike="noStrike">
                <a:latin typeface="Times New Roman"/>
                <a:ea typeface="Times New Roman"/>
                <a:cs typeface="Times New Roman"/>
                <a:sym typeface="Times New Roman"/>
              </a:defRPr>
            </a:lvl6pPr>
            <a:lvl7pPr indent="0" lvl="6" marL="0" algn="l">
              <a:spcBef>
                <a:spcPts val="0"/>
              </a:spcBef>
              <a:buNone/>
              <a:defRPr b="0" sz="2400" strike="noStrike">
                <a:latin typeface="Times New Roman"/>
                <a:ea typeface="Times New Roman"/>
                <a:cs typeface="Times New Roman"/>
                <a:sym typeface="Times New Roman"/>
              </a:defRPr>
            </a:lvl7pPr>
            <a:lvl8pPr indent="0" lvl="7" marL="0" algn="l">
              <a:spcBef>
                <a:spcPts val="0"/>
              </a:spcBef>
              <a:buNone/>
              <a:defRPr b="0" sz="2400" strike="noStrike">
                <a:latin typeface="Times New Roman"/>
                <a:ea typeface="Times New Roman"/>
                <a:cs typeface="Times New Roman"/>
                <a:sym typeface="Times New Roman"/>
              </a:defRPr>
            </a:lvl8pPr>
            <a:lvl9pPr indent="0" lvl="8" marL="0" algn="l">
              <a:spcBef>
                <a:spcPts val="0"/>
              </a:spcBef>
              <a:buNone/>
              <a:defRPr b="0" sz="2400" strike="noStrike">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
        <p:nvSpPr>
          <p:cNvPr id="169" name="Google Shape;169;p45"/>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70" name="Shape 170"/>
        <p:cNvGrpSpPr/>
        <p:nvPr/>
      </p:nvGrpSpPr>
      <p:grpSpPr>
        <a:xfrm>
          <a:off x="0" y="0"/>
          <a:ext cx="0" cy="0"/>
          <a:chOff x="0" y="0"/>
          <a:chExt cx="0" cy="0"/>
        </a:xfrm>
      </p:grpSpPr>
      <p:sp>
        <p:nvSpPr>
          <p:cNvPr id="171" name="Google Shape;171;p46"/>
          <p:cNvSpPr txBox="1"/>
          <p:nvPr>
            <p:ph type="title"/>
          </p:nvPr>
        </p:nvSpPr>
        <p:spPr>
          <a:xfrm>
            <a:off x="646200" y="452880"/>
            <a:ext cx="9404280" cy="1400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46"/>
          <p:cNvSpPr txBox="1"/>
          <p:nvPr>
            <p:ph idx="1" type="body"/>
          </p:nvPr>
        </p:nvSpPr>
        <p:spPr>
          <a:xfrm>
            <a:off x="1103400" y="2053080"/>
            <a:ext cx="8946360" cy="20008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3" name="Google Shape;173;p46"/>
          <p:cNvSpPr txBox="1"/>
          <p:nvPr>
            <p:ph idx="2" type="body"/>
          </p:nvPr>
        </p:nvSpPr>
        <p:spPr>
          <a:xfrm>
            <a:off x="1103400" y="4244400"/>
            <a:ext cx="8946360" cy="20008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4" name="Google Shape;174;p46"/>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46"/>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b="0" sz="2400" strike="noStrike">
                <a:latin typeface="Times New Roman"/>
                <a:ea typeface="Times New Roman"/>
                <a:cs typeface="Times New Roman"/>
                <a:sym typeface="Times New Roman"/>
              </a:defRPr>
            </a:lvl1pPr>
            <a:lvl2pPr indent="0" lvl="1" marL="0" algn="l">
              <a:spcBef>
                <a:spcPts val="0"/>
              </a:spcBef>
              <a:buNone/>
              <a:defRPr b="0" sz="2400" strike="noStrike">
                <a:latin typeface="Times New Roman"/>
                <a:ea typeface="Times New Roman"/>
                <a:cs typeface="Times New Roman"/>
                <a:sym typeface="Times New Roman"/>
              </a:defRPr>
            </a:lvl2pPr>
            <a:lvl3pPr indent="0" lvl="2" marL="0" algn="l">
              <a:spcBef>
                <a:spcPts val="0"/>
              </a:spcBef>
              <a:buNone/>
              <a:defRPr b="0" sz="2400" strike="noStrike">
                <a:latin typeface="Times New Roman"/>
                <a:ea typeface="Times New Roman"/>
                <a:cs typeface="Times New Roman"/>
                <a:sym typeface="Times New Roman"/>
              </a:defRPr>
            </a:lvl3pPr>
            <a:lvl4pPr indent="0" lvl="3" marL="0" algn="l">
              <a:spcBef>
                <a:spcPts val="0"/>
              </a:spcBef>
              <a:buNone/>
              <a:defRPr b="0" sz="2400" strike="noStrike">
                <a:latin typeface="Times New Roman"/>
                <a:ea typeface="Times New Roman"/>
                <a:cs typeface="Times New Roman"/>
                <a:sym typeface="Times New Roman"/>
              </a:defRPr>
            </a:lvl4pPr>
            <a:lvl5pPr indent="0" lvl="4" marL="0" algn="l">
              <a:spcBef>
                <a:spcPts val="0"/>
              </a:spcBef>
              <a:buNone/>
              <a:defRPr b="0" sz="2400" strike="noStrike">
                <a:latin typeface="Times New Roman"/>
                <a:ea typeface="Times New Roman"/>
                <a:cs typeface="Times New Roman"/>
                <a:sym typeface="Times New Roman"/>
              </a:defRPr>
            </a:lvl5pPr>
            <a:lvl6pPr indent="0" lvl="5" marL="0" algn="l">
              <a:spcBef>
                <a:spcPts val="0"/>
              </a:spcBef>
              <a:buNone/>
              <a:defRPr b="0" sz="2400" strike="noStrike">
                <a:latin typeface="Times New Roman"/>
                <a:ea typeface="Times New Roman"/>
                <a:cs typeface="Times New Roman"/>
                <a:sym typeface="Times New Roman"/>
              </a:defRPr>
            </a:lvl6pPr>
            <a:lvl7pPr indent="0" lvl="6" marL="0" algn="l">
              <a:spcBef>
                <a:spcPts val="0"/>
              </a:spcBef>
              <a:buNone/>
              <a:defRPr b="0" sz="2400" strike="noStrike">
                <a:latin typeface="Times New Roman"/>
                <a:ea typeface="Times New Roman"/>
                <a:cs typeface="Times New Roman"/>
                <a:sym typeface="Times New Roman"/>
              </a:defRPr>
            </a:lvl7pPr>
            <a:lvl8pPr indent="0" lvl="7" marL="0" algn="l">
              <a:spcBef>
                <a:spcPts val="0"/>
              </a:spcBef>
              <a:buNone/>
              <a:defRPr b="0" sz="2400" strike="noStrike">
                <a:latin typeface="Times New Roman"/>
                <a:ea typeface="Times New Roman"/>
                <a:cs typeface="Times New Roman"/>
                <a:sym typeface="Times New Roman"/>
              </a:defRPr>
            </a:lvl8pPr>
            <a:lvl9pPr indent="0" lvl="8" marL="0" algn="l">
              <a:spcBef>
                <a:spcPts val="0"/>
              </a:spcBef>
              <a:buNone/>
              <a:defRPr b="0" sz="2400" strike="noStrike">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
        <p:nvSpPr>
          <p:cNvPr id="176" name="Google Shape;176;p46"/>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77" name="Shape 177"/>
        <p:cNvGrpSpPr/>
        <p:nvPr/>
      </p:nvGrpSpPr>
      <p:grpSpPr>
        <a:xfrm>
          <a:off x="0" y="0"/>
          <a:ext cx="0" cy="0"/>
          <a:chOff x="0" y="0"/>
          <a:chExt cx="0" cy="0"/>
        </a:xfrm>
      </p:grpSpPr>
      <p:sp>
        <p:nvSpPr>
          <p:cNvPr id="178" name="Google Shape;178;p47"/>
          <p:cNvSpPr txBox="1"/>
          <p:nvPr>
            <p:ph type="title"/>
          </p:nvPr>
        </p:nvSpPr>
        <p:spPr>
          <a:xfrm>
            <a:off x="646200" y="452880"/>
            <a:ext cx="9404280" cy="1400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9" name="Google Shape;179;p47"/>
          <p:cNvSpPr txBox="1"/>
          <p:nvPr>
            <p:ph idx="1" type="body"/>
          </p:nvPr>
        </p:nvSpPr>
        <p:spPr>
          <a:xfrm>
            <a:off x="1103400" y="2053080"/>
            <a:ext cx="4365720" cy="20008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0" name="Google Shape;180;p47"/>
          <p:cNvSpPr txBox="1"/>
          <p:nvPr>
            <p:ph idx="2" type="body"/>
          </p:nvPr>
        </p:nvSpPr>
        <p:spPr>
          <a:xfrm>
            <a:off x="5687640" y="2053080"/>
            <a:ext cx="4365720" cy="20008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1" name="Google Shape;181;p47"/>
          <p:cNvSpPr txBox="1"/>
          <p:nvPr>
            <p:ph idx="3" type="body"/>
          </p:nvPr>
        </p:nvSpPr>
        <p:spPr>
          <a:xfrm>
            <a:off x="1103400" y="4244400"/>
            <a:ext cx="4365720" cy="20008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2" name="Google Shape;182;p47"/>
          <p:cNvSpPr txBox="1"/>
          <p:nvPr>
            <p:ph idx="4" type="body"/>
          </p:nvPr>
        </p:nvSpPr>
        <p:spPr>
          <a:xfrm>
            <a:off x="5687640" y="4244400"/>
            <a:ext cx="4365720" cy="20008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3" name="Google Shape;183;p47"/>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47"/>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b="0" sz="2400" strike="noStrike">
                <a:latin typeface="Times New Roman"/>
                <a:ea typeface="Times New Roman"/>
                <a:cs typeface="Times New Roman"/>
                <a:sym typeface="Times New Roman"/>
              </a:defRPr>
            </a:lvl1pPr>
            <a:lvl2pPr indent="0" lvl="1" marL="0" algn="l">
              <a:spcBef>
                <a:spcPts val="0"/>
              </a:spcBef>
              <a:buNone/>
              <a:defRPr b="0" sz="2400" strike="noStrike">
                <a:latin typeface="Times New Roman"/>
                <a:ea typeface="Times New Roman"/>
                <a:cs typeface="Times New Roman"/>
                <a:sym typeface="Times New Roman"/>
              </a:defRPr>
            </a:lvl2pPr>
            <a:lvl3pPr indent="0" lvl="2" marL="0" algn="l">
              <a:spcBef>
                <a:spcPts val="0"/>
              </a:spcBef>
              <a:buNone/>
              <a:defRPr b="0" sz="2400" strike="noStrike">
                <a:latin typeface="Times New Roman"/>
                <a:ea typeface="Times New Roman"/>
                <a:cs typeface="Times New Roman"/>
                <a:sym typeface="Times New Roman"/>
              </a:defRPr>
            </a:lvl3pPr>
            <a:lvl4pPr indent="0" lvl="3" marL="0" algn="l">
              <a:spcBef>
                <a:spcPts val="0"/>
              </a:spcBef>
              <a:buNone/>
              <a:defRPr b="0" sz="2400" strike="noStrike">
                <a:latin typeface="Times New Roman"/>
                <a:ea typeface="Times New Roman"/>
                <a:cs typeface="Times New Roman"/>
                <a:sym typeface="Times New Roman"/>
              </a:defRPr>
            </a:lvl4pPr>
            <a:lvl5pPr indent="0" lvl="4" marL="0" algn="l">
              <a:spcBef>
                <a:spcPts val="0"/>
              </a:spcBef>
              <a:buNone/>
              <a:defRPr b="0" sz="2400" strike="noStrike">
                <a:latin typeface="Times New Roman"/>
                <a:ea typeface="Times New Roman"/>
                <a:cs typeface="Times New Roman"/>
                <a:sym typeface="Times New Roman"/>
              </a:defRPr>
            </a:lvl5pPr>
            <a:lvl6pPr indent="0" lvl="5" marL="0" algn="l">
              <a:spcBef>
                <a:spcPts val="0"/>
              </a:spcBef>
              <a:buNone/>
              <a:defRPr b="0" sz="2400" strike="noStrike">
                <a:latin typeface="Times New Roman"/>
                <a:ea typeface="Times New Roman"/>
                <a:cs typeface="Times New Roman"/>
                <a:sym typeface="Times New Roman"/>
              </a:defRPr>
            </a:lvl6pPr>
            <a:lvl7pPr indent="0" lvl="6" marL="0" algn="l">
              <a:spcBef>
                <a:spcPts val="0"/>
              </a:spcBef>
              <a:buNone/>
              <a:defRPr b="0" sz="2400" strike="noStrike">
                <a:latin typeface="Times New Roman"/>
                <a:ea typeface="Times New Roman"/>
                <a:cs typeface="Times New Roman"/>
                <a:sym typeface="Times New Roman"/>
              </a:defRPr>
            </a:lvl7pPr>
            <a:lvl8pPr indent="0" lvl="7" marL="0" algn="l">
              <a:spcBef>
                <a:spcPts val="0"/>
              </a:spcBef>
              <a:buNone/>
              <a:defRPr b="0" sz="2400" strike="noStrike">
                <a:latin typeface="Times New Roman"/>
                <a:ea typeface="Times New Roman"/>
                <a:cs typeface="Times New Roman"/>
                <a:sym typeface="Times New Roman"/>
              </a:defRPr>
            </a:lvl8pPr>
            <a:lvl9pPr indent="0" lvl="8" marL="0" algn="l">
              <a:spcBef>
                <a:spcPts val="0"/>
              </a:spcBef>
              <a:buNone/>
              <a:defRPr b="0" sz="2400" strike="noStrike">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
        <p:nvSpPr>
          <p:cNvPr id="185" name="Google Shape;185;p47"/>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86" name="Shape 186"/>
        <p:cNvGrpSpPr/>
        <p:nvPr/>
      </p:nvGrpSpPr>
      <p:grpSpPr>
        <a:xfrm>
          <a:off x="0" y="0"/>
          <a:ext cx="0" cy="0"/>
          <a:chOff x="0" y="0"/>
          <a:chExt cx="0" cy="0"/>
        </a:xfrm>
      </p:grpSpPr>
      <p:sp>
        <p:nvSpPr>
          <p:cNvPr id="187" name="Google Shape;187;p48"/>
          <p:cNvSpPr txBox="1"/>
          <p:nvPr>
            <p:ph type="title"/>
          </p:nvPr>
        </p:nvSpPr>
        <p:spPr>
          <a:xfrm>
            <a:off x="646200" y="452880"/>
            <a:ext cx="9404280" cy="1400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8" name="Google Shape;188;p48"/>
          <p:cNvSpPr txBox="1"/>
          <p:nvPr>
            <p:ph idx="1" type="body"/>
          </p:nvPr>
        </p:nvSpPr>
        <p:spPr>
          <a:xfrm>
            <a:off x="1103400" y="2053080"/>
            <a:ext cx="2880360" cy="20008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9" name="Google Shape;189;p48"/>
          <p:cNvSpPr txBox="1"/>
          <p:nvPr>
            <p:ph idx="2" type="body"/>
          </p:nvPr>
        </p:nvSpPr>
        <p:spPr>
          <a:xfrm>
            <a:off x="4128120" y="2053080"/>
            <a:ext cx="2880360" cy="20008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0" name="Google Shape;190;p48"/>
          <p:cNvSpPr txBox="1"/>
          <p:nvPr>
            <p:ph idx="3" type="body"/>
          </p:nvPr>
        </p:nvSpPr>
        <p:spPr>
          <a:xfrm>
            <a:off x="7152840" y="2053080"/>
            <a:ext cx="2880360" cy="20008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1" name="Google Shape;191;p48"/>
          <p:cNvSpPr txBox="1"/>
          <p:nvPr>
            <p:ph idx="4" type="body"/>
          </p:nvPr>
        </p:nvSpPr>
        <p:spPr>
          <a:xfrm>
            <a:off x="1103400" y="4244400"/>
            <a:ext cx="2880360" cy="20008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2" name="Google Shape;192;p48"/>
          <p:cNvSpPr txBox="1"/>
          <p:nvPr>
            <p:ph idx="5" type="body"/>
          </p:nvPr>
        </p:nvSpPr>
        <p:spPr>
          <a:xfrm>
            <a:off x="4128120" y="4244400"/>
            <a:ext cx="2880360" cy="20008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3" name="Google Shape;193;p48"/>
          <p:cNvSpPr txBox="1"/>
          <p:nvPr>
            <p:ph idx="6" type="body"/>
          </p:nvPr>
        </p:nvSpPr>
        <p:spPr>
          <a:xfrm>
            <a:off x="7152840" y="4244400"/>
            <a:ext cx="2880360" cy="20008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4" name="Google Shape;194;p48"/>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48"/>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b="0" sz="2400" strike="noStrike">
                <a:latin typeface="Times New Roman"/>
                <a:ea typeface="Times New Roman"/>
                <a:cs typeface="Times New Roman"/>
                <a:sym typeface="Times New Roman"/>
              </a:defRPr>
            </a:lvl1pPr>
            <a:lvl2pPr indent="0" lvl="1" marL="0" algn="l">
              <a:spcBef>
                <a:spcPts val="0"/>
              </a:spcBef>
              <a:buNone/>
              <a:defRPr b="0" sz="2400" strike="noStrike">
                <a:latin typeface="Times New Roman"/>
                <a:ea typeface="Times New Roman"/>
                <a:cs typeface="Times New Roman"/>
                <a:sym typeface="Times New Roman"/>
              </a:defRPr>
            </a:lvl2pPr>
            <a:lvl3pPr indent="0" lvl="2" marL="0" algn="l">
              <a:spcBef>
                <a:spcPts val="0"/>
              </a:spcBef>
              <a:buNone/>
              <a:defRPr b="0" sz="2400" strike="noStrike">
                <a:latin typeface="Times New Roman"/>
                <a:ea typeface="Times New Roman"/>
                <a:cs typeface="Times New Roman"/>
                <a:sym typeface="Times New Roman"/>
              </a:defRPr>
            </a:lvl3pPr>
            <a:lvl4pPr indent="0" lvl="3" marL="0" algn="l">
              <a:spcBef>
                <a:spcPts val="0"/>
              </a:spcBef>
              <a:buNone/>
              <a:defRPr b="0" sz="2400" strike="noStrike">
                <a:latin typeface="Times New Roman"/>
                <a:ea typeface="Times New Roman"/>
                <a:cs typeface="Times New Roman"/>
                <a:sym typeface="Times New Roman"/>
              </a:defRPr>
            </a:lvl4pPr>
            <a:lvl5pPr indent="0" lvl="4" marL="0" algn="l">
              <a:spcBef>
                <a:spcPts val="0"/>
              </a:spcBef>
              <a:buNone/>
              <a:defRPr b="0" sz="2400" strike="noStrike">
                <a:latin typeface="Times New Roman"/>
                <a:ea typeface="Times New Roman"/>
                <a:cs typeface="Times New Roman"/>
                <a:sym typeface="Times New Roman"/>
              </a:defRPr>
            </a:lvl5pPr>
            <a:lvl6pPr indent="0" lvl="5" marL="0" algn="l">
              <a:spcBef>
                <a:spcPts val="0"/>
              </a:spcBef>
              <a:buNone/>
              <a:defRPr b="0" sz="2400" strike="noStrike">
                <a:latin typeface="Times New Roman"/>
                <a:ea typeface="Times New Roman"/>
                <a:cs typeface="Times New Roman"/>
                <a:sym typeface="Times New Roman"/>
              </a:defRPr>
            </a:lvl6pPr>
            <a:lvl7pPr indent="0" lvl="6" marL="0" algn="l">
              <a:spcBef>
                <a:spcPts val="0"/>
              </a:spcBef>
              <a:buNone/>
              <a:defRPr b="0" sz="2400" strike="noStrike">
                <a:latin typeface="Times New Roman"/>
                <a:ea typeface="Times New Roman"/>
                <a:cs typeface="Times New Roman"/>
                <a:sym typeface="Times New Roman"/>
              </a:defRPr>
            </a:lvl7pPr>
            <a:lvl8pPr indent="0" lvl="7" marL="0" algn="l">
              <a:spcBef>
                <a:spcPts val="0"/>
              </a:spcBef>
              <a:buNone/>
              <a:defRPr b="0" sz="2400" strike="noStrike">
                <a:latin typeface="Times New Roman"/>
                <a:ea typeface="Times New Roman"/>
                <a:cs typeface="Times New Roman"/>
                <a:sym typeface="Times New Roman"/>
              </a:defRPr>
            </a:lvl8pPr>
            <a:lvl9pPr indent="0" lvl="8" marL="0" algn="l">
              <a:spcBef>
                <a:spcPts val="0"/>
              </a:spcBef>
              <a:buNone/>
              <a:defRPr b="0" sz="2400" strike="noStrike">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
        <p:nvSpPr>
          <p:cNvPr id="196" name="Google Shape;196;p48"/>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7" name="Shape 27"/>
        <p:cNvGrpSpPr/>
        <p:nvPr/>
      </p:nvGrpSpPr>
      <p:grpSpPr>
        <a:xfrm>
          <a:off x="0" y="0"/>
          <a:ext cx="0" cy="0"/>
          <a:chOff x="0" y="0"/>
          <a:chExt cx="0" cy="0"/>
        </a:xfrm>
      </p:grpSpPr>
      <p:sp>
        <p:nvSpPr>
          <p:cNvPr id="28" name="Google Shape;28;p29"/>
          <p:cNvSpPr txBox="1"/>
          <p:nvPr>
            <p:ph type="title"/>
          </p:nvPr>
        </p:nvSpPr>
        <p:spPr>
          <a:xfrm>
            <a:off x="646200" y="452880"/>
            <a:ext cx="9404280" cy="1400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9"/>
          <p:cNvSpPr txBox="1"/>
          <p:nvPr>
            <p:ph idx="1" type="body"/>
          </p:nvPr>
        </p:nvSpPr>
        <p:spPr>
          <a:xfrm>
            <a:off x="1103400" y="2053080"/>
            <a:ext cx="8946360" cy="41950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29"/>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9"/>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b="0" sz="2400" strike="noStrike">
                <a:latin typeface="Times New Roman"/>
                <a:ea typeface="Times New Roman"/>
                <a:cs typeface="Times New Roman"/>
                <a:sym typeface="Times New Roman"/>
              </a:defRPr>
            </a:lvl1pPr>
            <a:lvl2pPr indent="0" lvl="1" marL="0" algn="l">
              <a:spcBef>
                <a:spcPts val="0"/>
              </a:spcBef>
              <a:buNone/>
              <a:defRPr b="0" sz="2400" strike="noStrike">
                <a:latin typeface="Times New Roman"/>
                <a:ea typeface="Times New Roman"/>
                <a:cs typeface="Times New Roman"/>
                <a:sym typeface="Times New Roman"/>
              </a:defRPr>
            </a:lvl2pPr>
            <a:lvl3pPr indent="0" lvl="2" marL="0" algn="l">
              <a:spcBef>
                <a:spcPts val="0"/>
              </a:spcBef>
              <a:buNone/>
              <a:defRPr b="0" sz="2400" strike="noStrike">
                <a:latin typeface="Times New Roman"/>
                <a:ea typeface="Times New Roman"/>
                <a:cs typeface="Times New Roman"/>
                <a:sym typeface="Times New Roman"/>
              </a:defRPr>
            </a:lvl3pPr>
            <a:lvl4pPr indent="0" lvl="3" marL="0" algn="l">
              <a:spcBef>
                <a:spcPts val="0"/>
              </a:spcBef>
              <a:buNone/>
              <a:defRPr b="0" sz="2400" strike="noStrike">
                <a:latin typeface="Times New Roman"/>
                <a:ea typeface="Times New Roman"/>
                <a:cs typeface="Times New Roman"/>
                <a:sym typeface="Times New Roman"/>
              </a:defRPr>
            </a:lvl4pPr>
            <a:lvl5pPr indent="0" lvl="4" marL="0" algn="l">
              <a:spcBef>
                <a:spcPts val="0"/>
              </a:spcBef>
              <a:buNone/>
              <a:defRPr b="0" sz="2400" strike="noStrike">
                <a:latin typeface="Times New Roman"/>
                <a:ea typeface="Times New Roman"/>
                <a:cs typeface="Times New Roman"/>
                <a:sym typeface="Times New Roman"/>
              </a:defRPr>
            </a:lvl5pPr>
            <a:lvl6pPr indent="0" lvl="5" marL="0" algn="l">
              <a:spcBef>
                <a:spcPts val="0"/>
              </a:spcBef>
              <a:buNone/>
              <a:defRPr b="0" sz="2400" strike="noStrike">
                <a:latin typeface="Times New Roman"/>
                <a:ea typeface="Times New Roman"/>
                <a:cs typeface="Times New Roman"/>
                <a:sym typeface="Times New Roman"/>
              </a:defRPr>
            </a:lvl6pPr>
            <a:lvl7pPr indent="0" lvl="6" marL="0" algn="l">
              <a:spcBef>
                <a:spcPts val="0"/>
              </a:spcBef>
              <a:buNone/>
              <a:defRPr b="0" sz="2400" strike="noStrike">
                <a:latin typeface="Times New Roman"/>
                <a:ea typeface="Times New Roman"/>
                <a:cs typeface="Times New Roman"/>
                <a:sym typeface="Times New Roman"/>
              </a:defRPr>
            </a:lvl7pPr>
            <a:lvl8pPr indent="0" lvl="7" marL="0" algn="l">
              <a:spcBef>
                <a:spcPts val="0"/>
              </a:spcBef>
              <a:buNone/>
              <a:defRPr b="0" sz="2400" strike="noStrike">
                <a:latin typeface="Times New Roman"/>
                <a:ea typeface="Times New Roman"/>
                <a:cs typeface="Times New Roman"/>
                <a:sym typeface="Times New Roman"/>
              </a:defRPr>
            </a:lvl8pPr>
            <a:lvl9pPr indent="0" lvl="8" marL="0" algn="l">
              <a:spcBef>
                <a:spcPts val="0"/>
              </a:spcBef>
              <a:buNone/>
              <a:defRPr b="0" sz="2400" strike="noStrike">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
        <p:nvSpPr>
          <p:cNvPr id="32" name="Google Shape;32;p29"/>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33" name="Shape 33"/>
        <p:cNvGrpSpPr/>
        <p:nvPr/>
      </p:nvGrpSpPr>
      <p:grpSpPr>
        <a:xfrm>
          <a:off x="0" y="0"/>
          <a:ext cx="0" cy="0"/>
          <a:chOff x="0" y="0"/>
          <a:chExt cx="0" cy="0"/>
        </a:xfrm>
      </p:grpSpPr>
      <p:sp>
        <p:nvSpPr>
          <p:cNvPr id="34" name="Google Shape;34;p30"/>
          <p:cNvSpPr txBox="1"/>
          <p:nvPr>
            <p:ph type="title"/>
          </p:nvPr>
        </p:nvSpPr>
        <p:spPr>
          <a:xfrm>
            <a:off x="646200" y="452880"/>
            <a:ext cx="9404280" cy="1400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0"/>
          <p:cNvSpPr txBox="1"/>
          <p:nvPr>
            <p:ph idx="1" type="body"/>
          </p:nvPr>
        </p:nvSpPr>
        <p:spPr>
          <a:xfrm>
            <a:off x="1103400" y="2053080"/>
            <a:ext cx="4365720" cy="41950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0"/>
          <p:cNvSpPr txBox="1"/>
          <p:nvPr>
            <p:ph idx="2" type="body"/>
          </p:nvPr>
        </p:nvSpPr>
        <p:spPr>
          <a:xfrm>
            <a:off x="5687640" y="2053080"/>
            <a:ext cx="4365720" cy="41950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0"/>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0"/>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b="0" sz="2400" strike="noStrike">
                <a:latin typeface="Times New Roman"/>
                <a:ea typeface="Times New Roman"/>
                <a:cs typeface="Times New Roman"/>
                <a:sym typeface="Times New Roman"/>
              </a:defRPr>
            </a:lvl1pPr>
            <a:lvl2pPr indent="0" lvl="1" marL="0" algn="l">
              <a:spcBef>
                <a:spcPts val="0"/>
              </a:spcBef>
              <a:buNone/>
              <a:defRPr b="0" sz="2400" strike="noStrike">
                <a:latin typeface="Times New Roman"/>
                <a:ea typeface="Times New Roman"/>
                <a:cs typeface="Times New Roman"/>
                <a:sym typeface="Times New Roman"/>
              </a:defRPr>
            </a:lvl2pPr>
            <a:lvl3pPr indent="0" lvl="2" marL="0" algn="l">
              <a:spcBef>
                <a:spcPts val="0"/>
              </a:spcBef>
              <a:buNone/>
              <a:defRPr b="0" sz="2400" strike="noStrike">
                <a:latin typeface="Times New Roman"/>
                <a:ea typeface="Times New Roman"/>
                <a:cs typeface="Times New Roman"/>
                <a:sym typeface="Times New Roman"/>
              </a:defRPr>
            </a:lvl3pPr>
            <a:lvl4pPr indent="0" lvl="3" marL="0" algn="l">
              <a:spcBef>
                <a:spcPts val="0"/>
              </a:spcBef>
              <a:buNone/>
              <a:defRPr b="0" sz="2400" strike="noStrike">
                <a:latin typeface="Times New Roman"/>
                <a:ea typeface="Times New Roman"/>
                <a:cs typeface="Times New Roman"/>
                <a:sym typeface="Times New Roman"/>
              </a:defRPr>
            </a:lvl4pPr>
            <a:lvl5pPr indent="0" lvl="4" marL="0" algn="l">
              <a:spcBef>
                <a:spcPts val="0"/>
              </a:spcBef>
              <a:buNone/>
              <a:defRPr b="0" sz="2400" strike="noStrike">
                <a:latin typeface="Times New Roman"/>
                <a:ea typeface="Times New Roman"/>
                <a:cs typeface="Times New Roman"/>
                <a:sym typeface="Times New Roman"/>
              </a:defRPr>
            </a:lvl5pPr>
            <a:lvl6pPr indent="0" lvl="5" marL="0" algn="l">
              <a:spcBef>
                <a:spcPts val="0"/>
              </a:spcBef>
              <a:buNone/>
              <a:defRPr b="0" sz="2400" strike="noStrike">
                <a:latin typeface="Times New Roman"/>
                <a:ea typeface="Times New Roman"/>
                <a:cs typeface="Times New Roman"/>
                <a:sym typeface="Times New Roman"/>
              </a:defRPr>
            </a:lvl6pPr>
            <a:lvl7pPr indent="0" lvl="6" marL="0" algn="l">
              <a:spcBef>
                <a:spcPts val="0"/>
              </a:spcBef>
              <a:buNone/>
              <a:defRPr b="0" sz="2400" strike="noStrike">
                <a:latin typeface="Times New Roman"/>
                <a:ea typeface="Times New Roman"/>
                <a:cs typeface="Times New Roman"/>
                <a:sym typeface="Times New Roman"/>
              </a:defRPr>
            </a:lvl7pPr>
            <a:lvl8pPr indent="0" lvl="7" marL="0" algn="l">
              <a:spcBef>
                <a:spcPts val="0"/>
              </a:spcBef>
              <a:buNone/>
              <a:defRPr b="0" sz="2400" strike="noStrike">
                <a:latin typeface="Times New Roman"/>
                <a:ea typeface="Times New Roman"/>
                <a:cs typeface="Times New Roman"/>
                <a:sym typeface="Times New Roman"/>
              </a:defRPr>
            </a:lvl8pPr>
            <a:lvl9pPr indent="0" lvl="8" marL="0" algn="l">
              <a:spcBef>
                <a:spcPts val="0"/>
              </a:spcBef>
              <a:buNone/>
              <a:defRPr b="0" sz="2400" strike="noStrike">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
        <p:nvSpPr>
          <p:cNvPr id="39" name="Google Shape;39;p30"/>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31"/>
          <p:cNvSpPr txBox="1"/>
          <p:nvPr>
            <p:ph type="title"/>
          </p:nvPr>
        </p:nvSpPr>
        <p:spPr>
          <a:xfrm>
            <a:off x="646200" y="452880"/>
            <a:ext cx="9404280" cy="1400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1"/>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1"/>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b="0" sz="2400" strike="noStrike">
                <a:latin typeface="Times New Roman"/>
                <a:ea typeface="Times New Roman"/>
                <a:cs typeface="Times New Roman"/>
                <a:sym typeface="Times New Roman"/>
              </a:defRPr>
            </a:lvl1pPr>
            <a:lvl2pPr indent="0" lvl="1" marL="0" algn="l">
              <a:spcBef>
                <a:spcPts val="0"/>
              </a:spcBef>
              <a:buNone/>
              <a:defRPr b="0" sz="2400" strike="noStrike">
                <a:latin typeface="Times New Roman"/>
                <a:ea typeface="Times New Roman"/>
                <a:cs typeface="Times New Roman"/>
                <a:sym typeface="Times New Roman"/>
              </a:defRPr>
            </a:lvl2pPr>
            <a:lvl3pPr indent="0" lvl="2" marL="0" algn="l">
              <a:spcBef>
                <a:spcPts val="0"/>
              </a:spcBef>
              <a:buNone/>
              <a:defRPr b="0" sz="2400" strike="noStrike">
                <a:latin typeface="Times New Roman"/>
                <a:ea typeface="Times New Roman"/>
                <a:cs typeface="Times New Roman"/>
                <a:sym typeface="Times New Roman"/>
              </a:defRPr>
            </a:lvl3pPr>
            <a:lvl4pPr indent="0" lvl="3" marL="0" algn="l">
              <a:spcBef>
                <a:spcPts val="0"/>
              </a:spcBef>
              <a:buNone/>
              <a:defRPr b="0" sz="2400" strike="noStrike">
                <a:latin typeface="Times New Roman"/>
                <a:ea typeface="Times New Roman"/>
                <a:cs typeface="Times New Roman"/>
                <a:sym typeface="Times New Roman"/>
              </a:defRPr>
            </a:lvl4pPr>
            <a:lvl5pPr indent="0" lvl="4" marL="0" algn="l">
              <a:spcBef>
                <a:spcPts val="0"/>
              </a:spcBef>
              <a:buNone/>
              <a:defRPr b="0" sz="2400" strike="noStrike">
                <a:latin typeface="Times New Roman"/>
                <a:ea typeface="Times New Roman"/>
                <a:cs typeface="Times New Roman"/>
                <a:sym typeface="Times New Roman"/>
              </a:defRPr>
            </a:lvl5pPr>
            <a:lvl6pPr indent="0" lvl="5" marL="0" algn="l">
              <a:spcBef>
                <a:spcPts val="0"/>
              </a:spcBef>
              <a:buNone/>
              <a:defRPr b="0" sz="2400" strike="noStrike">
                <a:latin typeface="Times New Roman"/>
                <a:ea typeface="Times New Roman"/>
                <a:cs typeface="Times New Roman"/>
                <a:sym typeface="Times New Roman"/>
              </a:defRPr>
            </a:lvl6pPr>
            <a:lvl7pPr indent="0" lvl="6" marL="0" algn="l">
              <a:spcBef>
                <a:spcPts val="0"/>
              </a:spcBef>
              <a:buNone/>
              <a:defRPr b="0" sz="2400" strike="noStrike">
                <a:latin typeface="Times New Roman"/>
                <a:ea typeface="Times New Roman"/>
                <a:cs typeface="Times New Roman"/>
                <a:sym typeface="Times New Roman"/>
              </a:defRPr>
            </a:lvl7pPr>
            <a:lvl8pPr indent="0" lvl="7" marL="0" algn="l">
              <a:spcBef>
                <a:spcPts val="0"/>
              </a:spcBef>
              <a:buNone/>
              <a:defRPr b="0" sz="2400" strike="noStrike">
                <a:latin typeface="Times New Roman"/>
                <a:ea typeface="Times New Roman"/>
                <a:cs typeface="Times New Roman"/>
                <a:sym typeface="Times New Roman"/>
              </a:defRPr>
            </a:lvl8pPr>
            <a:lvl9pPr indent="0" lvl="8" marL="0" algn="l">
              <a:spcBef>
                <a:spcPts val="0"/>
              </a:spcBef>
              <a:buNone/>
              <a:defRPr b="0" sz="2400" strike="noStrike">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
        <p:nvSpPr>
          <p:cNvPr id="44" name="Google Shape;44;p31"/>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45" name="Shape 45"/>
        <p:cNvGrpSpPr/>
        <p:nvPr/>
      </p:nvGrpSpPr>
      <p:grpSpPr>
        <a:xfrm>
          <a:off x="0" y="0"/>
          <a:ext cx="0" cy="0"/>
          <a:chOff x="0" y="0"/>
          <a:chExt cx="0" cy="0"/>
        </a:xfrm>
      </p:grpSpPr>
      <p:sp>
        <p:nvSpPr>
          <p:cNvPr id="46" name="Google Shape;46;p32"/>
          <p:cNvSpPr txBox="1"/>
          <p:nvPr>
            <p:ph idx="1" type="subTitle"/>
          </p:nvPr>
        </p:nvSpPr>
        <p:spPr>
          <a:xfrm>
            <a:off x="646200" y="452880"/>
            <a:ext cx="9404280" cy="649116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47" name="Google Shape;47;p32"/>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2"/>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b="0" sz="2400" strike="noStrike">
                <a:latin typeface="Times New Roman"/>
                <a:ea typeface="Times New Roman"/>
                <a:cs typeface="Times New Roman"/>
                <a:sym typeface="Times New Roman"/>
              </a:defRPr>
            </a:lvl1pPr>
            <a:lvl2pPr indent="0" lvl="1" marL="0" algn="l">
              <a:spcBef>
                <a:spcPts val="0"/>
              </a:spcBef>
              <a:buNone/>
              <a:defRPr b="0" sz="2400" strike="noStrike">
                <a:latin typeface="Times New Roman"/>
                <a:ea typeface="Times New Roman"/>
                <a:cs typeface="Times New Roman"/>
                <a:sym typeface="Times New Roman"/>
              </a:defRPr>
            </a:lvl2pPr>
            <a:lvl3pPr indent="0" lvl="2" marL="0" algn="l">
              <a:spcBef>
                <a:spcPts val="0"/>
              </a:spcBef>
              <a:buNone/>
              <a:defRPr b="0" sz="2400" strike="noStrike">
                <a:latin typeface="Times New Roman"/>
                <a:ea typeface="Times New Roman"/>
                <a:cs typeface="Times New Roman"/>
                <a:sym typeface="Times New Roman"/>
              </a:defRPr>
            </a:lvl3pPr>
            <a:lvl4pPr indent="0" lvl="3" marL="0" algn="l">
              <a:spcBef>
                <a:spcPts val="0"/>
              </a:spcBef>
              <a:buNone/>
              <a:defRPr b="0" sz="2400" strike="noStrike">
                <a:latin typeface="Times New Roman"/>
                <a:ea typeface="Times New Roman"/>
                <a:cs typeface="Times New Roman"/>
                <a:sym typeface="Times New Roman"/>
              </a:defRPr>
            </a:lvl4pPr>
            <a:lvl5pPr indent="0" lvl="4" marL="0" algn="l">
              <a:spcBef>
                <a:spcPts val="0"/>
              </a:spcBef>
              <a:buNone/>
              <a:defRPr b="0" sz="2400" strike="noStrike">
                <a:latin typeface="Times New Roman"/>
                <a:ea typeface="Times New Roman"/>
                <a:cs typeface="Times New Roman"/>
                <a:sym typeface="Times New Roman"/>
              </a:defRPr>
            </a:lvl5pPr>
            <a:lvl6pPr indent="0" lvl="5" marL="0" algn="l">
              <a:spcBef>
                <a:spcPts val="0"/>
              </a:spcBef>
              <a:buNone/>
              <a:defRPr b="0" sz="2400" strike="noStrike">
                <a:latin typeface="Times New Roman"/>
                <a:ea typeface="Times New Roman"/>
                <a:cs typeface="Times New Roman"/>
                <a:sym typeface="Times New Roman"/>
              </a:defRPr>
            </a:lvl6pPr>
            <a:lvl7pPr indent="0" lvl="6" marL="0" algn="l">
              <a:spcBef>
                <a:spcPts val="0"/>
              </a:spcBef>
              <a:buNone/>
              <a:defRPr b="0" sz="2400" strike="noStrike">
                <a:latin typeface="Times New Roman"/>
                <a:ea typeface="Times New Roman"/>
                <a:cs typeface="Times New Roman"/>
                <a:sym typeface="Times New Roman"/>
              </a:defRPr>
            </a:lvl7pPr>
            <a:lvl8pPr indent="0" lvl="7" marL="0" algn="l">
              <a:spcBef>
                <a:spcPts val="0"/>
              </a:spcBef>
              <a:buNone/>
              <a:defRPr b="0" sz="2400" strike="noStrike">
                <a:latin typeface="Times New Roman"/>
                <a:ea typeface="Times New Roman"/>
                <a:cs typeface="Times New Roman"/>
                <a:sym typeface="Times New Roman"/>
              </a:defRPr>
            </a:lvl8pPr>
            <a:lvl9pPr indent="0" lvl="8" marL="0" algn="l">
              <a:spcBef>
                <a:spcPts val="0"/>
              </a:spcBef>
              <a:buNone/>
              <a:defRPr b="0" sz="2400" strike="noStrike">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
        <p:nvSpPr>
          <p:cNvPr id="49" name="Google Shape;49;p32"/>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50" name="Shape 50"/>
        <p:cNvGrpSpPr/>
        <p:nvPr/>
      </p:nvGrpSpPr>
      <p:grpSpPr>
        <a:xfrm>
          <a:off x="0" y="0"/>
          <a:ext cx="0" cy="0"/>
          <a:chOff x="0" y="0"/>
          <a:chExt cx="0" cy="0"/>
        </a:xfrm>
      </p:grpSpPr>
      <p:sp>
        <p:nvSpPr>
          <p:cNvPr id="51" name="Google Shape;51;p33"/>
          <p:cNvSpPr txBox="1"/>
          <p:nvPr>
            <p:ph type="title"/>
          </p:nvPr>
        </p:nvSpPr>
        <p:spPr>
          <a:xfrm>
            <a:off x="646200" y="452880"/>
            <a:ext cx="9404280" cy="1400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33"/>
          <p:cNvSpPr txBox="1"/>
          <p:nvPr>
            <p:ph idx="1" type="body"/>
          </p:nvPr>
        </p:nvSpPr>
        <p:spPr>
          <a:xfrm>
            <a:off x="1103400" y="2053080"/>
            <a:ext cx="4365720" cy="20008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3"/>
          <p:cNvSpPr txBox="1"/>
          <p:nvPr>
            <p:ph idx="2" type="body"/>
          </p:nvPr>
        </p:nvSpPr>
        <p:spPr>
          <a:xfrm>
            <a:off x="5687640" y="2053080"/>
            <a:ext cx="4365720" cy="41950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33"/>
          <p:cNvSpPr txBox="1"/>
          <p:nvPr>
            <p:ph idx="3" type="body"/>
          </p:nvPr>
        </p:nvSpPr>
        <p:spPr>
          <a:xfrm>
            <a:off x="1103400" y="4244400"/>
            <a:ext cx="4365720" cy="20008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33"/>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3"/>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b="0" sz="2400" strike="noStrike">
                <a:latin typeface="Times New Roman"/>
                <a:ea typeface="Times New Roman"/>
                <a:cs typeface="Times New Roman"/>
                <a:sym typeface="Times New Roman"/>
              </a:defRPr>
            </a:lvl1pPr>
            <a:lvl2pPr indent="0" lvl="1" marL="0" algn="l">
              <a:spcBef>
                <a:spcPts val="0"/>
              </a:spcBef>
              <a:buNone/>
              <a:defRPr b="0" sz="2400" strike="noStrike">
                <a:latin typeface="Times New Roman"/>
                <a:ea typeface="Times New Roman"/>
                <a:cs typeface="Times New Roman"/>
                <a:sym typeface="Times New Roman"/>
              </a:defRPr>
            </a:lvl2pPr>
            <a:lvl3pPr indent="0" lvl="2" marL="0" algn="l">
              <a:spcBef>
                <a:spcPts val="0"/>
              </a:spcBef>
              <a:buNone/>
              <a:defRPr b="0" sz="2400" strike="noStrike">
                <a:latin typeface="Times New Roman"/>
                <a:ea typeface="Times New Roman"/>
                <a:cs typeface="Times New Roman"/>
                <a:sym typeface="Times New Roman"/>
              </a:defRPr>
            </a:lvl3pPr>
            <a:lvl4pPr indent="0" lvl="3" marL="0" algn="l">
              <a:spcBef>
                <a:spcPts val="0"/>
              </a:spcBef>
              <a:buNone/>
              <a:defRPr b="0" sz="2400" strike="noStrike">
                <a:latin typeface="Times New Roman"/>
                <a:ea typeface="Times New Roman"/>
                <a:cs typeface="Times New Roman"/>
                <a:sym typeface="Times New Roman"/>
              </a:defRPr>
            </a:lvl4pPr>
            <a:lvl5pPr indent="0" lvl="4" marL="0" algn="l">
              <a:spcBef>
                <a:spcPts val="0"/>
              </a:spcBef>
              <a:buNone/>
              <a:defRPr b="0" sz="2400" strike="noStrike">
                <a:latin typeface="Times New Roman"/>
                <a:ea typeface="Times New Roman"/>
                <a:cs typeface="Times New Roman"/>
                <a:sym typeface="Times New Roman"/>
              </a:defRPr>
            </a:lvl5pPr>
            <a:lvl6pPr indent="0" lvl="5" marL="0" algn="l">
              <a:spcBef>
                <a:spcPts val="0"/>
              </a:spcBef>
              <a:buNone/>
              <a:defRPr b="0" sz="2400" strike="noStrike">
                <a:latin typeface="Times New Roman"/>
                <a:ea typeface="Times New Roman"/>
                <a:cs typeface="Times New Roman"/>
                <a:sym typeface="Times New Roman"/>
              </a:defRPr>
            </a:lvl6pPr>
            <a:lvl7pPr indent="0" lvl="6" marL="0" algn="l">
              <a:spcBef>
                <a:spcPts val="0"/>
              </a:spcBef>
              <a:buNone/>
              <a:defRPr b="0" sz="2400" strike="noStrike">
                <a:latin typeface="Times New Roman"/>
                <a:ea typeface="Times New Roman"/>
                <a:cs typeface="Times New Roman"/>
                <a:sym typeface="Times New Roman"/>
              </a:defRPr>
            </a:lvl7pPr>
            <a:lvl8pPr indent="0" lvl="7" marL="0" algn="l">
              <a:spcBef>
                <a:spcPts val="0"/>
              </a:spcBef>
              <a:buNone/>
              <a:defRPr b="0" sz="2400" strike="noStrike">
                <a:latin typeface="Times New Roman"/>
                <a:ea typeface="Times New Roman"/>
                <a:cs typeface="Times New Roman"/>
                <a:sym typeface="Times New Roman"/>
              </a:defRPr>
            </a:lvl8pPr>
            <a:lvl9pPr indent="0" lvl="8" marL="0" algn="l">
              <a:spcBef>
                <a:spcPts val="0"/>
              </a:spcBef>
              <a:buNone/>
              <a:defRPr b="0" sz="2400" strike="noStrike">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
        <p:nvSpPr>
          <p:cNvPr id="57" name="Google Shape;57;p33"/>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8" name="Shape 58"/>
        <p:cNvGrpSpPr/>
        <p:nvPr/>
      </p:nvGrpSpPr>
      <p:grpSpPr>
        <a:xfrm>
          <a:off x="0" y="0"/>
          <a:ext cx="0" cy="0"/>
          <a:chOff x="0" y="0"/>
          <a:chExt cx="0" cy="0"/>
        </a:xfrm>
      </p:grpSpPr>
      <p:sp>
        <p:nvSpPr>
          <p:cNvPr id="59" name="Google Shape;59;p34"/>
          <p:cNvSpPr txBox="1"/>
          <p:nvPr>
            <p:ph type="title"/>
          </p:nvPr>
        </p:nvSpPr>
        <p:spPr>
          <a:xfrm>
            <a:off x="646200" y="452880"/>
            <a:ext cx="9404280" cy="1400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4"/>
          <p:cNvSpPr txBox="1"/>
          <p:nvPr>
            <p:ph idx="1" type="body"/>
          </p:nvPr>
        </p:nvSpPr>
        <p:spPr>
          <a:xfrm>
            <a:off x="1103400" y="2053080"/>
            <a:ext cx="4365720" cy="41950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34"/>
          <p:cNvSpPr txBox="1"/>
          <p:nvPr>
            <p:ph idx="2" type="body"/>
          </p:nvPr>
        </p:nvSpPr>
        <p:spPr>
          <a:xfrm>
            <a:off x="5687640" y="2053080"/>
            <a:ext cx="4365720" cy="20008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34"/>
          <p:cNvSpPr txBox="1"/>
          <p:nvPr>
            <p:ph idx="3" type="body"/>
          </p:nvPr>
        </p:nvSpPr>
        <p:spPr>
          <a:xfrm>
            <a:off x="5687640" y="4244400"/>
            <a:ext cx="4365720" cy="20008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34"/>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4"/>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b="0" sz="2400" strike="noStrike">
                <a:latin typeface="Times New Roman"/>
                <a:ea typeface="Times New Roman"/>
                <a:cs typeface="Times New Roman"/>
                <a:sym typeface="Times New Roman"/>
              </a:defRPr>
            </a:lvl1pPr>
            <a:lvl2pPr indent="0" lvl="1" marL="0" algn="l">
              <a:spcBef>
                <a:spcPts val="0"/>
              </a:spcBef>
              <a:buNone/>
              <a:defRPr b="0" sz="2400" strike="noStrike">
                <a:latin typeface="Times New Roman"/>
                <a:ea typeface="Times New Roman"/>
                <a:cs typeface="Times New Roman"/>
                <a:sym typeface="Times New Roman"/>
              </a:defRPr>
            </a:lvl2pPr>
            <a:lvl3pPr indent="0" lvl="2" marL="0" algn="l">
              <a:spcBef>
                <a:spcPts val="0"/>
              </a:spcBef>
              <a:buNone/>
              <a:defRPr b="0" sz="2400" strike="noStrike">
                <a:latin typeface="Times New Roman"/>
                <a:ea typeface="Times New Roman"/>
                <a:cs typeface="Times New Roman"/>
                <a:sym typeface="Times New Roman"/>
              </a:defRPr>
            </a:lvl3pPr>
            <a:lvl4pPr indent="0" lvl="3" marL="0" algn="l">
              <a:spcBef>
                <a:spcPts val="0"/>
              </a:spcBef>
              <a:buNone/>
              <a:defRPr b="0" sz="2400" strike="noStrike">
                <a:latin typeface="Times New Roman"/>
                <a:ea typeface="Times New Roman"/>
                <a:cs typeface="Times New Roman"/>
                <a:sym typeface="Times New Roman"/>
              </a:defRPr>
            </a:lvl4pPr>
            <a:lvl5pPr indent="0" lvl="4" marL="0" algn="l">
              <a:spcBef>
                <a:spcPts val="0"/>
              </a:spcBef>
              <a:buNone/>
              <a:defRPr b="0" sz="2400" strike="noStrike">
                <a:latin typeface="Times New Roman"/>
                <a:ea typeface="Times New Roman"/>
                <a:cs typeface="Times New Roman"/>
                <a:sym typeface="Times New Roman"/>
              </a:defRPr>
            </a:lvl5pPr>
            <a:lvl6pPr indent="0" lvl="5" marL="0" algn="l">
              <a:spcBef>
                <a:spcPts val="0"/>
              </a:spcBef>
              <a:buNone/>
              <a:defRPr b="0" sz="2400" strike="noStrike">
                <a:latin typeface="Times New Roman"/>
                <a:ea typeface="Times New Roman"/>
                <a:cs typeface="Times New Roman"/>
                <a:sym typeface="Times New Roman"/>
              </a:defRPr>
            </a:lvl6pPr>
            <a:lvl7pPr indent="0" lvl="6" marL="0" algn="l">
              <a:spcBef>
                <a:spcPts val="0"/>
              </a:spcBef>
              <a:buNone/>
              <a:defRPr b="0" sz="2400" strike="noStrike">
                <a:latin typeface="Times New Roman"/>
                <a:ea typeface="Times New Roman"/>
                <a:cs typeface="Times New Roman"/>
                <a:sym typeface="Times New Roman"/>
              </a:defRPr>
            </a:lvl7pPr>
            <a:lvl8pPr indent="0" lvl="7" marL="0" algn="l">
              <a:spcBef>
                <a:spcPts val="0"/>
              </a:spcBef>
              <a:buNone/>
              <a:defRPr b="0" sz="2400" strike="noStrike">
                <a:latin typeface="Times New Roman"/>
                <a:ea typeface="Times New Roman"/>
                <a:cs typeface="Times New Roman"/>
                <a:sym typeface="Times New Roman"/>
              </a:defRPr>
            </a:lvl8pPr>
            <a:lvl9pPr indent="0" lvl="8" marL="0" algn="l">
              <a:spcBef>
                <a:spcPts val="0"/>
              </a:spcBef>
              <a:buNone/>
              <a:defRPr b="0" sz="2400" strike="noStrike">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
        <p:nvSpPr>
          <p:cNvPr id="65" name="Google Shape;65;p34"/>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66" name="Shape 66"/>
        <p:cNvGrpSpPr/>
        <p:nvPr/>
      </p:nvGrpSpPr>
      <p:grpSpPr>
        <a:xfrm>
          <a:off x="0" y="0"/>
          <a:ext cx="0" cy="0"/>
          <a:chOff x="0" y="0"/>
          <a:chExt cx="0" cy="0"/>
        </a:xfrm>
      </p:grpSpPr>
      <p:sp>
        <p:nvSpPr>
          <p:cNvPr id="67" name="Google Shape;67;p35"/>
          <p:cNvSpPr txBox="1"/>
          <p:nvPr>
            <p:ph type="title"/>
          </p:nvPr>
        </p:nvSpPr>
        <p:spPr>
          <a:xfrm>
            <a:off x="646200" y="452880"/>
            <a:ext cx="9404280" cy="1400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35"/>
          <p:cNvSpPr txBox="1"/>
          <p:nvPr>
            <p:ph idx="1" type="body"/>
          </p:nvPr>
        </p:nvSpPr>
        <p:spPr>
          <a:xfrm>
            <a:off x="1103400" y="2053080"/>
            <a:ext cx="4365720" cy="20008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35"/>
          <p:cNvSpPr txBox="1"/>
          <p:nvPr>
            <p:ph idx="2" type="body"/>
          </p:nvPr>
        </p:nvSpPr>
        <p:spPr>
          <a:xfrm>
            <a:off x="5687640" y="2053080"/>
            <a:ext cx="4365720" cy="20008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35"/>
          <p:cNvSpPr txBox="1"/>
          <p:nvPr>
            <p:ph idx="3" type="body"/>
          </p:nvPr>
        </p:nvSpPr>
        <p:spPr>
          <a:xfrm>
            <a:off x="1103400" y="4244400"/>
            <a:ext cx="8946360" cy="20008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5"/>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5"/>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b="0" sz="2400" strike="noStrike">
                <a:latin typeface="Times New Roman"/>
                <a:ea typeface="Times New Roman"/>
                <a:cs typeface="Times New Roman"/>
                <a:sym typeface="Times New Roman"/>
              </a:defRPr>
            </a:lvl1pPr>
            <a:lvl2pPr indent="0" lvl="1" marL="0" algn="l">
              <a:spcBef>
                <a:spcPts val="0"/>
              </a:spcBef>
              <a:buNone/>
              <a:defRPr b="0" sz="2400" strike="noStrike">
                <a:latin typeface="Times New Roman"/>
                <a:ea typeface="Times New Roman"/>
                <a:cs typeface="Times New Roman"/>
                <a:sym typeface="Times New Roman"/>
              </a:defRPr>
            </a:lvl2pPr>
            <a:lvl3pPr indent="0" lvl="2" marL="0" algn="l">
              <a:spcBef>
                <a:spcPts val="0"/>
              </a:spcBef>
              <a:buNone/>
              <a:defRPr b="0" sz="2400" strike="noStrike">
                <a:latin typeface="Times New Roman"/>
                <a:ea typeface="Times New Roman"/>
                <a:cs typeface="Times New Roman"/>
                <a:sym typeface="Times New Roman"/>
              </a:defRPr>
            </a:lvl3pPr>
            <a:lvl4pPr indent="0" lvl="3" marL="0" algn="l">
              <a:spcBef>
                <a:spcPts val="0"/>
              </a:spcBef>
              <a:buNone/>
              <a:defRPr b="0" sz="2400" strike="noStrike">
                <a:latin typeface="Times New Roman"/>
                <a:ea typeface="Times New Roman"/>
                <a:cs typeface="Times New Roman"/>
                <a:sym typeface="Times New Roman"/>
              </a:defRPr>
            </a:lvl4pPr>
            <a:lvl5pPr indent="0" lvl="4" marL="0" algn="l">
              <a:spcBef>
                <a:spcPts val="0"/>
              </a:spcBef>
              <a:buNone/>
              <a:defRPr b="0" sz="2400" strike="noStrike">
                <a:latin typeface="Times New Roman"/>
                <a:ea typeface="Times New Roman"/>
                <a:cs typeface="Times New Roman"/>
                <a:sym typeface="Times New Roman"/>
              </a:defRPr>
            </a:lvl5pPr>
            <a:lvl6pPr indent="0" lvl="5" marL="0" algn="l">
              <a:spcBef>
                <a:spcPts val="0"/>
              </a:spcBef>
              <a:buNone/>
              <a:defRPr b="0" sz="2400" strike="noStrike">
                <a:latin typeface="Times New Roman"/>
                <a:ea typeface="Times New Roman"/>
                <a:cs typeface="Times New Roman"/>
                <a:sym typeface="Times New Roman"/>
              </a:defRPr>
            </a:lvl6pPr>
            <a:lvl7pPr indent="0" lvl="6" marL="0" algn="l">
              <a:spcBef>
                <a:spcPts val="0"/>
              </a:spcBef>
              <a:buNone/>
              <a:defRPr b="0" sz="2400" strike="noStrike">
                <a:latin typeface="Times New Roman"/>
                <a:ea typeface="Times New Roman"/>
                <a:cs typeface="Times New Roman"/>
                <a:sym typeface="Times New Roman"/>
              </a:defRPr>
            </a:lvl7pPr>
            <a:lvl8pPr indent="0" lvl="7" marL="0" algn="l">
              <a:spcBef>
                <a:spcPts val="0"/>
              </a:spcBef>
              <a:buNone/>
              <a:defRPr b="0" sz="2400" strike="noStrike">
                <a:latin typeface="Times New Roman"/>
                <a:ea typeface="Times New Roman"/>
                <a:cs typeface="Times New Roman"/>
                <a:sym typeface="Times New Roman"/>
              </a:defRPr>
            </a:lvl8pPr>
            <a:lvl9pPr indent="0" lvl="8" marL="0" algn="l">
              <a:spcBef>
                <a:spcPts val="0"/>
              </a:spcBef>
              <a:buNone/>
              <a:defRPr b="0" sz="2400" strike="noStrike">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
        <p:nvSpPr>
          <p:cNvPr id="73" name="Google Shape;73;p35"/>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6.xml"/><Relationship Id="rId10" Type="http://schemas.openxmlformats.org/officeDocument/2006/relationships/slideLayout" Target="../slideLayouts/slideLayout5.xml"/><Relationship Id="rId13" Type="http://schemas.openxmlformats.org/officeDocument/2006/relationships/slideLayout" Target="../slideLayouts/slideLayout8.xml"/><Relationship Id="rId12" Type="http://schemas.openxmlformats.org/officeDocument/2006/relationships/slideLayout" Target="../slideLayouts/slideLayout7.xml"/><Relationship Id="rId1" Type="http://schemas.openxmlformats.org/officeDocument/2006/relationships/image" Target="../media/image9.png"/><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3.png"/><Relationship Id="rId6" Type="http://schemas.openxmlformats.org/officeDocument/2006/relationships/slideLayout" Target="../slideLayouts/slideLayout1.xml"/><Relationship Id="rId18" Type="http://schemas.openxmlformats.org/officeDocument/2006/relationships/theme" Target="../theme/theme2.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8.xml"/><Relationship Id="rId10" Type="http://schemas.openxmlformats.org/officeDocument/2006/relationships/slideLayout" Target="../slideLayouts/slideLayout17.xml"/><Relationship Id="rId13" Type="http://schemas.openxmlformats.org/officeDocument/2006/relationships/slideLayout" Target="../slideLayouts/slideLayout20.xml"/><Relationship Id="rId12" Type="http://schemas.openxmlformats.org/officeDocument/2006/relationships/slideLayout" Target="../slideLayouts/slideLayout19.xml"/><Relationship Id="rId1" Type="http://schemas.openxmlformats.org/officeDocument/2006/relationships/image" Target="../media/image9.png"/><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slideLayout" Target="../slideLayouts/slideLayout16.xml"/><Relationship Id="rId15" Type="http://schemas.openxmlformats.org/officeDocument/2006/relationships/slideLayout" Target="../slideLayouts/slideLayout22.xml"/><Relationship Id="rId14" Type="http://schemas.openxmlformats.org/officeDocument/2006/relationships/slideLayout" Target="../slideLayouts/slideLayout21.xml"/><Relationship Id="rId17" Type="http://schemas.openxmlformats.org/officeDocument/2006/relationships/slideLayout" Target="../slideLayouts/slideLayout24.xml"/><Relationship Id="rId16" Type="http://schemas.openxmlformats.org/officeDocument/2006/relationships/slideLayout" Target="../slideLayouts/slideLayout23.xml"/><Relationship Id="rId5" Type="http://schemas.openxmlformats.org/officeDocument/2006/relationships/image" Target="../media/image3.png"/><Relationship Id="rId6" Type="http://schemas.openxmlformats.org/officeDocument/2006/relationships/slideLayout" Target="../slideLayouts/slideLayout13.xml"/><Relationship Id="rId18" Type="http://schemas.openxmlformats.org/officeDocument/2006/relationships/theme" Target="../theme/theme3.xml"/><Relationship Id="rId7" Type="http://schemas.openxmlformats.org/officeDocument/2006/relationships/slideLayout" Target="../slideLayouts/slideLayout14.xml"/><Relationship Id="rId8"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23"/>
          <p:cNvPicPr preferRelativeResize="0"/>
          <p:nvPr/>
        </p:nvPicPr>
        <p:blipFill rotWithShape="1">
          <a:blip r:embed="rId2">
            <a:alphaModFix/>
          </a:blip>
          <a:srcRect b="0" l="3610" r="0" t="0"/>
          <a:stretch/>
        </p:blipFill>
        <p:spPr>
          <a:xfrm>
            <a:off x="0" y="2669760"/>
            <a:ext cx="4036680" cy="4187880"/>
          </a:xfrm>
          <a:prstGeom prst="rect">
            <a:avLst/>
          </a:prstGeom>
          <a:noFill/>
          <a:ln>
            <a:noFill/>
          </a:ln>
        </p:spPr>
      </p:pic>
      <p:pic>
        <p:nvPicPr>
          <p:cNvPr id="7" name="Google Shape;7;p23"/>
          <p:cNvPicPr preferRelativeResize="0"/>
          <p:nvPr/>
        </p:nvPicPr>
        <p:blipFill rotWithShape="1">
          <a:blip r:embed="rId3">
            <a:alphaModFix/>
          </a:blip>
          <a:srcRect b="0" l="35647" r="0" t="0"/>
          <a:stretch/>
        </p:blipFill>
        <p:spPr>
          <a:xfrm>
            <a:off x="0" y="2892240"/>
            <a:ext cx="1522080" cy="2365200"/>
          </a:xfrm>
          <a:prstGeom prst="rect">
            <a:avLst/>
          </a:prstGeom>
          <a:noFill/>
          <a:ln>
            <a:noFill/>
          </a:ln>
        </p:spPr>
      </p:pic>
      <p:sp>
        <p:nvSpPr>
          <p:cNvPr id="8" name="Google Shape;8;p23"/>
          <p:cNvSpPr/>
          <p:nvPr/>
        </p:nvSpPr>
        <p:spPr>
          <a:xfrm>
            <a:off x="8609040" y="1676520"/>
            <a:ext cx="2819160" cy="2819160"/>
          </a:xfrm>
          <a:prstGeom prst="ellipse">
            <a:avLst/>
          </a:prstGeom>
          <a:gradFill>
            <a:gsLst>
              <a:gs pos="0">
                <a:srgbClr val="50B9C1">
                  <a:alpha val="6666"/>
                </a:srgbClr>
              </a:gs>
              <a:gs pos="100000">
                <a:srgbClr val="50B9C1">
                  <a:alpha val="0"/>
                </a:srgbClr>
              </a:gs>
            </a:gsLst>
            <a:path path="circle">
              <a:fillToRect b="50%" l="50%" r="50%" t="50%"/>
            </a:path>
            <a:tileRect/>
          </a:gradFill>
          <a:ln>
            <a:noFill/>
          </a:ln>
          <a:effectLst>
            <a:outerShdw blurRad="3816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 name="Google Shape;9;p23"/>
          <p:cNvPicPr preferRelativeResize="0"/>
          <p:nvPr/>
        </p:nvPicPr>
        <p:blipFill rotWithShape="1">
          <a:blip r:embed="rId4">
            <a:alphaModFix/>
          </a:blip>
          <a:srcRect b="0" l="0" r="0" t="28812"/>
          <a:stretch/>
        </p:blipFill>
        <p:spPr>
          <a:xfrm>
            <a:off x="7999560" y="0"/>
            <a:ext cx="1603080" cy="1141200"/>
          </a:xfrm>
          <a:prstGeom prst="rect">
            <a:avLst/>
          </a:prstGeom>
          <a:noFill/>
          <a:ln>
            <a:noFill/>
          </a:ln>
        </p:spPr>
      </p:pic>
      <p:pic>
        <p:nvPicPr>
          <p:cNvPr id="10" name="Google Shape;10;p23"/>
          <p:cNvPicPr preferRelativeResize="0"/>
          <p:nvPr/>
        </p:nvPicPr>
        <p:blipFill rotWithShape="1">
          <a:blip r:embed="rId5">
            <a:alphaModFix/>
          </a:blip>
          <a:srcRect b="23333" l="0" r="0" t="0"/>
          <a:stretch/>
        </p:blipFill>
        <p:spPr>
          <a:xfrm>
            <a:off x="8605800" y="6095880"/>
            <a:ext cx="993240" cy="761760"/>
          </a:xfrm>
          <a:prstGeom prst="rect">
            <a:avLst/>
          </a:prstGeom>
          <a:noFill/>
          <a:ln>
            <a:noFill/>
          </a:ln>
        </p:spPr>
      </p:pic>
      <p:sp>
        <p:nvSpPr>
          <p:cNvPr id="11" name="Google Shape;11;p23"/>
          <p:cNvSpPr/>
          <p:nvPr/>
        </p:nvSpPr>
        <p:spPr>
          <a:xfrm>
            <a:off x="10437840" y="0"/>
            <a:ext cx="685440" cy="1142640"/>
          </a:xfrm>
          <a:prstGeom prst="rect">
            <a:avLst/>
          </a:prstGeom>
          <a:solidFill>
            <a:schemeClr val="accent1"/>
          </a:solidFill>
          <a:ln>
            <a:noFill/>
          </a:ln>
          <a:effectLst>
            <a:outerShdw blurRad="3816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3"/>
          <p:cNvSpPr txBox="1"/>
          <p:nvPr>
            <p:ph type="title"/>
          </p:nvPr>
        </p:nvSpPr>
        <p:spPr>
          <a:xfrm>
            <a:off x="1154880" y="1447920"/>
            <a:ext cx="8825400" cy="332928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3"/>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23"/>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23"/>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marR="0" rtl="0" algn="l">
              <a:spcBef>
                <a:spcPts val="0"/>
              </a:spcBef>
              <a:buNone/>
              <a:defRPr b="0" i="0" sz="2400" u="none" cap="none" strike="noStrike">
                <a:solidFill>
                  <a:schemeClr val="dk1"/>
                </a:solidFill>
                <a:latin typeface="Times New Roman"/>
                <a:ea typeface="Times New Roman"/>
                <a:cs typeface="Times New Roman"/>
                <a:sym typeface="Times New Roman"/>
              </a:defRPr>
            </a:lvl1pPr>
            <a:lvl2pPr indent="0" lvl="1" marL="0" marR="0" rtl="0" algn="l">
              <a:spcBef>
                <a:spcPts val="0"/>
              </a:spcBef>
              <a:buNone/>
              <a:defRPr b="0" i="0" sz="2400" u="none" cap="none" strike="noStrike">
                <a:solidFill>
                  <a:schemeClr val="dk1"/>
                </a:solidFill>
                <a:latin typeface="Times New Roman"/>
                <a:ea typeface="Times New Roman"/>
                <a:cs typeface="Times New Roman"/>
                <a:sym typeface="Times New Roman"/>
              </a:defRPr>
            </a:lvl2pPr>
            <a:lvl3pPr indent="0" lvl="2" marL="0" marR="0" rtl="0" algn="l">
              <a:spcBef>
                <a:spcPts val="0"/>
              </a:spcBef>
              <a:buNone/>
              <a:defRPr b="0" i="0" sz="2400" u="none" cap="none" strike="noStrike">
                <a:solidFill>
                  <a:schemeClr val="dk1"/>
                </a:solidFill>
                <a:latin typeface="Times New Roman"/>
                <a:ea typeface="Times New Roman"/>
                <a:cs typeface="Times New Roman"/>
                <a:sym typeface="Times New Roman"/>
              </a:defRPr>
            </a:lvl3pPr>
            <a:lvl4pPr indent="0" lvl="3" marL="0" marR="0" rtl="0" algn="l">
              <a:spcBef>
                <a:spcPts val="0"/>
              </a:spcBef>
              <a:buNone/>
              <a:defRPr b="0" i="0" sz="2400" u="none" cap="none" strike="noStrike">
                <a:solidFill>
                  <a:schemeClr val="dk1"/>
                </a:solidFill>
                <a:latin typeface="Times New Roman"/>
                <a:ea typeface="Times New Roman"/>
                <a:cs typeface="Times New Roman"/>
                <a:sym typeface="Times New Roman"/>
              </a:defRPr>
            </a:lvl4pPr>
            <a:lvl5pPr indent="0" lvl="4" marL="0" marR="0" rtl="0" algn="l">
              <a:spcBef>
                <a:spcPts val="0"/>
              </a:spcBef>
              <a:buNone/>
              <a:defRPr b="0" i="0" sz="2400" u="none" cap="none" strike="noStrike">
                <a:solidFill>
                  <a:schemeClr val="dk1"/>
                </a:solidFill>
                <a:latin typeface="Times New Roman"/>
                <a:ea typeface="Times New Roman"/>
                <a:cs typeface="Times New Roman"/>
                <a:sym typeface="Times New Roman"/>
              </a:defRPr>
            </a:lvl5pPr>
            <a:lvl6pPr indent="0" lvl="5" marL="0" marR="0" rtl="0" algn="l">
              <a:spcBef>
                <a:spcPts val="0"/>
              </a:spcBef>
              <a:buNone/>
              <a:defRPr b="0" i="0" sz="2400" u="none" cap="none" strike="noStrike">
                <a:solidFill>
                  <a:schemeClr val="dk1"/>
                </a:solidFill>
                <a:latin typeface="Times New Roman"/>
                <a:ea typeface="Times New Roman"/>
                <a:cs typeface="Times New Roman"/>
                <a:sym typeface="Times New Roman"/>
              </a:defRPr>
            </a:lvl6pPr>
            <a:lvl7pPr indent="0" lvl="6" marL="0" marR="0" rtl="0" algn="l">
              <a:spcBef>
                <a:spcPts val="0"/>
              </a:spcBef>
              <a:buNone/>
              <a:defRPr b="0" i="0" sz="2400" u="none" cap="none" strike="noStrike">
                <a:solidFill>
                  <a:schemeClr val="dk1"/>
                </a:solidFill>
                <a:latin typeface="Times New Roman"/>
                <a:ea typeface="Times New Roman"/>
                <a:cs typeface="Times New Roman"/>
                <a:sym typeface="Times New Roman"/>
              </a:defRPr>
            </a:lvl7pPr>
            <a:lvl8pPr indent="0" lvl="7" marL="0" marR="0" rtl="0" algn="l">
              <a:spcBef>
                <a:spcPts val="0"/>
              </a:spcBef>
              <a:buNone/>
              <a:defRPr b="0" i="0" sz="2400" u="none" cap="none" strike="noStrike">
                <a:solidFill>
                  <a:schemeClr val="dk1"/>
                </a:solidFill>
                <a:latin typeface="Times New Roman"/>
                <a:ea typeface="Times New Roman"/>
                <a:cs typeface="Times New Roman"/>
                <a:sym typeface="Times New Roman"/>
              </a:defRPr>
            </a:lvl8pPr>
            <a:lvl9pPr indent="0" lvl="8" marL="0" marR="0" rtl="0" algn="l">
              <a:spcBef>
                <a:spcPts val="0"/>
              </a:spcBef>
              <a:buNone/>
              <a:defRPr b="0" i="0" sz="2400" u="none" cap="none" strike="noStrik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r>
              <a:t/>
            </a:r>
            <a:endParaRPr/>
          </a:p>
        </p:txBody>
      </p:sp>
      <p:sp>
        <p:nvSpPr>
          <p:cNvPr id="16" name="Google Shape;16;p23"/>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01" name="Shape 101"/>
        <p:cNvGrpSpPr/>
        <p:nvPr/>
      </p:nvGrpSpPr>
      <p:grpSpPr>
        <a:xfrm>
          <a:off x="0" y="0"/>
          <a:ext cx="0" cy="0"/>
          <a:chOff x="0" y="0"/>
          <a:chExt cx="0" cy="0"/>
        </a:xfrm>
      </p:grpSpPr>
      <p:pic>
        <p:nvPicPr>
          <p:cNvPr id="102" name="Google Shape;102;p25"/>
          <p:cNvPicPr preferRelativeResize="0"/>
          <p:nvPr/>
        </p:nvPicPr>
        <p:blipFill rotWithShape="1">
          <a:blip r:embed="rId2">
            <a:alphaModFix/>
          </a:blip>
          <a:srcRect b="0" l="3610" r="0" t="0"/>
          <a:stretch/>
        </p:blipFill>
        <p:spPr>
          <a:xfrm>
            <a:off x="0" y="2669760"/>
            <a:ext cx="4036680" cy="4187880"/>
          </a:xfrm>
          <a:prstGeom prst="rect">
            <a:avLst/>
          </a:prstGeom>
          <a:noFill/>
          <a:ln>
            <a:noFill/>
          </a:ln>
        </p:spPr>
      </p:pic>
      <p:pic>
        <p:nvPicPr>
          <p:cNvPr id="103" name="Google Shape;103;p25"/>
          <p:cNvPicPr preferRelativeResize="0"/>
          <p:nvPr/>
        </p:nvPicPr>
        <p:blipFill rotWithShape="1">
          <a:blip r:embed="rId3">
            <a:alphaModFix/>
          </a:blip>
          <a:srcRect b="0" l="35647" r="0" t="0"/>
          <a:stretch/>
        </p:blipFill>
        <p:spPr>
          <a:xfrm>
            <a:off x="0" y="2892240"/>
            <a:ext cx="1522080" cy="2365200"/>
          </a:xfrm>
          <a:prstGeom prst="rect">
            <a:avLst/>
          </a:prstGeom>
          <a:noFill/>
          <a:ln>
            <a:noFill/>
          </a:ln>
        </p:spPr>
      </p:pic>
      <p:sp>
        <p:nvSpPr>
          <p:cNvPr id="104" name="Google Shape;104;p25"/>
          <p:cNvSpPr/>
          <p:nvPr/>
        </p:nvSpPr>
        <p:spPr>
          <a:xfrm>
            <a:off x="8609040" y="1676520"/>
            <a:ext cx="2819160" cy="2819160"/>
          </a:xfrm>
          <a:prstGeom prst="ellipse">
            <a:avLst/>
          </a:prstGeom>
          <a:gradFill>
            <a:gsLst>
              <a:gs pos="0">
                <a:srgbClr val="50B9C1">
                  <a:alpha val="6666"/>
                </a:srgbClr>
              </a:gs>
              <a:gs pos="100000">
                <a:srgbClr val="50B9C1">
                  <a:alpha val="0"/>
                </a:srgbClr>
              </a:gs>
            </a:gsLst>
            <a:path path="circle">
              <a:fillToRect b="50%" l="50%" r="50%" t="50%"/>
            </a:path>
            <a:tileRect/>
          </a:gradFill>
          <a:ln>
            <a:noFill/>
          </a:ln>
          <a:effectLst>
            <a:outerShdw blurRad="3816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5" name="Google Shape;105;p25"/>
          <p:cNvPicPr preferRelativeResize="0"/>
          <p:nvPr/>
        </p:nvPicPr>
        <p:blipFill rotWithShape="1">
          <a:blip r:embed="rId4">
            <a:alphaModFix/>
          </a:blip>
          <a:srcRect b="0" l="0" r="0" t="28812"/>
          <a:stretch/>
        </p:blipFill>
        <p:spPr>
          <a:xfrm>
            <a:off x="7999560" y="0"/>
            <a:ext cx="1603080" cy="1141200"/>
          </a:xfrm>
          <a:prstGeom prst="rect">
            <a:avLst/>
          </a:prstGeom>
          <a:noFill/>
          <a:ln>
            <a:noFill/>
          </a:ln>
        </p:spPr>
      </p:pic>
      <p:pic>
        <p:nvPicPr>
          <p:cNvPr id="106" name="Google Shape;106;p25"/>
          <p:cNvPicPr preferRelativeResize="0"/>
          <p:nvPr/>
        </p:nvPicPr>
        <p:blipFill rotWithShape="1">
          <a:blip r:embed="rId5">
            <a:alphaModFix/>
          </a:blip>
          <a:srcRect b="23333" l="0" r="0" t="0"/>
          <a:stretch/>
        </p:blipFill>
        <p:spPr>
          <a:xfrm>
            <a:off x="8605800" y="6095880"/>
            <a:ext cx="993240" cy="761760"/>
          </a:xfrm>
          <a:prstGeom prst="rect">
            <a:avLst/>
          </a:prstGeom>
          <a:noFill/>
          <a:ln>
            <a:noFill/>
          </a:ln>
        </p:spPr>
      </p:pic>
      <p:sp>
        <p:nvSpPr>
          <p:cNvPr id="107" name="Google Shape;107;p25"/>
          <p:cNvSpPr/>
          <p:nvPr/>
        </p:nvSpPr>
        <p:spPr>
          <a:xfrm>
            <a:off x="10437840" y="0"/>
            <a:ext cx="685440" cy="1142640"/>
          </a:xfrm>
          <a:prstGeom prst="rect">
            <a:avLst/>
          </a:prstGeom>
          <a:solidFill>
            <a:schemeClr val="accent1"/>
          </a:solidFill>
          <a:ln>
            <a:noFill/>
          </a:ln>
          <a:effectLst>
            <a:outerShdw blurRad="3816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5"/>
          <p:cNvSpPr txBox="1"/>
          <p:nvPr>
            <p:ph type="title"/>
          </p:nvPr>
        </p:nvSpPr>
        <p:spPr>
          <a:xfrm>
            <a:off x="646200" y="452880"/>
            <a:ext cx="9404280" cy="140004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9" name="Google Shape;109;p25"/>
          <p:cNvSpPr txBox="1"/>
          <p:nvPr>
            <p:ph idx="1" type="body"/>
          </p:nvPr>
        </p:nvSpPr>
        <p:spPr>
          <a:xfrm>
            <a:off x="1103400" y="2053080"/>
            <a:ext cx="8946360" cy="419508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0" name="Google Shape;110;p25"/>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1" name="Google Shape;111;p25"/>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2" name="Google Shape;112;p25"/>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marR="0" rtl="0" algn="l">
              <a:spcBef>
                <a:spcPts val="0"/>
              </a:spcBef>
              <a:buNone/>
              <a:defRPr b="0" i="0" sz="2400" u="none" cap="none" strike="noStrike">
                <a:solidFill>
                  <a:schemeClr val="dk1"/>
                </a:solidFill>
                <a:latin typeface="Times New Roman"/>
                <a:ea typeface="Times New Roman"/>
                <a:cs typeface="Times New Roman"/>
                <a:sym typeface="Times New Roman"/>
              </a:defRPr>
            </a:lvl1pPr>
            <a:lvl2pPr indent="0" lvl="1" marL="0" marR="0" rtl="0" algn="l">
              <a:spcBef>
                <a:spcPts val="0"/>
              </a:spcBef>
              <a:buNone/>
              <a:defRPr b="0" i="0" sz="2400" u="none" cap="none" strike="noStrike">
                <a:solidFill>
                  <a:schemeClr val="dk1"/>
                </a:solidFill>
                <a:latin typeface="Times New Roman"/>
                <a:ea typeface="Times New Roman"/>
                <a:cs typeface="Times New Roman"/>
                <a:sym typeface="Times New Roman"/>
              </a:defRPr>
            </a:lvl2pPr>
            <a:lvl3pPr indent="0" lvl="2" marL="0" marR="0" rtl="0" algn="l">
              <a:spcBef>
                <a:spcPts val="0"/>
              </a:spcBef>
              <a:buNone/>
              <a:defRPr b="0" i="0" sz="2400" u="none" cap="none" strike="noStrike">
                <a:solidFill>
                  <a:schemeClr val="dk1"/>
                </a:solidFill>
                <a:latin typeface="Times New Roman"/>
                <a:ea typeface="Times New Roman"/>
                <a:cs typeface="Times New Roman"/>
                <a:sym typeface="Times New Roman"/>
              </a:defRPr>
            </a:lvl3pPr>
            <a:lvl4pPr indent="0" lvl="3" marL="0" marR="0" rtl="0" algn="l">
              <a:spcBef>
                <a:spcPts val="0"/>
              </a:spcBef>
              <a:buNone/>
              <a:defRPr b="0" i="0" sz="2400" u="none" cap="none" strike="noStrike">
                <a:solidFill>
                  <a:schemeClr val="dk1"/>
                </a:solidFill>
                <a:latin typeface="Times New Roman"/>
                <a:ea typeface="Times New Roman"/>
                <a:cs typeface="Times New Roman"/>
                <a:sym typeface="Times New Roman"/>
              </a:defRPr>
            </a:lvl4pPr>
            <a:lvl5pPr indent="0" lvl="4" marL="0" marR="0" rtl="0" algn="l">
              <a:spcBef>
                <a:spcPts val="0"/>
              </a:spcBef>
              <a:buNone/>
              <a:defRPr b="0" i="0" sz="2400" u="none" cap="none" strike="noStrike">
                <a:solidFill>
                  <a:schemeClr val="dk1"/>
                </a:solidFill>
                <a:latin typeface="Times New Roman"/>
                <a:ea typeface="Times New Roman"/>
                <a:cs typeface="Times New Roman"/>
                <a:sym typeface="Times New Roman"/>
              </a:defRPr>
            </a:lvl5pPr>
            <a:lvl6pPr indent="0" lvl="5" marL="0" marR="0" rtl="0" algn="l">
              <a:spcBef>
                <a:spcPts val="0"/>
              </a:spcBef>
              <a:buNone/>
              <a:defRPr b="0" i="0" sz="2400" u="none" cap="none" strike="noStrike">
                <a:solidFill>
                  <a:schemeClr val="dk1"/>
                </a:solidFill>
                <a:latin typeface="Times New Roman"/>
                <a:ea typeface="Times New Roman"/>
                <a:cs typeface="Times New Roman"/>
                <a:sym typeface="Times New Roman"/>
              </a:defRPr>
            </a:lvl6pPr>
            <a:lvl7pPr indent="0" lvl="6" marL="0" marR="0" rtl="0" algn="l">
              <a:spcBef>
                <a:spcPts val="0"/>
              </a:spcBef>
              <a:buNone/>
              <a:defRPr b="0" i="0" sz="2400" u="none" cap="none" strike="noStrike">
                <a:solidFill>
                  <a:schemeClr val="dk1"/>
                </a:solidFill>
                <a:latin typeface="Times New Roman"/>
                <a:ea typeface="Times New Roman"/>
                <a:cs typeface="Times New Roman"/>
                <a:sym typeface="Times New Roman"/>
              </a:defRPr>
            </a:lvl7pPr>
            <a:lvl8pPr indent="0" lvl="7" marL="0" marR="0" rtl="0" algn="l">
              <a:spcBef>
                <a:spcPts val="0"/>
              </a:spcBef>
              <a:buNone/>
              <a:defRPr b="0" i="0" sz="2400" u="none" cap="none" strike="noStrike">
                <a:solidFill>
                  <a:schemeClr val="dk1"/>
                </a:solidFill>
                <a:latin typeface="Times New Roman"/>
                <a:ea typeface="Times New Roman"/>
                <a:cs typeface="Times New Roman"/>
                <a:sym typeface="Times New Roman"/>
              </a:defRPr>
            </a:lvl8pPr>
            <a:lvl9pPr indent="0" lvl="8" marL="0" marR="0" rtl="0" algn="l">
              <a:spcBef>
                <a:spcPts val="0"/>
              </a:spcBef>
              <a:buNone/>
              <a:defRPr b="0" i="0" sz="2400" u="none" cap="none" strike="noStrik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
          <p:cNvSpPr txBox="1"/>
          <p:nvPr>
            <p:ph type="title"/>
          </p:nvPr>
        </p:nvSpPr>
        <p:spPr>
          <a:xfrm>
            <a:off x="1154880" y="860040"/>
            <a:ext cx="8825400" cy="332928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EBEBEB"/>
              </a:buClr>
              <a:buSzPts val="4000"/>
              <a:buFont typeface="Century Gothic"/>
              <a:buNone/>
            </a:pPr>
            <a:r>
              <a:rPr b="0" lang="en-US" sz="4000" strike="noStrike">
                <a:solidFill>
                  <a:srgbClr val="EBEBEB"/>
                </a:solidFill>
                <a:latin typeface="Century Gothic"/>
                <a:ea typeface="Century Gothic"/>
                <a:cs typeface="Century Gothic"/>
                <a:sym typeface="Century Gothic"/>
              </a:rPr>
              <a:t>A Fundamental Trade off Between Computation and</a:t>
            </a:r>
            <a:br>
              <a:rPr lang="en-US" sz="4000"/>
            </a:br>
            <a:r>
              <a:rPr b="0" lang="en-US" sz="4000" strike="noStrike">
                <a:solidFill>
                  <a:srgbClr val="EBEBEB"/>
                </a:solidFill>
                <a:latin typeface="Century Gothic"/>
                <a:ea typeface="Century Gothic"/>
                <a:cs typeface="Century Gothic"/>
                <a:sym typeface="Century Gothic"/>
              </a:rPr>
              <a:t>Communication in Distributed Computing</a:t>
            </a:r>
            <a:endParaRPr b="0" sz="4000" strike="noStrike">
              <a:solidFill>
                <a:srgbClr val="FFFFFF"/>
              </a:solidFill>
              <a:latin typeface="Century Gothic"/>
              <a:ea typeface="Century Gothic"/>
              <a:cs typeface="Century Gothic"/>
              <a:sym typeface="Century Gothic"/>
            </a:endParaRPr>
          </a:p>
        </p:txBody>
      </p:sp>
      <p:sp>
        <p:nvSpPr>
          <p:cNvPr id="202" name="Google Shape;202;p1"/>
          <p:cNvSpPr txBox="1"/>
          <p:nvPr>
            <p:ph idx="1" type="subTitle"/>
          </p:nvPr>
        </p:nvSpPr>
        <p:spPr>
          <a:xfrm>
            <a:off x="1260000" y="4860000"/>
            <a:ext cx="8825400" cy="8611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8AD0D6"/>
              </a:buClr>
              <a:buSzPts val="2000"/>
              <a:buFont typeface="Century Gothic"/>
              <a:buNone/>
            </a:pPr>
            <a:r>
              <a:rPr b="0" i="0" lang="en-US" sz="2000" u="none" cap="none" strike="noStrike">
                <a:solidFill>
                  <a:srgbClr val="8AD0D6"/>
                </a:solidFill>
                <a:latin typeface="Century Gothic"/>
                <a:ea typeface="Century Gothic"/>
                <a:cs typeface="Century Gothic"/>
                <a:sym typeface="Century Gothic"/>
              </a:rPr>
              <a:t>BY : ARYA TOPALE (2022102052)</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1001"/>
              </a:spcBef>
              <a:spcAft>
                <a:spcPts val="0"/>
              </a:spcAft>
              <a:buClr>
                <a:srgbClr val="8AD0D6"/>
              </a:buClr>
              <a:buSzPts val="2000"/>
              <a:buFont typeface="Century Gothic"/>
              <a:buNone/>
            </a:pPr>
            <a:r>
              <a:rPr b="0" i="0" lang="en-US" sz="2000" u="none" cap="none" strike="noStrike">
                <a:solidFill>
                  <a:srgbClr val="8AD0D6"/>
                </a:solidFill>
                <a:latin typeface="Century Gothic"/>
                <a:ea typeface="Century Gothic"/>
                <a:cs typeface="Century Gothic"/>
                <a:sym typeface="Century Gothic"/>
              </a:rPr>
              <a:t>       YASH BHUTADA(2022102049)</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0"/>
          <p:cNvSpPr txBox="1"/>
          <p:nvPr>
            <p:ph idx="4294967295" type="title"/>
          </p:nvPr>
        </p:nvSpPr>
        <p:spPr>
          <a:xfrm>
            <a:off x="646200" y="452880"/>
            <a:ext cx="9404280" cy="14000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BEBEB"/>
              </a:buClr>
              <a:buSzPts val="4200"/>
              <a:buFont typeface="Century Gothic"/>
              <a:buNone/>
            </a:pPr>
            <a:r>
              <a:rPr b="0" lang="en-US" sz="4200" strike="noStrike">
                <a:solidFill>
                  <a:srgbClr val="EBEBEB"/>
                </a:solidFill>
                <a:latin typeface="Century Gothic"/>
                <a:ea typeface="Century Gothic"/>
                <a:cs typeface="Century Gothic"/>
                <a:sym typeface="Century Gothic"/>
              </a:rPr>
              <a:t>DETAILED AND MATHEMATICAL DESCRIPTIONS OF EACH PHASE-</a:t>
            </a:r>
            <a:endParaRPr b="0" sz="4200" strike="noStrike">
              <a:solidFill>
                <a:srgbClr val="FFFFFF"/>
              </a:solidFill>
              <a:latin typeface="Century Gothic"/>
              <a:ea typeface="Century Gothic"/>
              <a:cs typeface="Century Gothic"/>
              <a:sym typeface="Century Gothic"/>
            </a:endParaRPr>
          </a:p>
        </p:txBody>
      </p:sp>
      <p:sp>
        <p:nvSpPr>
          <p:cNvPr id="260" name="Google Shape;260;p10"/>
          <p:cNvSpPr txBox="1"/>
          <p:nvPr>
            <p:ph idx="4294967295" type="body"/>
          </p:nvPr>
        </p:nvSpPr>
        <p:spPr>
          <a:xfrm>
            <a:off x="1103400" y="2053080"/>
            <a:ext cx="8946360" cy="4195080"/>
          </a:xfrm>
          <a:prstGeom prst="rect">
            <a:avLst/>
          </a:prstGeom>
          <a:noFill/>
          <a:ln>
            <a:noFill/>
          </a:ln>
        </p:spPr>
        <p:txBody>
          <a:bodyPr anchorCtr="0" anchor="t" bIns="45700" lIns="91425" spcFirstLastPara="1" rIns="91425" wrap="square" tIns="45700">
            <a:normAutofit fontScale="89500" lnSpcReduction="20000"/>
          </a:bodyPr>
          <a:lstStyle/>
          <a:p>
            <a:pPr indent="-343080" lvl="0" marL="343080" marR="0" rtl="0" algn="l">
              <a:lnSpc>
                <a:spcPct val="100000"/>
              </a:lnSpc>
              <a:spcBef>
                <a:spcPts val="0"/>
              </a:spcBef>
              <a:spcAft>
                <a:spcPts val="0"/>
              </a:spcAft>
              <a:buClr>
                <a:srgbClr val="8AD0D6"/>
              </a:buClr>
              <a:buSzPct val="80000"/>
              <a:buFont typeface="Noto Sans Symbols"/>
              <a:buChar char="►"/>
            </a:pPr>
            <a:r>
              <a:rPr b="0" i="0" lang="en-US" sz="2000" u="none" cap="none" strike="noStrike">
                <a:solidFill>
                  <a:srgbClr val="FFFFFF"/>
                </a:solidFill>
                <a:latin typeface="Century Gothic"/>
                <a:ea typeface="Century Gothic"/>
                <a:cs typeface="Century Gothic"/>
                <a:sym typeface="Century Gothic"/>
              </a:rPr>
              <a:t>Map Phase-This phase computes the Map functions of M</a:t>
            </a:r>
            <a:r>
              <a:rPr b="0" baseline="-25000" i="0" lang="en-US" sz="2000" u="none" cap="none" strike="noStrike">
                <a:solidFill>
                  <a:srgbClr val="FFFFFF"/>
                </a:solidFill>
                <a:latin typeface="Century Gothic"/>
                <a:ea typeface="Century Gothic"/>
                <a:cs typeface="Century Gothic"/>
                <a:sym typeface="Century Gothic"/>
              </a:rPr>
              <a:t>k </a:t>
            </a:r>
            <a:r>
              <a:rPr b="0" i="0" lang="en-US" sz="2000" u="none" cap="none" strike="noStrike">
                <a:solidFill>
                  <a:srgbClr val="FFFFFF"/>
                </a:solidFill>
                <a:latin typeface="Century Gothic"/>
                <a:ea typeface="Century Gothic"/>
                <a:cs typeface="Century Gothic"/>
                <a:sym typeface="Century Gothic"/>
              </a:rPr>
              <a:t>for a set of files, now M</a:t>
            </a:r>
            <a:r>
              <a:rPr b="0" baseline="-25000" i="0" lang="en-US" sz="2000" u="none" cap="none" strike="noStrike">
                <a:solidFill>
                  <a:srgbClr val="FFFFFF"/>
                </a:solidFill>
                <a:latin typeface="Century Gothic"/>
                <a:ea typeface="Century Gothic"/>
                <a:cs typeface="Century Gothic"/>
                <a:sym typeface="Century Gothic"/>
              </a:rPr>
              <a:t>k </a:t>
            </a:r>
            <a:r>
              <a:rPr b="0" i="0" lang="en-US" sz="2000" u="none" cap="none" strike="noStrike">
                <a:solidFill>
                  <a:srgbClr val="FFFFFF"/>
                </a:solidFill>
                <a:latin typeface="Century Gothic"/>
                <a:ea typeface="Century Gothic"/>
                <a:cs typeface="Century Gothic"/>
                <a:sym typeface="Century Gothic"/>
              </a:rPr>
              <a:t>can be said to be a design parameter. For every file in M</a:t>
            </a:r>
            <a:r>
              <a:rPr b="0" baseline="-25000" i="0" lang="en-US" sz="2000" u="none" cap="none" strike="noStrike">
                <a:solidFill>
                  <a:srgbClr val="FFFFFF"/>
                </a:solidFill>
                <a:latin typeface="Century Gothic"/>
                <a:ea typeface="Century Gothic"/>
                <a:cs typeface="Century Gothic"/>
                <a:sym typeface="Century Gothic"/>
              </a:rPr>
              <a:t>k</a:t>
            </a:r>
            <a:r>
              <a:rPr b="0" i="0" lang="en-US" sz="2000" u="none" cap="none" strike="noStrike">
                <a:solidFill>
                  <a:srgbClr val="FFFFFF"/>
                </a:solidFill>
                <a:latin typeface="Century Gothic"/>
                <a:ea typeface="Century Gothic"/>
                <a:cs typeface="Century Gothic"/>
                <a:sym typeface="Century Gothic"/>
              </a:rPr>
              <a:t>, Node k computes the map functions and maps it to intermediate values. Our assumption here is each file is mapped  by atleast  one node .</a:t>
            </a:r>
            <a:endParaRPr b="0" i="0" sz="2000" u="none" cap="none" strike="noStrike">
              <a:solidFill>
                <a:srgbClr val="FFFFFF"/>
              </a:solidFill>
              <a:latin typeface="Century Gothic"/>
              <a:ea typeface="Century Gothic"/>
              <a:cs typeface="Century Gothic"/>
              <a:sym typeface="Century Gothic"/>
            </a:endParaRPr>
          </a:p>
          <a:p>
            <a:pPr indent="-343080" lvl="0" marL="343080" marR="0" rtl="0" algn="l">
              <a:lnSpc>
                <a:spcPct val="100000"/>
              </a:lnSpc>
              <a:spcBef>
                <a:spcPts val="1001"/>
              </a:spcBef>
              <a:spcAft>
                <a:spcPts val="0"/>
              </a:spcAft>
              <a:buClr>
                <a:srgbClr val="8AD0D6"/>
              </a:buClr>
              <a:buSzPct val="80000"/>
              <a:buFont typeface="Noto Sans Symbols"/>
              <a:buChar char="►"/>
            </a:pPr>
            <a:r>
              <a:rPr b="0" i="0" lang="en-US" sz="2000" u="none" cap="none" strike="noStrike">
                <a:solidFill>
                  <a:srgbClr val="FFFFFF"/>
                </a:solidFill>
                <a:latin typeface="Century Gothic"/>
                <a:ea typeface="Century Gothic"/>
                <a:cs typeface="Century Gothic"/>
                <a:sym typeface="Century Gothic"/>
              </a:rPr>
              <a:t>Computational Load(r)- total number of Map functions  computed by all the K nodes divided by total number of input files, intuitatively we can say that  it is the average number of nodes which map each file.</a:t>
            </a:r>
            <a:endParaRPr b="0" i="0" sz="2000" u="none" cap="none" strike="noStrike">
              <a:solidFill>
                <a:srgbClr val="FFFFFF"/>
              </a:solidFill>
              <a:latin typeface="Century Gothic"/>
              <a:ea typeface="Century Gothic"/>
              <a:cs typeface="Century Gothic"/>
              <a:sym typeface="Century Gothic"/>
            </a:endParaRPr>
          </a:p>
          <a:p>
            <a:pPr indent="-343080" lvl="0" marL="343080" marR="0" rtl="0" algn="l">
              <a:lnSpc>
                <a:spcPct val="100000"/>
              </a:lnSpc>
              <a:spcBef>
                <a:spcPts val="1001"/>
              </a:spcBef>
              <a:spcAft>
                <a:spcPts val="0"/>
              </a:spcAft>
              <a:buClr>
                <a:srgbClr val="8AD0D6"/>
              </a:buClr>
              <a:buSzPct val="80000"/>
              <a:buFont typeface="Noto Sans Symbols"/>
              <a:buChar char="►"/>
            </a:pPr>
            <a:r>
              <a:rPr b="0" i="0" lang="en-US" sz="2000" u="none" cap="none" strike="noStrike">
                <a:solidFill>
                  <a:srgbClr val="FFFFFF"/>
                </a:solidFill>
                <a:latin typeface="Century Gothic"/>
                <a:ea typeface="Century Gothic"/>
                <a:cs typeface="Century Gothic"/>
                <a:sym typeface="Century Gothic"/>
              </a:rPr>
              <a:t>Shuffle Phase-Now we have K nodes, each node is responsible to compute a subset of the output functions, the index of any function denoted as W</a:t>
            </a:r>
            <a:r>
              <a:rPr b="0" baseline="-25000" i="0" lang="en-US" sz="2000" u="none" cap="none" strike="noStrike">
                <a:solidFill>
                  <a:srgbClr val="FFFFFF"/>
                </a:solidFill>
                <a:latin typeface="Century Gothic"/>
                <a:ea typeface="Century Gothic"/>
                <a:cs typeface="Century Gothic"/>
                <a:sym typeface="Century Gothic"/>
              </a:rPr>
              <a:t>k</a:t>
            </a:r>
            <a:r>
              <a:rPr b="0" i="0" lang="en-US" sz="2000" u="none" cap="none" strike="noStrike">
                <a:solidFill>
                  <a:srgbClr val="FFFFFF"/>
                </a:solidFill>
                <a:latin typeface="Century Gothic"/>
                <a:ea typeface="Century Gothic"/>
                <a:cs typeface="Century Gothic"/>
                <a:sym typeface="Century Gothic"/>
              </a:rPr>
              <a:t>--&gt;subset of {1,2......Q}.</a:t>
            </a:r>
            <a:endParaRPr b="0" i="0" sz="2000" u="none" cap="none" strike="noStrike">
              <a:solidFill>
                <a:srgbClr val="FFFFFF"/>
              </a:solidFill>
              <a:latin typeface="Century Gothic"/>
              <a:ea typeface="Century Gothic"/>
              <a:cs typeface="Century Gothic"/>
              <a:sym typeface="Century Gothic"/>
            </a:endParaRPr>
          </a:p>
          <a:p>
            <a:pPr indent="-343080" lvl="0" marL="343080" marR="0" rtl="0" algn="l">
              <a:lnSpc>
                <a:spcPct val="100000"/>
              </a:lnSpc>
              <a:spcBef>
                <a:spcPts val="1001"/>
              </a:spcBef>
              <a:spcAft>
                <a:spcPts val="0"/>
              </a:spcAft>
              <a:buClr>
                <a:srgbClr val="8AD0D6"/>
              </a:buClr>
              <a:buSzPct val="80000"/>
              <a:buFont typeface="Noto Sans Symbols"/>
              <a:buChar char="►"/>
            </a:pPr>
            <a:r>
              <a:rPr b="0" i="0" lang="en-US" sz="2000" u="none" cap="none" strike="noStrike">
                <a:solidFill>
                  <a:srgbClr val="FFFFFF"/>
                </a:solidFill>
                <a:latin typeface="Century Gothic"/>
                <a:ea typeface="Century Gothic"/>
                <a:cs typeface="Century Gothic"/>
                <a:sym typeface="Century Gothic"/>
              </a:rPr>
              <a:t>Now, if there are K nodes, and Q output functions then we can symmetrically distribute the task among the K nodes as Q/K which will be the size of the subset of output functions denoted by W</a:t>
            </a:r>
            <a:r>
              <a:rPr b="0" baseline="-25000" i="0" lang="en-US" sz="2000" u="none" cap="none" strike="noStrike">
                <a:solidFill>
                  <a:srgbClr val="FFFFFF"/>
                </a:solidFill>
                <a:latin typeface="Century Gothic"/>
                <a:ea typeface="Century Gothic"/>
                <a:cs typeface="Century Gothic"/>
                <a:sym typeface="Century Gothic"/>
              </a:rPr>
              <a:t>k</a:t>
            </a:r>
            <a:r>
              <a:rPr b="0" i="0" lang="en-US" sz="2000" u="none" cap="none" strike="noStrike">
                <a:solidFill>
                  <a:srgbClr val="FFFFFF"/>
                </a:solidFill>
                <a:latin typeface="Century Gothic"/>
                <a:ea typeface="Century Gothic"/>
                <a:cs typeface="Century Gothic"/>
                <a:sym typeface="Century Gothic"/>
              </a:rPr>
              <a:t>. This will maintain load balance.</a:t>
            </a:r>
            <a:endParaRPr b="0" i="0" sz="2000" u="none" cap="none" strike="noStrike">
              <a:solidFill>
                <a:srgbClr val="FFFFFF"/>
              </a:solidFill>
              <a:latin typeface="Century Gothic"/>
              <a:ea typeface="Century Gothic"/>
              <a:cs typeface="Century Gothic"/>
              <a:sym typeface="Century Gothic"/>
            </a:endParaRPr>
          </a:p>
          <a:p>
            <a:pPr indent="-343080" lvl="0" marL="343080" marR="0" rtl="0" algn="l">
              <a:lnSpc>
                <a:spcPct val="100000"/>
              </a:lnSpc>
              <a:spcBef>
                <a:spcPts val="1001"/>
              </a:spcBef>
              <a:spcAft>
                <a:spcPts val="0"/>
              </a:spcAft>
              <a:buClr>
                <a:srgbClr val="8AD0D6"/>
              </a:buClr>
              <a:buSzPct val="80000"/>
              <a:buFont typeface="Noto Sans Symbols"/>
              <a:buChar char="►"/>
            </a:pPr>
            <a:r>
              <a:rPr b="0" i="0" lang="en-US" sz="2000" u="none" cap="none" strike="noStrike">
                <a:solidFill>
                  <a:srgbClr val="FFFFFF"/>
                </a:solidFill>
                <a:latin typeface="Century Gothic"/>
                <a:ea typeface="Century Gothic"/>
                <a:cs typeface="Century Gothic"/>
                <a:sym typeface="Century Gothic"/>
              </a:rPr>
              <a:t>This will also ensure W</a:t>
            </a:r>
            <a:r>
              <a:rPr b="0" baseline="-25000" i="0" lang="en-US" sz="2000" u="none" cap="none" strike="noStrike">
                <a:solidFill>
                  <a:srgbClr val="FFFFFF"/>
                </a:solidFill>
                <a:latin typeface="Century Gothic"/>
                <a:ea typeface="Century Gothic"/>
                <a:cs typeface="Century Gothic"/>
                <a:sym typeface="Century Gothic"/>
              </a:rPr>
              <a:t>i</a:t>
            </a:r>
            <a:r>
              <a:rPr b="0" i="0" lang="en-US" sz="2000" u="none" cap="none" strike="noStrike">
                <a:solidFill>
                  <a:srgbClr val="FFFFFF"/>
                </a:solidFill>
                <a:latin typeface="Century Gothic"/>
                <a:ea typeface="Century Gothic"/>
                <a:cs typeface="Century Gothic"/>
                <a:sym typeface="Century Gothic"/>
              </a:rPr>
              <a:t> intersection W</a:t>
            </a:r>
            <a:r>
              <a:rPr b="0" baseline="-25000" i="0" lang="en-US" sz="2000" u="none" cap="none" strike="noStrike">
                <a:solidFill>
                  <a:srgbClr val="FFFFFF"/>
                </a:solidFill>
                <a:latin typeface="Century Gothic"/>
                <a:ea typeface="Century Gothic"/>
                <a:cs typeface="Century Gothic"/>
                <a:sym typeface="Century Gothic"/>
              </a:rPr>
              <a:t>j</a:t>
            </a:r>
            <a:r>
              <a:rPr b="0" i="0" lang="en-US" sz="2000" u="none" cap="none" strike="noStrike">
                <a:solidFill>
                  <a:srgbClr val="FFFFFF"/>
                </a:solidFill>
                <a:latin typeface="Century Gothic"/>
                <a:ea typeface="Century Gothic"/>
                <a:cs typeface="Century Gothic"/>
                <a:sym typeface="Century Gothic"/>
              </a:rPr>
              <a:t>={null}.</a:t>
            </a:r>
            <a:endParaRPr b="0" i="0" sz="2000" u="none" cap="none" strike="noStrike">
              <a:solidFill>
                <a:srgbClr val="FFFFFF"/>
              </a:solidFill>
              <a:latin typeface="Century Gothic"/>
              <a:ea typeface="Century Gothic"/>
              <a:cs typeface="Century Gothic"/>
              <a:sym typeface="Century Gothic"/>
            </a:endParaRPr>
          </a:p>
          <a:p>
            <a:pPr indent="-228600" lvl="0" marL="228600" marR="0" rtl="0" algn="l">
              <a:lnSpc>
                <a:spcPct val="100000"/>
              </a:lnSpc>
              <a:spcBef>
                <a:spcPts val="1001"/>
              </a:spcBef>
              <a:spcAft>
                <a:spcPts val="0"/>
              </a:spcAft>
              <a:buClr>
                <a:schemeClr val="dk1"/>
              </a:buClr>
              <a:buSzPct val="100000"/>
              <a:buFont typeface="Arial"/>
              <a:buNone/>
            </a:pPr>
            <a:r>
              <a:t/>
            </a:r>
            <a:endParaRPr b="0" i="0" sz="2000" u="none" cap="none" strike="noStrike">
              <a:solidFill>
                <a:srgbClr val="FFFFFF"/>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1"/>
          <p:cNvSpPr txBox="1"/>
          <p:nvPr>
            <p:ph idx="4294967295" type="title"/>
          </p:nvPr>
        </p:nvSpPr>
        <p:spPr>
          <a:xfrm>
            <a:off x="646200" y="452880"/>
            <a:ext cx="9404280" cy="140004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800"/>
              <a:buFont typeface="Arial"/>
              <a:buNone/>
            </a:pPr>
            <a:r>
              <a:t/>
            </a:r>
            <a:endParaRPr b="0" sz="1800" strike="noStrike">
              <a:solidFill>
                <a:srgbClr val="FFFFFF"/>
              </a:solidFill>
              <a:latin typeface="Century Gothic"/>
              <a:ea typeface="Century Gothic"/>
              <a:cs typeface="Century Gothic"/>
              <a:sym typeface="Century Gothic"/>
            </a:endParaRPr>
          </a:p>
        </p:txBody>
      </p:sp>
      <p:pic>
        <p:nvPicPr>
          <p:cNvPr id="266" name="Google Shape;266;p11"/>
          <p:cNvPicPr preferRelativeResize="0"/>
          <p:nvPr/>
        </p:nvPicPr>
        <p:blipFill rotWithShape="1">
          <a:blip r:embed="rId3">
            <a:alphaModFix/>
          </a:blip>
          <a:srcRect b="0" l="0" r="0" t="0"/>
          <a:stretch/>
        </p:blipFill>
        <p:spPr>
          <a:xfrm>
            <a:off x="-48960" y="0"/>
            <a:ext cx="12138480" cy="685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2"/>
          <p:cNvSpPr txBox="1"/>
          <p:nvPr>
            <p:ph idx="4294967295" type="body"/>
          </p:nvPr>
        </p:nvSpPr>
        <p:spPr>
          <a:xfrm>
            <a:off x="613800" y="1332360"/>
            <a:ext cx="9670680" cy="5803920"/>
          </a:xfrm>
          <a:prstGeom prst="rect">
            <a:avLst/>
          </a:prstGeom>
          <a:noFill/>
          <a:ln>
            <a:noFill/>
          </a:ln>
        </p:spPr>
        <p:txBody>
          <a:bodyPr anchorCtr="0" anchor="t" bIns="45700" lIns="91425" spcFirstLastPara="1" rIns="91425" wrap="square" tIns="45700">
            <a:noAutofit/>
          </a:bodyPr>
          <a:lstStyle/>
          <a:p>
            <a:pPr indent="-343080" lvl="0" marL="343080" marR="0" rtl="0" algn="l">
              <a:lnSpc>
                <a:spcPct val="100000"/>
              </a:lnSpc>
              <a:spcBef>
                <a:spcPts val="0"/>
              </a:spcBef>
              <a:spcAft>
                <a:spcPts val="0"/>
              </a:spcAft>
              <a:buClr>
                <a:srgbClr val="8AD0D6"/>
              </a:buClr>
              <a:buSzPts val="1600"/>
              <a:buFont typeface="Noto Sans Symbols"/>
              <a:buChar char="►"/>
            </a:pPr>
            <a:r>
              <a:rPr b="0" i="0" lang="en-US" sz="2000" u="none" cap="none" strike="noStrike">
                <a:solidFill>
                  <a:srgbClr val="FFFFFF"/>
                </a:solidFill>
                <a:latin typeface="Century Gothic"/>
                <a:ea typeface="Century Gothic"/>
                <a:cs typeface="Century Gothic"/>
                <a:sym typeface="Century Gothic"/>
              </a:rPr>
              <a:t>Now, in order to compute the output function u</a:t>
            </a:r>
            <a:r>
              <a:rPr b="0" baseline="-25000" i="0" lang="en-US" sz="2000" u="none" cap="none" strike="noStrike">
                <a:solidFill>
                  <a:srgbClr val="FFFFFF"/>
                </a:solidFill>
                <a:latin typeface="Century Gothic"/>
                <a:ea typeface="Century Gothic"/>
                <a:cs typeface="Century Gothic"/>
                <a:sym typeface="Century Gothic"/>
              </a:rPr>
              <a:t>q</a:t>
            </a:r>
            <a:r>
              <a:rPr b="0" i="0" lang="en-US" sz="2000" u="none" cap="none" strike="noStrike">
                <a:solidFill>
                  <a:srgbClr val="FFFFFF"/>
                </a:solidFill>
                <a:latin typeface="Century Gothic"/>
                <a:ea typeface="Century Gothic"/>
                <a:cs typeface="Century Gothic"/>
                <a:sym typeface="Century Gothic"/>
              </a:rPr>
              <a:t>, Node k will be needing intermediate values which are not computed in the Map phase locally. After the K nodes finishes mapping all the Map functions in M</a:t>
            </a:r>
            <a:r>
              <a:rPr b="0" baseline="-25000" i="0" lang="en-US" sz="2000" u="none" cap="none" strike="noStrike">
                <a:solidFill>
                  <a:srgbClr val="FFFFFF"/>
                </a:solidFill>
                <a:latin typeface="Century Gothic"/>
                <a:ea typeface="Century Gothic"/>
                <a:cs typeface="Century Gothic"/>
                <a:sym typeface="Century Gothic"/>
              </a:rPr>
              <a:t>k</a:t>
            </a:r>
            <a:r>
              <a:rPr b="0" i="0" lang="en-US" sz="2000" u="none" cap="none" strike="noStrike">
                <a:solidFill>
                  <a:srgbClr val="FFFFFF"/>
                </a:solidFill>
                <a:latin typeface="Century Gothic"/>
                <a:ea typeface="Century Gothic"/>
                <a:cs typeface="Century Gothic"/>
                <a:sym typeface="Century Gothic"/>
              </a:rPr>
              <a:t>, the K nodes start shuffling the intermediate values among themselves, in order to bring the same kind of data together. We can give this as an analogy like a dictionary which maps keys to its values.</a:t>
            </a:r>
            <a:endParaRPr b="0" i="0" sz="2000" u="none" cap="none" strike="noStrike">
              <a:solidFill>
                <a:srgbClr val="FFFFFF"/>
              </a:solidFill>
              <a:latin typeface="Century Gothic"/>
              <a:ea typeface="Century Gothic"/>
              <a:cs typeface="Century Gothic"/>
              <a:sym typeface="Century Gothic"/>
            </a:endParaRPr>
          </a:p>
          <a:p>
            <a:pPr indent="-343080" lvl="0" marL="343080" marR="0" rtl="0" algn="l">
              <a:lnSpc>
                <a:spcPct val="100000"/>
              </a:lnSpc>
              <a:spcBef>
                <a:spcPts val="1001"/>
              </a:spcBef>
              <a:spcAft>
                <a:spcPts val="0"/>
              </a:spcAft>
              <a:buClr>
                <a:srgbClr val="8AD0D6"/>
              </a:buClr>
              <a:buSzPts val="1600"/>
              <a:buFont typeface="Noto Sans Symbols"/>
              <a:buChar char="►"/>
            </a:pPr>
            <a:r>
              <a:rPr b="0" i="0" lang="en-US" sz="2000" u="none" cap="none" strike="noStrike">
                <a:solidFill>
                  <a:srgbClr val="FFFFFF"/>
                </a:solidFill>
                <a:latin typeface="Century Gothic"/>
                <a:ea typeface="Century Gothic"/>
                <a:cs typeface="Century Gothic"/>
                <a:sym typeface="Century Gothic"/>
              </a:rPr>
              <a:t>Now, each node assigns a particular code word/input symbol X</a:t>
            </a:r>
            <a:r>
              <a:rPr b="0" baseline="-25000" i="0" lang="en-US" sz="2000" u="none" cap="none" strike="noStrike">
                <a:solidFill>
                  <a:srgbClr val="FFFFFF"/>
                </a:solidFill>
                <a:latin typeface="Century Gothic"/>
                <a:ea typeface="Century Gothic"/>
                <a:cs typeface="Century Gothic"/>
                <a:sym typeface="Century Gothic"/>
              </a:rPr>
              <a:t>k</a:t>
            </a:r>
            <a:r>
              <a:rPr b="0" i="0" lang="en-US" sz="2000" u="none" cap="none" strike="noStrike">
                <a:solidFill>
                  <a:srgbClr val="FFFFFF"/>
                </a:solidFill>
                <a:latin typeface="Century Gothic"/>
                <a:ea typeface="Century Gothic"/>
                <a:cs typeface="Century Gothic"/>
                <a:sym typeface="Century Gothic"/>
              </a:rPr>
              <a:t> which belongs to F</a:t>
            </a:r>
            <a:r>
              <a:rPr b="0" baseline="-25000" i="0" lang="en-US" sz="2000" u="none" cap="none" strike="noStrike">
                <a:solidFill>
                  <a:srgbClr val="FFFFFF"/>
                </a:solidFill>
                <a:latin typeface="Century Gothic"/>
                <a:ea typeface="Century Gothic"/>
                <a:cs typeface="Century Gothic"/>
                <a:sym typeface="Century Gothic"/>
              </a:rPr>
              <a:t>2</a:t>
            </a:r>
            <a:r>
              <a:rPr b="0" baseline="30000" i="0" lang="en-US" sz="2000" u="none" cap="none" strike="noStrike">
                <a:solidFill>
                  <a:srgbClr val="FFFFFF"/>
                </a:solidFill>
                <a:latin typeface="Century Gothic"/>
                <a:ea typeface="Century Gothic"/>
                <a:cs typeface="Century Gothic"/>
                <a:sym typeface="Century Gothic"/>
              </a:rPr>
              <a:t>l</a:t>
            </a:r>
            <a:r>
              <a:rPr b="0" baseline="-25000" i="0" lang="en-US" sz="2000" u="none" cap="none" strike="noStrike">
                <a:solidFill>
                  <a:srgbClr val="FFFFFF"/>
                </a:solidFill>
                <a:latin typeface="Century Gothic"/>
                <a:ea typeface="Century Gothic"/>
                <a:cs typeface="Century Gothic"/>
                <a:sym typeface="Century Gothic"/>
              </a:rPr>
              <a:t>k</a:t>
            </a:r>
            <a:r>
              <a:rPr b="0" i="0" lang="en-US" sz="2000" u="none" cap="none" strike="noStrike">
                <a:solidFill>
                  <a:srgbClr val="FFFFFF"/>
                </a:solidFill>
                <a:latin typeface="Century Gothic"/>
                <a:ea typeface="Century Gothic"/>
                <a:cs typeface="Century Gothic"/>
                <a:sym typeface="Century Gothic"/>
              </a:rPr>
              <a:t> for some l</a:t>
            </a:r>
            <a:r>
              <a:rPr b="0" baseline="-25000" i="0" lang="en-US" sz="2000" u="none" cap="none" strike="noStrike">
                <a:solidFill>
                  <a:srgbClr val="FFFFFF"/>
                </a:solidFill>
                <a:latin typeface="Century Gothic"/>
                <a:ea typeface="Century Gothic"/>
                <a:cs typeface="Century Gothic"/>
                <a:sym typeface="Century Gothic"/>
              </a:rPr>
              <a:t>k </a:t>
            </a:r>
            <a:r>
              <a:rPr b="0" i="0" lang="en-US" sz="2000" u="none" cap="none" strike="noStrike">
                <a:solidFill>
                  <a:srgbClr val="FFFFFF"/>
                </a:solidFill>
                <a:latin typeface="Century Gothic"/>
                <a:ea typeface="Century Gothic"/>
                <a:cs typeface="Century Gothic"/>
                <a:sym typeface="Century Gothic"/>
              </a:rPr>
              <a:t> belonging to Natural numbers, this lk is the length of the code word/input symbol.</a:t>
            </a:r>
            <a:endParaRPr b="0" i="0" sz="2000" u="none" cap="none" strike="noStrike">
              <a:solidFill>
                <a:srgbClr val="FFFFFF"/>
              </a:solidFill>
              <a:latin typeface="Century Gothic"/>
              <a:ea typeface="Century Gothic"/>
              <a:cs typeface="Century Gothic"/>
              <a:sym typeface="Century Gothic"/>
            </a:endParaRPr>
          </a:p>
          <a:p>
            <a:pPr indent="-228600" lvl="0" marL="228600" marR="0" rtl="0" algn="l">
              <a:lnSpc>
                <a:spcPct val="100000"/>
              </a:lnSpc>
              <a:spcBef>
                <a:spcPts val="1001"/>
              </a:spcBef>
              <a:spcAft>
                <a:spcPts val="0"/>
              </a:spcAft>
              <a:buClr>
                <a:schemeClr val="dk1"/>
              </a:buClr>
              <a:buSzPts val="2000"/>
              <a:buFont typeface="Arial"/>
              <a:buNone/>
            </a:pPr>
            <a:r>
              <a:t/>
            </a:r>
            <a:endParaRPr b="0" i="0" sz="2000" u="none" cap="none" strike="noStrike">
              <a:solidFill>
                <a:srgbClr val="FFFFFF"/>
              </a:solidFill>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3"/>
          <p:cNvSpPr txBox="1"/>
          <p:nvPr>
            <p:ph idx="4294967295" type="title"/>
          </p:nvPr>
        </p:nvSpPr>
        <p:spPr>
          <a:xfrm>
            <a:off x="646200" y="452880"/>
            <a:ext cx="9404280" cy="140004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800"/>
              <a:buFont typeface="Arial"/>
              <a:buNone/>
            </a:pPr>
            <a:r>
              <a:t/>
            </a:r>
            <a:endParaRPr b="0" sz="1800" strike="noStrike">
              <a:solidFill>
                <a:srgbClr val="FFFFFF"/>
              </a:solidFill>
              <a:latin typeface="Century Gothic"/>
              <a:ea typeface="Century Gothic"/>
              <a:cs typeface="Century Gothic"/>
              <a:sym typeface="Century Gothic"/>
            </a:endParaRPr>
          </a:p>
        </p:txBody>
      </p:sp>
      <p:pic>
        <p:nvPicPr>
          <p:cNvPr id="277" name="Google Shape;277;p13"/>
          <p:cNvPicPr preferRelativeResize="0"/>
          <p:nvPr/>
        </p:nvPicPr>
        <p:blipFill rotWithShape="1">
          <a:blip r:embed="rId3">
            <a:alphaModFix/>
          </a:blip>
          <a:srcRect b="0" l="0" r="0" t="0"/>
          <a:stretch/>
        </p:blipFill>
        <p:spPr>
          <a:xfrm>
            <a:off x="0" y="0"/>
            <a:ext cx="12112920" cy="6840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ph idx="4294967295" type="body"/>
          </p:nvPr>
        </p:nvSpPr>
        <p:spPr>
          <a:xfrm>
            <a:off x="540000" y="1024920"/>
            <a:ext cx="9540000" cy="5635080"/>
          </a:xfrm>
          <a:prstGeom prst="rect">
            <a:avLst/>
          </a:prstGeom>
          <a:noFill/>
          <a:ln>
            <a:noFill/>
          </a:ln>
        </p:spPr>
        <p:txBody>
          <a:bodyPr anchorCtr="0" anchor="t" bIns="45700" lIns="91425" spcFirstLastPara="1" rIns="91425" wrap="square" tIns="45700">
            <a:noAutofit/>
          </a:bodyPr>
          <a:lstStyle/>
          <a:p>
            <a:pPr indent="-343080" lvl="0" marL="343080" marR="0" rtl="0" algn="l">
              <a:lnSpc>
                <a:spcPct val="100000"/>
              </a:lnSpc>
              <a:spcBef>
                <a:spcPts val="0"/>
              </a:spcBef>
              <a:spcAft>
                <a:spcPts val="0"/>
              </a:spcAft>
              <a:buClr>
                <a:srgbClr val="8AD0D6"/>
              </a:buClr>
              <a:buSzPts val="1600"/>
              <a:buFont typeface="Noto Sans Symbols"/>
              <a:buChar char="►"/>
            </a:pPr>
            <a:r>
              <a:rPr b="0" i="0" lang="en-US" sz="2000" u="none" cap="none" strike="noStrike">
                <a:solidFill>
                  <a:srgbClr val="FFFFFF"/>
                </a:solidFill>
                <a:latin typeface="Century Gothic"/>
                <a:ea typeface="Century Gothic"/>
                <a:cs typeface="Century Gothic"/>
                <a:sym typeface="Century Gothic"/>
              </a:rPr>
              <a:t>Node k will transmit this message to all the other nodes. The shuffle phase ensures that each of the node receives this codeword without any error.</a:t>
            </a:r>
            <a:endParaRPr b="0" i="0" sz="2000" u="none" cap="none" strike="noStrike">
              <a:solidFill>
                <a:srgbClr val="FFFFFF"/>
              </a:solidFill>
              <a:latin typeface="Century Gothic"/>
              <a:ea typeface="Century Gothic"/>
              <a:cs typeface="Century Gothic"/>
              <a:sym typeface="Century Gothic"/>
            </a:endParaRPr>
          </a:p>
          <a:p>
            <a:pPr indent="-343080" lvl="0" marL="343080" marR="0" rtl="0" algn="l">
              <a:lnSpc>
                <a:spcPct val="100000"/>
              </a:lnSpc>
              <a:spcBef>
                <a:spcPts val="1001"/>
              </a:spcBef>
              <a:spcAft>
                <a:spcPts val="0"/>
              </a:spcAft>
              <a:buClr>
                <a:srgbClr val="8AD0D6"/>
              </a:buClr>
              <a:buSzPts val="1600"/>
              <a:buFont typeface="Noto Sans Symbols"/>
              <a:buChar char="►"/>
            </a:pPr>
            <a:r>
              <a:rPr b="0" i="0" lang="en-US" sz="2000" u="none" cap="none" strike="noStrike">
                <a:solidFill>
                  <a:srgbClr val="FFFFFF"/>
                </a:solidFill>
                <a:latin typeface="Century Gothic"/>
                <a:ea typeface="Century Gothic"/>
                <a:cs typeface="Century Gothic"/>
                <a:sym typeface="Century Gothic"/>
              </a:rPr>
              <a:t>Reduce Phase- In this phase the input/code symbols are used along with the locally computed results from the map phase</a:t>
            </a:r>
            <a:endParaRPr b="0" i="0" sz="2000" u="none" cap="none" strike="noStrike">
              <a:solidFill>
                <a:srgbClr val="FFFFFF"/>
              </a:solidFill>
              <a:latin typeface="Century Gothic"/>
              <a:ea typeface="Century Gothic"/>
              <a:cs typeface="Century Gothic"/>
              <a:sym typeface="Century Gothic"/>
            </a:endParaRPr>
          </a:p>
          <a:p>
            <a:pPr indent="-343080" lvl="0" marL="343080" marR="0" rtl="0" algn="l">
              <a:lnSpc>
                <a:spcPct val="100000"/>
              </a:lnSpc>
              <a:spcBef>
                <a:spcPts val="1001"/>
              </a:spcBef>
              <a:spcAft>
                <a:spcPts val="0"/>
              </a:spcAft>
              <a:buClr>
                <a:srgbClr val="8AD0D6"/>
              </a:buClr>
              <a:buSzPts val="1600"/>
              <a:buFont typeface="Noto Sans Symbols"/>
              <a:buChar char="►"/>
            </a:pPr>
            <a:r>
              <a:rPr b="0" i="0" lang="en-US" sz="2000" u="none" cap="none" strike="noStrike">
                <a:solidFill>
                  <a:srgbClr val="FFFFFF"/>
                </a:solidFill>
                <a:latin typeface="Century Gothic"/>
                <a:ea typeface="Century Gothic"/>
                <a:cs typeface="Century Gothic"/>
                <a:sym typeface="Century Gothic"/>
              </a:rPr>
              <a:t>In the reduce function a reducing/decoding function is used: </a:t>
            </a:r>
            <a:endParaRPr b="0" i="0" sz="2000" u="none" cap="none" strike="noStrike">
              <a:solidFill>
                <a:srgbClr val="FFFFFF"/>
              </a:solidFill>
              <a:latin typeface="Century Gothic"/>
              <a:ea typeface="Century Gothic"/>
              <a:cs typeface="Century Gothic"/>
              <a:sym typeface="Century Gothic"/>
            </a:endParaRPr>
          </a:p>
          <a:p>
            <a:pPr indent="-228600" lvl="0" marL="228600" marR="0" rtl="0" algn="ctr">
              <a:lnSpc>
                <a:spcPct val="100000"/>
              </a:lnSpc>
              <a:spcBef>
                <a:spcPts val="1001"/>
              </a:spcBef>
              <a:spcAft>
                <a:spcPts val="0"/>
              </a:spcAft>
              <a:buClr>
                <a:schemeClr val="dk1"/>
              </a:buClr>
              <a:buSzPts val="2000"/>
              <a:buFont typeface="Arial"/>
              <a:buNone/>
            </a:pPr>
            <a:r>
              <a:t/>
            </a:r>
            <a:endParaRPr b="0" i="0" sz="2000" u="none" cap="none" strike="noStrike">
              <a:solidFill>
                <a:srgbClr val="FFFFFF"/>
              </a:solidFill>
              <a:latin typeface="Century Gothic"/>
              <a:ea typeface="Century Gothic"/>
              <a:cs typeface="Century Gothic"/>
              <a:sym typeface="Century Gothic"/>
            </a:endParaRPr>
          </a:p>
          <a:p>
            <a:pPr indent="-241480" lvl="0" marL="343080" marR="0" rtl="0" algn="l">
              <a:lnSpc>
                <a:spcPct val="100000"/>
              </a:lnSpc>
              <a:spcBef>
                <a:spcPts val="1001"/>
              </a:spcBef>
              <a:spcAft>
                <a:spcPts val="0"/>
              </a:spcAft>
              <a:buClr>
                <a:srgbClr val="8AD0D6"/>
              </a:buClr>
              <a:buSzPts val="1600"/>
              <a:buFont typeface="Noto Sans Symbols"/>
              <a:buNone/>
            </a:pPr>
            <a:r>
              <a:t/>
            </a:r>
            <a:endParaRPr b="0" i="0" sz="2000" u="none" cap="none" strike="noStrike">
              <a:solidFill>
                <a:srgbClr val="FFFFFF"/>
              </a:solidFill>
              <a:latin typeface="Century Gothic"/>
              <a:ea typeface="Century Gothic"/>
              <a:cs typeface="Century Gothic"/>
              <a:sym typeface="Century Gothic"/>
            </a:endParaRPr>
          </a:p>
          <a:p>
            <a:pPr indent="-343080" lvl="0" marL="343080" marR="0" rtl="0" algn="l">
              <a:lnSpc>
                <a:spcPct val="100000"/>
              </a:lnSpc>
              <a:spcBef>
                <a:spcPts val="1001"/>
              </a:spcBef>
              <a:spcAft>
                <a:spcPts val="0"/>
              </a:spcAft>
              <a:buClr>
                <a:srgbClr val="8AD0D6"/>
              </a:buClr>
              <a:buSzPts val="1600"/>
              <a:buFont typeface="Noto Sans Symbols"/>
              <a:buChar char="►"/>
            </a:pPr>
            <a:r>
              <a:rPr b="0" i="0" lang="en-US" sz="2000" u="none" cap="none" strike="noStrike">
                <a:solidFill>
                  <a:srgbClr val="FFFFFF"/>
                </a:solidFill>
                <a:latin typeface="Century Gothic"/>
                <a:ea typeface="Century Gothic"/>
                <a:cs typeface="Century Gothic"/>
                <a:sym typeface="Century Gothic"/>
              </a:rPr>
              <a:t>to compute each of the encoded symbol. Now this node k computes the reduce function for uq for some q belonging to  belonging to the index set Wk.</a:t>
            </a:r>
            <a:endParaRPr b="0" i="0" sz="2000" u="none" cap="none" strike="noStrike">
              <a:solidFill>
                <a:srgbClr val="FFFFFF"/>
              </a:solidFill>
              <a:latin typeface="Century Gothic"/>
              <a:ea typeface="Century Gothic"/>
              <a:cs typeface="Century Gothic"/>
              <a:sym typeface="Century Gothic"/>
            </a:endParaRPr>
          </a:p>
          <a:p>
            <a:pPr indent="-228600" lvl="0" marL="228600" marR="0" rtl="0" algn="l">
              <a:lnSpc>
                <a:spcPct val="100000"/>
              </a:lnSpc>
              <a:spcBef>
                <a:spcPts val="1001"/>
              </a:spcBef>
              <a:spcAft>
                <a:spcPts val="0"/>
              </a:spcAft>
              <a:buClr>
                <a:schemeClr val="dk1"/>
              </a:buClr>
              <a:buSzPts val="2000"/>
              <a:buFont typeface="Arial"/>
              <a:buNone/>
            </a:pPr>
            <a:r>
              <a:t/>
            </a:r>
            <a:endParaRPr b="0" i="0" sz="2000" u="none" cap="none" strike="noStrike">
              <a:solidFill>
                <a:srgbClr val="FFFFFF"/>
              </a:solidFill>
              <a:latin typeface="Century Gothic"/>
              <a:ea typeface="Century Gothic"/>
              <a:cs typeface="Century Gothic"/>
              <a:sym typeface="Century Gothic"/>
            </a:endParaRPr>
          </a:p>
        </p:txBody>
      </p:sp>
      <p:pic>
        <p:nvPicPr>
          <p:cNvPr id="283" name="Google Shape;283;p14"/>
          <p:cNvPicPr preferRelativeResize="0"/>
          <p:nvPr/>
        </p:nvPicPr>
        <p:blipFill rotWithShape="1">
          <a:blip r:embed="rId3">
            <a:alphaModFix/>
          </a:blip>
          <a:srcRect b="0" l="0" r="0" t="0"/>
          <a:stretch/>
        </p:blipFill>
        <p:spPr>
          <a:xfrm>
            <a:off x="1379880" y="3153420"/>
            <a:ext cx="2400120" cy="533160"/>
          </a:xfrm>
          <a:prstGeom prst="rect">
            <a:avLst/>
          </a:prstGeom>
          <a:noFill/>
          <a:ln>
            <a:noFill/>
          </a:ln>
        </p:spPr>
      </p:pic>
      <p:pic>
        <p:nvPicPr>
          <p:cNvPr id="284" name="Google Shape;284;p14"/>
          <p:cNvPicPr preferRelativeResize="0"/>
          <p:nvPr/>
        </p:nvPicPr>
        <p:blipFill rotWithShape="1">
          <a:blip r:embed="rId4">
            <a:alphaModFix/>
          </a:blip>
          <a:srcRect b="0" l="0" r="0" t="0"/>
          <a:stretch/>
        </p:blipFill>
        <p:spPr>
          <a:xfrm>
            <a:off x="3780000" y="3153420"/>
            <a:ext cx="3952440" cy="53316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idx="4294967295" type="title"/>
          </p:nvPr>
        </p:nvSpPr>
        <p:spPr>
          <a:xfrm>
            <a:off x="646200" y="452880"/>
            <a:ext cx="9404280" cy="14000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BEBEB"/>
              </a:buClr>
              <a:buSzPts val="4200"/>
              <a:buFont typeface="Century Gothic"/>
              <a:buNone/>
            </a:pPr>
            <a:r>
              <a:rPr b="0" lang="en-US" sz="4200" strike="noStrike">
                <a:solidFill>
                  <a:srgbClr val="EBEBEB"/>
                </a:solidFill>
                <a:latin typeface="Century Gothic"/>
                <a:ea typeface="Century Gothic"/>
                <a:cs typeface="Century Gothic"/>
                <a:sym typeface="Century Gothic"/>
              </a:rPr>
              <a:t>FEASIBILITY</a:t>
            </a:r>
            <a:endParaRPr b="0" sz="4200" strike="noStrike">
              <a:solidFill>
                <a:srgbClr val="FFFFFF"/>
              </a:solidFill>
              <a:latin typeface="Century Gothic"/>
              <a:ea typeface="Century Gothic"/>
              <a:cs typeface="Century Gothic"/>
              <a:sym typeface="Century Gothic"/>
            </a:endParaRPr>
          </a:p>
        </p:txBody>
      </p:sp>
      <p:sp>
        <p:nvSpPr>
          <p:cNvPr id="290" name="Google Shape;290;p15"/>
          <p:cNvSpPr txBox="1"/>
          <p:nvPr>
            <p:ph idx="4294967295" type="body"/>
          </p:nvPr>
        </p:nvSpPr>
        <p:spPr>
          <a:xfrm>
            <a:off x="1103400" y="2053080"/>
            <a:ext cx="8946360" cy="4195080"/>
          </a:xfrm>
          <a:prstGeom prst="rect">
            <a:avLst/>
          </a:prstGeom>
          <a:noFill/>
          <a:ln>
            <a:noFill/>
          </a:ln>
        </p:spPr>
        <p:txBody>
          <a:bodyPr anchorCtr="0" anchor="t" bIns="45700" lIns="91425" spcFirstLastPara="1" rIns="91425" wrap="square" tIns="45700">
            <a:normAutofit fontScale="87000"/>
          </a:bodyPr>
          <a:lstStyle/>
          <a:p>
            <a:pPr indent="-343080" lvl="0" marL="343080" marR="0" rtl="0" algn="l">
              <a:lnSpc>
                <a:spcPct val="100000"/>
              </a:lnSpc>
              <a:spcBef>
                <a:spcPts val="0"/>
              </a:spcBef>
              <a:spcAft>
                <a:spcPts val="0"/>
              </a:spcAft>
              <a:buClr>
                <a:srgbClr val="8AD0D6"/>
              </a:buClr>
              <a:buSzPct val="80000"/>
              <a:buFont typeface="Noto Sans Symbols"/>
              <a:buChar char="►"/>
            </a:pPr>
            <a:r>
              <a:rPr b="0" i="0" lang="en-US" sz="2000" u="none" cap="none" strike="noStrike">
                <a:solidFill>
                  <a:srgbClr val="FFFFFF"/>
                </a:solidFill>
                <a:latin typeface="Century Gothic"/>
                <a:ea typeface="Century Gothic"/>
                <a:cs typeface="Century Gothic"/>
                <a:sym typeface="Century Gothic"/>
              </a:rPr>
              <a:t>Communication Load-The communication load is defined as L=summation(l(i))/QNT where i varies from  1 to K. Now we know that QN intermediate values are produced, and each intermediate value will length T, so the total number of bits taken will be QNT, also the length of each code word assigned is l(i) which is different for every node, so the total number of bits consumed for every code word will be the total summation. Therefore communication load can be said to be the normalized total number of bits communicated by the K nodes during shuffle phase </a:t>
            </a:r>
            <a:endParaRPr b="0" i="0" sz="2000" u="none" cap="none" strike="noStrike">
              <a:solidFill>
                <a:srgbClr val="FFFFFF"/>
              </a:solidFill>
              <a:latin typeface="Century Gothic"/>
              <a:ea typeface="Century Gothic"/>
              <a:cs typeface="Century Gothic"/>
              <a:sym typeface="Century Gothic"/>
            </a:endParaRPr>
          </a:p>
          <a:p>
            <a:pPr indent="-343080" lvl="0" marL="343080" marR="0" rtl="0" algn="l">
              <a:lnSpc>
                <a:spcPct val="100000"/>
              </a:lnSpc>
              <a:spcBef>
                <a:spcPts val="1001"/>
              </a:spcBef>
              <a:spcAft>
                <a:spcPts val="0"/>
              </a:spcAft>
              <a:buClr>
                <a:srgbClr val="8AD0D6"/>
              </a:buClr>
              <a:buSzPct val="80000"/>
              <a:buFont typeface="Noto Sans Symbols"/>
              <a:buChar char="►"/>
            </a:pPr>
            <a:r>
              <a:rPr b="0" i="0" lang="en-US" sz="2000" u="none" cap="none" strike="noStrike">
                <a:solidFill>
                  <a:srgbClr val="FFFFFF"/>
                </a:solidFill>
                <a:latin typeface="Century Gothic"/>
                <a:ea typeface="Century Gothic"/>
                <a:cs typeface="Century Gothic"/>
                <a:sym typeface="Century Gothic"/>
              </a:rPr>
              <a:t>Consider a tuple of computation factor(r) which can be said to be the amount of the total computational power required and the communication factor which can be said to be the total information exchanged.</a:t>
            </a:r>
            <a:endParaRPr b="0" i="0" sz="2000" u="none" cap="none" strike="noStrike">
              <a:solidFill>
                <a:srgbClr val="FFFFFF"/>
              </a:solidFill>
              <a:latin typeface="Century Gothic"/>
              <a:ea typeface="Century Gothic"/>
              <a:cs typeface="Century Gothic"/>
              <a:sym typeface="Century Gothic"/>
            </a:endParaRPr>
          </a:p>
          <a:p>
            <a:pPr indent="-343080" lvl="0" marL="343080" marR="0" rtl="0" algn="l">
              <a:lnSpc>
                <a:spcPct val="100000"/>
              </a:lnSpc>
              <a:spcBef>
                <a:spcPts val="1001"/>
              </a:spcBef>
              <a:spcAft>
                <a:spcPts val="0"/>
              </a:spcAft>
              <a:buClr>
                <a:srgbClr val="8AD0D6"/>
              </a:buClr>
              <a:buSzPct val="80000"/>
              <a:buFont typeface="Noto Sans Symbols"/>
              <a:buChar char="►"/>
            </a:pPr>
            <a:r>
              <a:rPr b="0" i="0" lang="en-US" sz="2000" u="none" cap="none" strike="noStrike">
                <a:solidFill>
                  <a:srgbClr val="FFFFFF"/>
                </a:solidFill>
                <a:latin typeface="Century Gothic"/>
                <a:ea typeface="Century Gothic"/>
                <a:cs typeface="Century Gothic"/>
                <a:sym typeface="Century Gothic"/>
              </a:rPr>
              <a:t>We can say that this tuple is feasible if for any given small positive value delta-</a:t>
            </a:r>
            <a:endParaRPr b="0" i="0" sz="2000" u="none" cap="none" strike="noStrike">
              <a:solidFill>
                <a:srgbClr val="FFFFFF"/>
              </a:solidFill>
              <a:latin typeface="Century Gothic"/>
              <a:ea typeface="Century Gothic"/>
              <a:cs typeface="Century Gothic"/>
              <a:sym typeface="Century Gothic"/>
            </a:endParaRPr>
          </a:p>
          <a:p>
            <a:pPr indent="-228600" lvl="0" marL="228600" marR="0" rtl="0" algn="l">
              <a:lnSpc>
                <a:spcPct val="100000"/>
              </a:lnSpc>
              <a:spcBef>
                <a:spcPts val="1001"/>
              </a:spcBef>
              <a:spcAft>
                <a:spcPts val="0"/>
              </a:spcAft>
              <a:buClr>
                <a:schemeClr val="dk1"/>
              </a:buClr>
              <a:buSzPct val="100000"/>
              <a:buFont typeface="Arial"/>
              <a:buNone/>
            </a:pPr>
            <a:r>
              <a:t/>
            </a:r>
            <a:endParaRPr b="0" i="0" sz="2000" u="none" cap="none" strike="noStrike">
              <a:solidFill>
                <a:srgbClr val="FFFFFF"/>
              </a:solidFill>
              <a:latin typeface="Century Gothic"/>
              <a:ea typeface="Century Gothic"/>
              <a:cs typeface="Century Gothic"/>
              <a:sym typeface="Century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idx="4294967295" type="title"/>
          </p:nvPr>
        </p:nvSpPr>
        <p:spPr>
          <a:xfrm>
            <a:off x="646200" y="452880"/>
            <a:ext cx="9404280" cy="140004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800"/>
              <a:buFont typeface="Arial"/>
              <a:buNone/>
            </a:pPr>
            <a:r>
              <a:t/>
            </a:r>
            <a:endParaRPr b="0" sz="1800" strike="noStrike">
              <a:solidFill>
                <a:srgbClr val="FFFFFF"/>
              </a:solidFill>
              <a:latin typeface="Century Gothic"/>
              <a:ea typeface="Century Gothic"/>
              <a:cs typeface="Century Gothic"/>
              <a:sym typeface="Century Gothic"/>
            </a:endParaRPr>
          </a:p>
        </p:txBody>
      </p:sp>
      <p:pic>
        <p:nvPicPr>
          <p:cNvPr id="296" name="Google Shape;296;p16"/>
          <p:cNvPicPr preferRelativeResize="0"/>
          <p:nvPr/>
        </p:nvPicPr>
        <p:blipFill rotWithShape="1">
          <a:blip r:embed="rId3">
            <a:alphaModFix/>
          </a:blip>
          <a:srcRect b="0" l="0" r="0" t="0"/>
          <a:stretch/>
        </p:blipFill>
        <p:spPr>
          <a:xfrm>
            <a:off x="720" y="162720"/>
            <a:ext cx="12121200" cy="608544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idx="4294967295" type="title"/>
          </p:nvPr>
        </p:nvSpPr>
        <p:spPr>
          <a:xfrm>
            <a:off x="646200" y="452880"/>
            <a:ext cx="9404280" cy="14000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BEBEB"/>
              </a:buClr>
              <a:buSzPts val="4200"/>
              <a:buFont typeface="Century Gothic"/>
              <a:buNone/>
            </a:pPr>
            <a:r>
              <a:rPr b="0" lang="en-US" sz="4200" strike="noStrike">
                <a:solidFill>
                  <a:srgbClr val="EBEBEB"/>
                </a:solidFill>
                <a:latin typeface="Century Gothic"/>
                <a:ea typeface="Century Gothic"/>
                <a:cs typeface="Century Gothic"/>
                <a:sym typeface="Century Gothic"/>
              </a:rPr>
              <a:t>FEASIBILITY</a:t>
            </a:r>
            <a:endParaRPr b="0" sz="4200" strike="noStrike">
              <a:solidFill>
                <a:srgbClr val="FFFFFF"/>
              </a:solidFill>
              <a:latin typeface="Century Gothic"/>
              <a:ea typeface="Century Gothic"/>
              <a:cs typeface="Century Gothic"/>
              <a:sym typeface="Century Gothic"/>
            </a:endParaRPr>
          </a:p>
        </p:txBody>
      </p:sp>
      <p:sp>
        <p:nvSpPr>
          <p:cNvPr id="302" name="Google Shape;302;p17"/>
          <p:cNvSpPr txBox="1"/>
          <p:nvPr>
            <p:ph idx="4294967295" type="body"/>
          </p:nvPr>
        </p:nvSpPr>
        <p:spPr>
          <a:xfrm>
            <a:off x="1103400" y="2053080"/>
            <a:ext cx="8946360" cy="4195080"/>
          </a:xfrm>
          <a:prstGeom prst="rect">
            <a:avLst/>
          </a:prstGeom>
          <a:noFill/>
          <a:ln>
            <a:noFill/>
          </a:ln>
        </p:spPr>
        <p:txBody>
          <a:bodyPr anchorCtr="0" anchor="t" bIns="45700" lIns="91425" spcFirstLastPara="1" rIns="91425" wrap="square" tIns="45700">
            <a:normAutofit fontScale="98000" lnSpcReduction="10000"/>
          </a:bodyPr>
          <a:lstStyle/>
          <a:p>
            <a:pPr indent="-343080" lvl="0" marL="343080" marR="0" rtl="0" algn="l">
              <a:lnSpc>
                <a:spcPct val="100000"/>
              </a:lnSpc>
              <a:spcBef>
                <a:spcPts val="0"/>
              </a:spcBef>
              <a:spcAft>
                <a:spcPts val="0"/>
              </a:spcAft>
              <a:buClr>
                <a:srgbClr val="8AD0D6"/>
              </a:buClr>
              <a:buSzPct val="80000"/>
              <a:buFont typeface="Noto Sans Symbols"/>
              <a:buChar char="►"/>
            </a:pPr>
            <a:r>
              <a:rPr b="0" i="0" lang="en-US" sz="2000" u="none" cap="none" strike="noStrike">
                <a:solidFill>
                  <a:srgbClr val="FFFFFF"/>
                </a:solidFill>
                <a:latin typeface="Century Gothic"/>
                <a:ea typeface="Century Gothic"/>
                <a:cs typeface="Century Gothic"/>
                <a:sym typeface="Century Gothic"/>
              </a:rPr>
              <a:t>The difference between original computational requirement and new computational requirement is within this small tolerance, and the same goes for the communication load. That is, a very minute change in r and L will result in very minute change in the overall computation of the functions., I.e. the encoding and decoding functions etc.</a:t>
            </a:r>
            <a:endParaRPr b="0" i="0" sz="2000" u="none" cap="none" strike="noStrike">
              <a:solidFill>
                <a:srgbClr val="FFFFFF"/>
              </a:solidFill>
              <a:latin typeface="Century Gothic"/>
              <a:ea typeface="Century Gothic"/>
              <a:cs typeface="Century Gothic"/>
              <a:sym typeface="Century Gothic"/>
            </a:endParaRPr>
          </a:p>
          <a:p>
            <a:pPr indent="-343080" lvl="0" marL="343080" marR="0" rtl="0" algn="l">
              <a:lnSpc>
                <a:spcPct val="100000"/>
              </a:lnSpc>
              <a:spcBef>
                <a:spcPts val="1001"/>
              </a:spcBef>
              <a:spcAft>
                <a:spcPts val="0"/>
              </a:spcAft>
              <a:buClr>
                <a:srgbClr val="8AD0D6"/>
              </a:buClr>
              <a:buSzPct val="80000"/>
              <a:buFont typeface="Noto Sans Symbols"/>
              <a:buChar char="►"/>
            </a:pPr>
            <a:r>
              <a:rPr b="0" i="0" lang="en-US" sz="2000" u="none" cap="none" strike="noStrike">
                <a:solidFill>
                  <a:srgbClr val="FFFFFF"/>
                </a:solidFill>
                <a:latin typeface="Century Gothic"/>
                <a:ea typeface="Century Gothic"/>
                <a:cs typeface="Century Gothic"/>
                <a:sym typeface="Century Gothic"/>
              </a:rPr>
              <a:t>Uncoded scheme-It is a direct scheme which does not account for error correction, while in coded scheme there is data redundancy which leads to error correction. </a:t>
            </a:r>
            <a:endParaRPr b="0" i="0" sz="2000" u="none" cap="none" strike="noStrike">
              <a:solidFill>
                <a:srgbClr val="FFFFFF"/>
              </a:solidFill>
              <a:latin typeface="Century Gothic"/>
              <a:ea typeface="Century Gothic"/>
              <a:cs typeface="Century Gothic"/>
              <a:sym typeface="Century Gothic"/>
            </a:endParaRPr>
          </a:p>
          <a:p>
            <a:pPr indent="-228600" lvl="0" marL="228600" marR="0" rtl="0" algn="ctr">
              <a:lnSpc>
                <a:spcPct val="100000"/>
              </a:lnSpc>
              <a:spcBef>
                <a:spcPts val="1001"/>
              </a:spcBef>
              <a:spcAft>
                <a:spcPts val="0"/>
              </a:spcAft>
              <a:buClr>
                <a:schemeClr val="dk1"/>
              </a:buClr>
              <a:buSzPct val="100000"/>
              <a:buFont typeface="Arial"/>
              <a:buNone/>
            </a:pPr>
            <a:r>
              <a:t/>
            </a:r>
            <a:endParaRPr b="0" i="0" sz="2000" u="none" cap="none" strike="noStrike">
              <a:solidFill>
                <a:srgbClr val="FFFFFF"/>
              </a:solidFill>
              <a:latin typeface="Century Gothic"/>
              <a:ea typeface="Century Gothic"/>
              <a:cs typeface="Century Gothic"/>
              <a:sym typeface="Century Gothic"/>
            </a:endParaRPr>
          </a:p>
          <a:p>
            <a:pPr indent="-243512" lvl="0" marL="343080" marR="0" rtl="0" algn="l">
              <a:lnSpc>
                <a:spcPct val="100000"/>
              </a:lnSpc>
              <a:spcBef>
                <a:spcPts val="1001"/>
              </a:spcBef>
              <a:spcAft>
                <a:spcPts val="0"/>
              </a:spcAft>
              <a:buClr>
                <a:srgbClr val="8AD0D6"/>
              </a:buClr>
              <a:buSzPct val="80000"/>
              <a:buFont typeface="Noto Sans Symbols"/>
              <a:buNone/>
            </a:pPr>
            <a:r>
              <a:t/>
            </a:r>
            <a:endParaRPr b="0" i="0" sz="2000" u="none" cap="none" strike="noStrike">
              <a:solidFill>
                <a:srgbClr val="FFFFFF"/>
              </a:solidFill>
              <a:latin typeface="Century Gothic"/>
              <a:ea typeface="Century Gothic"/>
              <a:cs typeface="Century Gothic"/>
              <a:sym typeface="Century Gothic"/>
            </a:endParaRPr>
          </a:p>
          <a:p>
            <a:pPr indent="-343080" lvl="0" marL="343080" marR="0" rtl="0" algn="l">
              <a:lnSpc>
                <a:spcPct val="100000"/>
              </a:lnSpc>
              <a:spcBef>
                <a:spcPts val="1001"/>
              </a:spcBef>
              <a:spcAft>
                <a:spcPts val="0"/>
              </a:spcAft>
              <a:buClr>
                <a:srgbClr val="8AD0D6"/>
              </a:buClr>
              <a:buSzPct val="80000"/>
              <a:buFont typeface="Noto Sans Symbols"/>
              <a:buChar char="►"/>
            </a:pPr>
            <a:r>
              <a:rPr b="0" i="0" lang="en-US" sz="2000" u="none" cap="none" strike="noStrike">
                <a:solidFill>
                  <a:srgbClr val="FFFFFF"/>
                </a:solidFill>
                <a:latin typeface="Century Gothic"/>
                <a:ea typeface="Century Gothic"/>
                <a:cs typeface="Century Gothic"/>
                <a:sym typeface="Century Gothic"/>
              </a:rPr>
              <a:t>The communicational load for uncoded scheme is L=1-r/k.</a:t>
            </a:r>
            <a:endParaRPr b="0" i="0" sz="2000" u="none" cap="none" strike="noStrike">
              <a:solidFill>
                <a:srgbClr val="FFFFFF"/>
              </a:solidFill>
              <a:latin typeface="Century Gothic"/>
              <a:ea typeface="Century Gothic"/>
              <a:cs typeface="Century Gothic"/>
              <a:sym typeface="Century Gothic"/>
            </a:endParaRPr>
          </a:p>
          <a:p>
            <a:pPr indent="-228600" lvl="0" marL="228600" marR="0" rtl="0" algn="l">
              <a:lnSpc>
                <a:spcPct val="100000"/>
              </a:lnSpc>
              <a:spcBef>
                <a:spcPts val="1001"/>
              </a:spcBef>
              <a:spcAft>
                <a:spcPts val="0"/>
              </a:spcAft>
              <a:buClr>
                <a:schemeClr val="dk1"/>
              </a:buClr>
              <a:buSzPct val="100000"/>
              <a:buFont typeface="Arial"/>
              <a:buNone/>
            </a:pPr>
            <a:r>
              <a:t/>
            </a:r>
            <a:endParaRPr b="0" i="0" sz="2000" u="none" cap="none" strike="noStrike">
              <a:solidFill>
                <a:srgbClr val="FFFFFF"/>
              </a:solidFill>
              <a:latin typeface="Century Gothic"/>
              <a:ea typeface="Century Gothic"/>
              <a:cs typeface="Century Gothic"/>
              <a:sym typeface="Century Gothic"/>
            </a:endParaRPr>
          </a:p>
        </p:txBody>
      </p:sp>
      <p:pic>
        <p:nvPicPr>
          <p:cNvPr id="303" name="Google Shape;303;p17"/>
          <p:cNvPicPr preferRelativeResize="0"/>
          <p:nvPr/>
        </p:nvPicPr>
        <p:blipFill rotWithShape="1">
          <a:blip r:embed="rId3">
            <a:alphaModFix/>
          </a:blip>
          <a:srcRect b="0" l="0" r="0" t="0"/>
          <a:stretch/>
        </p:blipFill>
        <p:spPr>
          <a:xfrm>
            <a:off x="3886380" y="4869251"/>
            <a:ext cx="2923920" cy="53064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idx="4294967295" type="body"/>
          </p:nvPr>
        </p:nvSpPr>
        <p:spPr>
          <a:xfrm rot="-12600">
            <a:off x="572760" y="1277280"/>
            <a:ext cx="9497160" cy="5546880"/>
          </a:xfrm>
          <a:prstGeom prst="rect">
            <a:avLst/>
          </a:prstGeom>
          <a:noFill/>
          <a:ln>
            <a:noFill/>
          </a:ln>
        </p:spPr>
        <p:txBody>
          <a:bodyPr anchorCtr="0" anchor="t" bIns="45700" lIns="91425" spcFirstLastPara="1" rIns="91425" wrap="square" tIns="45700">
            <a:normAutofit/>
          </a:bodyPr>
          <a:lstStyle/>
          <a:p>
            <a:pPr indent="-343080" lvl="0" marL="343080" marR="0" rtl="0" algn="l">
              <a:lnSpc>
                <a:spcPct val="100000"/>
              </a:lnSpc>
              <a:spcBef>
                <a:spcPts val="0"/>
              </a:spcBef>
              <a:spcAft>
                <a:spcPts val="0"/>
              </a:spcAft>
              <a:buClr>
                <a:srgbClr val="8AD0D6"/>
              </a:buClr>
              <a:buSzPts val="1600"/>
              <a:buFont typeface="Noto Sans Symbols"/>
              <a:buChar char="►"/>
            </a:pPr>
            <a:r>
              <a:rPr b="0" i="0" lang="en-US" sz="2000" u="none" cap="none" strike="noStrike">
                <a:solidFill>
                  <a:srgbClr val="FFFFFF"/>
                </a:solidFill>
                <a:latin typeface="Century Gothic"/>
                <a:ea typeface="Century Gothic"/>
                <a:cs typeface="Century Gothic"/>
                <a:sym typeface="Century Gothic"/>
              </a:rPr>
              <a:t>Now, in the above case, we have a fixed and symmetric file assignment to nodes, this means that the intermediate values of the output functions are distributed across the nodes in a predetermined method, and the reduce function assignment is same for all the nodes.</a:t>
            </a:r>
            <a:endParaRPr b="0" i="0" sz="2000" u="none" cap="none" strike="noStrike">
              <a:solidFill>
                <a:srgbClr val="FFFFFF"/>
              </a:solidFill>
              <a:latin typeface="Century Gothic"/>
              <a:ea typeface="Century Gothic"/>
              <a:cs typeface="Century Gothic"/>
              <a:sym typeface="Century Gothic"/>
            </a:endParaRPr>
          </a:p>
          <a:p>
            <a:pPr indent="-343080" lvl="0" marL="343080" marR="0" rtl="0" algn="l">
              <a:lnSpc>
                <a:spcPct val="100000"/>
              </a:lnSpc>
              <a:spcBef>
                <a:spcPts val="1001"/>
              </a:spcBef>
              <a:spcAft>
                <a:spcPts val="0"/>
              </a:spcAft>
              <a:buClr>
                <a:srgbClr val="8AD0D6"/>
              </a:buClr>
              <a:buSzPts val="1600"/>
              <a:buFont typeface="Noto Sans Symbols"/>
              <a:buChar char="►"/>
            </a:pPr>
            <a:r>
              <a:rPr b="0" i="0" lang="en-US" sz="2000" u="none" cap="none" strike="noStrike">
                <a:solidFill>
                  <a:srgbClr val="FFFFFF"/>
                </a:solidFill>
                <a:latin typeface="Century Gothic"/>
                <a:ea typeface="Century Gothic"/>
                <a:cs typeface="Century Gothic"/>
                <a:sym typeface="Century Gothic"/>
              </a:rPr>
              <a:t>Therefore, we can say that the symmetric assignment of Reduce functions and the fixed file assignment can satisfy our data conditions. The only change in the intermediate phase is that we need to ensure a transfer of data between the nodes such that each node  has the necessary data for its assigned Reduce functions. As the assignment is symmetric, we can say that the communication load is independent of the assignment of the reduce functions and the only change that may occur is renumbering the reduce functions assigned to each node.</a:t>
            </a:r>
            <a:endParaRPr b="0" i="0" sz="2000" u="none" cap="none" strike="noStrike">
              <a:solidFill>
                <a:srgbClr val="FFFFFF"/>
              </a:solidFill>
              <a:latin typeface="Century Gothic"/>
              <a:ea typeface="Century Gothic"/>
              <a:cs typeface="Century Gothic"/>
              <a:sym typeface="Century Gothic"/>
            </a:endParaRPr>
          </a:p>
          <a:p>
            <a:pPr indent="-228600" lvl="0" marL="228600" marR="0" rtl="0" algn="l">
              <a:lnSpc>
                <a:spcPct val="100000"/>
              </a:lnSpc>
              <a:spcBef>
                <a:spcPts val="1001"/>
              </a:spcBef>
              <a:spcAft>
                <a:spcPts val="0"/>
              </a:spcAft>
              <a:buClr>
                <a:schemeClr val="dk1"/>
              </a:buClr>
              <a:buSzPts val="2000"/>
              <a:buFont typeface="Arial"/>
              <a:buNone/>
            </a:pPr>
            <a:r>
              <a:t/>
            </a:r>
            <a:endParaRPr b="0" i="0" sz="2000" u="none" cap="none" strike="noStrike">
              <a:solidFill>
                <a:srgbClr val="FFFFFF"/>
              </a:solidFill>
              <a:latin typeface="Century Gothic"/>
              <a:ea typeface="Century Gothic"/>
              <a:cs typeface="Century Gothic"/>
              <a:sym typeface="Century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idx="4294967295" type="title"/>
          </p:nvPr>
        </p:nvSpPr>
        <p:spPr>
          <a:xfrm>
            <a:off x="646200" y="452880"/>
            <a:ext cx="9404280" cy="14000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BEBEB"/>
              </a:buClr>
              <a:buSzPts val="4200"/>
              <a:buFont typeface="Century Gothic"/>
              <a:buNone/>
            </a:pPr>
            <a:r>
              <a:rPr b="0" lang="en-US" sz="4200" strike="noStrike">
                <a:solidFill>
                  <a:srgbClr val="EBEBEB"/>
                </a:solidFill>
                <a:latin typeface="Century Gothic"/>
                <a:ea typeface="Century Gothic"/>
                <a:cs typeface="Century Gothic"/>
                <a:sym typeface="Century Gothic"/>
              </a:rPr>
              <a:t>MAIN RESULTS</a:t>
            </a:r>
            <a:endParaRPr b="0" sz="4200" strike="noStrike">
              <a:solidFill>
                <a:srgbClr val="FFFFFF"/>
              </a:solidFill>
              <a:latin typeface="Century Gothic"/>
              <a:ea typeface="Century Gothic"/>
              <a:cs typeface="Century Gothic"/>
              <a:sym typeface="Century Gothic"/>
            </a:endParaRPr>
          </a:p>
        </p:txBody>
      </p:sp>
      <p:sp>
        <p:nvSpPr>
          <p:cNvPr id="314" name="Google Shape;314;p19"/>
          <p:cNvSpPr txBox="1"/>
          <p:nvPr>
            <p:ph idx="4294967295" type="body"/>
          </p:nvPr>
        </p:nvSpPr>
        <p:spPr>
          <a:xfrm>
            <a:off x="953640" y="2053080"/>
            <a:ext cx="8946360" cy="4195080"/>
          </a:xfrm>
          <a:prstGeom prst="rect">
            <a:avLst/>
          </a:prstGeom>
          <a:noFill/>
          <a:ln>
            <a:noFill/>
          </a:ln>
        </p:spPr>
        <p:txBody>
          <a:bodyPr anchorCtr="0" anchor="t" bIns="45700" lIns="91425" spcFirstLastPara="1" rIns="91425" wrap="square" tIns="45700">
            <a:noAutofit/>
          </a:bodyPr>
          <a:lstStyle/>
          <a:p>
            <a:pPr indent="-343080" lvl="0" marL="343080" marR="0" rtl="0" algn="l">
              <a:lnSpc>
                <a:spcPct val="100000"/>
              </a:lnSpc>
              <a:spcBef>
                <a:spcPts val="0"/>
              </a:spcBef>
              <a:spcAft>
                <a:spcPts val="0"/>
              </a:spcAft>
              <a:buClr>
                <a:srgbClr val="8AD0D6"/>
              </a:buClr>
              <a:buSzPts val="1600"/>
              <a:buFont typeface="Noto Sans Symbols"/>
              <a:buChar char="►"/>
            </a:pPr>
            <a:r>
              <a:rPr b="0" i="0" lang="en-US" sz="2000" u="none" cap="none" strike="noStrike">
                <a:solidFill>
                  <a:srgbClr val="FFFFFF"/>
                </a:solidFill>
                <a:latin typeface="Century Gothic"/>
                <a:ea typeface="Century Gothic"/>
                <a:cs typeface="Century Gothic"/>
                <a:sym typeface="Century Gothic"/>
              </a:rPr>
              <a:t>The computation communication function of the distributed framework is given by-</a:t>
            </a:r>
            <a:endParaRPr b="0" i="0" sz="2000" u="none" cap="none" strike="noStrike">
              <a:solidFill>
                <a:srgbClr val="FFFFFF"/>
              </a:solidFill>
              <a:latin typeface="Century Gothic"/>
              <a:ea typeface="Century Gothic"/>
              <a:cs typeface="Century Gothic"/>
              <a:sym typeface="Century Gothic"/>
            </a:endParaRPr>
          </a:p>
          <a:p>
            <a:pPr indent="-228600" lvl="0" marL="228600" marR="0" rtl="0" algn="l">
              <a:lnSpc>
                <a:spcPct val="100000"/>
              </a:lnSpc>
              <a:spcBef>
                <a:spcPts val="1001"/>
              </a:spcBef>
              <a:spcAft>
                <a:spcPts val="0"/>
              </a:spcAft>
              <a:buClr>
                <a:schemeClr val="dk1"/>
              </a:buClr>
              <a:buSzPts val="2000"/>
              <a:buFont typeface="Arial"/>
              <a:buNone/>
            </a:pPr>
            <a:r>
              <a:t/>
            </a:r>
            <a:endParaRPr b="0" i="0" sz="2000" u="none" cap="none" strike="noStrike">
              <a:solidFill>
                <a:srgbClr val="FFFFFF"/>
              </a:solidFill>
              <a:latin typeface="Century Gothic"/>
              <a:ea typeface="Century Gothic"/>
              <a:cs typeface="Century Gothic"/>
              <a:sym typeface="Century Gothic"/>
            </a:endParaRPr>
          </a:p>
          <a:p>
            <a:pPr indent="-228600" lvl="0" marL="228600" marR="0" rtl="0" algn="l">
              <a:lnSpc>
                <a:spcPct val="100000"/>
              </a:lnSpc>
              <a:spcBef>
                <a:spcPts val="1001"/>
              </a:spcBef>
              <a:spcAft>
                <a:spcPts val="0"/>
              </a:spcAft>
              <a:buClr>
                <a:schemeClr val="dk1"/>
              </a:buClr>
              <a:buSzPts val="2000"/>
              <a:buFont typeface="Arial"/>
              <a:buNone/>
            </a:pPr>
            <a:r>
              <a:t/>
            </a:r>
            <a:endParaRPr b="0" i="0" sz="2000" u="none" cap="none" strike="noStrike">
              <a:solidFill>
                <a:srgbClr val="FFFFFF"/>
              </a:solidFill>
              <a:latin typeface="Century Gothic"/>
              <a:ea typeface="Century Gothic"/>
              <a:cs typeface="Century Gothic"/>
              <a:sym typeface="Century Gothic"/>
            </a:endParaRPr>
          </a:p>
          <a:p>
            <a:pPr indent="-228600" lvl="0" marL="228600" marR="0" rtl="0" algn="l">
              <a:lnSpc>
                <a:spcPct val="100000"/>
              </a:lnSpc>
              <a:spcBef>
                <a:spcPts val="1001"/>
              </a:spcBef>
              <a:spcAft>
                <a:spcPts val="0"/>
              </a:spcAft>
              <a:buClr>
                <a:schemeClr val="dk1"/>
              </a:buClr>
              <a:buSzPts val="2000"/>
              <a:buFont typeface="Arial"/>
              <a:buNone/>
            </a:pPr>
            <a:r>
              <a:t/>
            </a:r>
            <a:endParaRPr b="0" i="0" sz="2000" u="none" cap="none" strike="noStrike">
              <a:solidFill>
                <a:srgbClr val="FFFFFF"/>
              </a:solidFill>
              <a:latin typeface="Century Gothic"/>
              <a:ea typeface="Century Gothic"/>
              <a:cs typeface="Century Gothic"/>
              <a:sym typeface="Century Gothic"/>
            </a:endParaRPr>
          </a:p>
          <a:p>
            <a:pPr indent="-228600" lvl="0" marL="228600" marR="0" rtl="0" algn="l">
              <a:lnSpc>
                <a:spcPct val="100000"/>
              </a:lnSpc>
              <a:spcBef>
                <a:spcPts val="1001"/>
              </a:spcBef>
              <a:spcAft>
                <a:spcPts val="0"/>
              </a:spcAft>
              <a:buClr>
                <a:srgbClr val="FFFFFF"/>
              </a:buClr>
              <a:buSzPts val="2000"/>
              <a:buFont typeface="Arial"/>
              <a:buNone/>
            </a:pPr>
            <a:r>
              <a:rPr b="0" i="0" lang="en-US" sz="2000" u="none" cap="none" strike="noStrike">
                <a:solidFill>
                  <a:srgbClr val="FFFFFF"/>
                </a:solidFill>
                <a:latin typeface="Century Gothic"/>
                <a:ea typeface="Century Gothic"/>
                <a:cs typeface="Century Gothic"/>
                <a:sym typeface="Century Gothic"/>
              </a:rPr>
              <a:t>This formula can be stated for sufficiently large values of T. When T is large, it signifies that the intermediate values being processed in distributed computing framework are of substantial size and complexity, ensuring that analysis becomes easy and the calculations are not trivial. For general values of T, L*(r) is the lower convex envelope of the points {r,L}</a:t>
            </a:r>
            <a:endParaRPr b="0" i="0" sz="2000" u="none" cap="none" strike="noStrike">
              <a:solidFill>
                <a:srgbClr val="FFFFFF"/>
              </a:solidFill>
              <a:latin typeface="Century Gothic"/>
              <a:ea typeface="Century Gothic"/>
              <a:cs typeface="Century Gothic"/>
              <a:sym typeface="Century Gothic"/>
            </a:endParaRPr>
          </a:p>
          <a:p>
            <a:pPr indent="-228600" lvl="0" marL="228600" marR="0" rtl="0" algn="l">
              <a:lnSpc>
                <a:spcPct val="100000"/>
              </a:lnSpc>
              <a:spcBef>
                <a:spcPts val="1001"/>
              </a:spcBef>
              <a:spcAft>
                <a:spcPts val="0"/>
              </a:spcAft>
              <a:buClr>
                <a:schemeClr val="dk1"/>
              </a:buClr>
              <a:buSzPts val="2000"/>
              <a:buFont typeface="Arial"/>
              <a:buNone/>
            </a:pPr>
            <a:r>
              <a:t/>
            </a:r>
            <a:endParaRPr b="0" i="0" sz="2000" u="none" cap="none" strike="noStrike">
              <a:solidFill>
                <a:srgbClr val="FFFFFF"/>
              </a:solidFill>
              <a:latin typeface="Century Gothic"/>
              <a:ea typeface="Century Gothic"/>
              <a:cs typeface="Century Gothic"/>
              <a:sym typeface="Century Gothic"/>
            </a:endParaRPr>
          </a:p>
        </p:txBody>
      </p:sp>
      <p:pic>
        <p:nvPicPr>
          <p:cNvPr id="315" name="Google Shape;315;p19"/>
          <p:cNvPicPr preferRelativeResize="0"/>
          <p:nvPr/>
        </p:nvPicPr>
        <p:blipFill rotWithShape="1">
          <a:blip r:embed="rId3">
            <a:alphaModFix/>
          </a:blip>
          <a:srcRect b="0" l="0" r="0" t="0"/>
          <a:stretch/>
        </p:blipFill>
        <p:spPr>
          <a:xfrm>
            <a:off x="2335680" y="3157560"/>
            <a:ext cx="6124320" cy="5140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
          <p:cNvSpPr txBox="1"/>
          <p:nvPr>
            <p:ph idx="4294967295" type="title"/>
          </p:nvPr>
        </p:nvSpPr>
        <p:spPr>
          <a:xfrm>
            <a:off x="646200" y="452880"/>
            <a:ext cx="9404280" cy="14000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BEBEB"/>
              </a:buClr>
              <a:buSzPts val="4200"/>
              <a:buFont typeface="Century Gothic"/>
              <a:buNone/>
            </a:pPr>
            <a:r>
              <a:rPr b="0" i="0" lang="en-US" sz="4200" u="none" cap="none" strike="noStrike">
                <a:solidFill>
                  <a:srgbClr val="EBEBEB"/>
                </a:solidFill>
                <a:latin typeface="Century Gothic"/>
                <a:ea typeface="Century Gothic"/>
                <a:cs typeface="Century Gothic"/>
                <a:sym typeface="Century Gothic"/>
              </a:rPr>
              <a:t>WHAT IS DISTRIBUTED COMPUTING?</a:t>
            </a:r>
            <a:endParaRPr b="0" i="0" sz="4200" u="none" cap="none" strike="noStrike">
              <a:solidFill>
                <a:srgbClr val="FFFFFF"/>
              </a:solidFill>
              <a:latin typeface="Century Gothic"/>
              <a:ea typeface="Century Gothic"/>
              <a:cs typeface="Century Gothic"/>
              <a:sym typeface="Century Gothic"/>
            </a:endParaRPr>
          </a:p>
        </p:txBody>
      </p:sp>
      <p:sp>
        <p:nvSpPr>
          <p:cNvPr id="208" name="Google Shape;208;p2"/>
          <p:cNvSpPr txBox="1"/>
          <p:nvPr>
            <p:ph idx="4294967295" type="body"/>
          </p:nvPr>
        </p:nvSpPr>
        <p:spPr>
          <a:xfrm>
            <a:off x="1103400" y="2053080"/>
            <a:ext cx="8946360" cy="4195080"/>
          </a:xfrm>
          <a:prstGeom prst="rect">
            <a:avLst/>
          </a:prstGeom>
          <a:noFill/>
          <a:ln>
            <a:noFill/>
          </a:ln>
        </p:spPr>
        <p:txBody>
          <a:bodyPr anchorCtr="0" anchor="t" bIns="45700" lIns="91425" spcFirstLastPara="1" rIns="91425" wrap="square" tIns="45700">
            <a:noAutofit/>
          </a:bodyPr>
          <a:lstStyle/>
          <a:p>
            <a:pPr indent="-343080" lvl="0" marL="343080" marR="0" rtl="0" algn="l">
              <a:lnSpc>
                <a:spcPct val="100000"/>
              </a:lnSpc>
              <a:spcBef>
                <a:spcPts val="0"/>
              </a:spcBef>
              <a:spcAft>
                <a:spcPts val="0"/>
              </a:spcAft>
              <a:buClr>
                <a:srgbClr val="8AD0D6"/>
              </a:buClr>
              <a:buSzPts val="1600"/>
              <a:buFont typeface="Noto Sans Symbols"/>
              <a:buChar char="►"/>
            </a:pPr>
            <a:r>
              <a:rPr b="0" i="0" lang="en-US" sz="2000" u="none" cap="none" strike="noStrike">
                <a:solidFill>
                  <a:srgbClr val="FFFFFF"/>
                </a:solidFill>
                <a:latin typeface="Century Gothic"/>
                <a:ea typeface="Century Gothic"/>
                <a:cs typeface="Century Gothic"/>
                <a:sym typeface="Century Gothic"/>
              </a:rPr>
              <a:t>Distributed computing is a method of making multiple computers work together to solve a common problem. It makes a computer network appear as a powerful single computer that provides large scale resources to deal with complex challenges.</a:t>
            </a:r>
            <a:endParaRPr b="0" i="0" sz="2000" u="none" cap="none" strike="noStrike">
              <a:solidFill>
                <a:srgbClr val="FFFFFF"/>
              </a:solidFill>
              <a:latin typeface="Century Gothic"/>
              <a:ea typeface="Century Gothic"/>
              <a:cs typeface="Century Gothic"/>
              <a:sym typeface="Century Gothic"/>
            </a:endParaRPr>
          </a:p>
          <a:p>
            <a:pPr indent="-343080" lvl="0" marL="343080" marR="0" rtl="0" algn="l">
              <a:lnSpc>
                <a:spcPct val="100000"/>
              </a:lnSpc>
              <a:spcBef>
                <a:spcPts val="1001"/>
              </a:spcBef>
              <a:spcAft>
                <a:spcPts val="0"/>
              </a:spcAft>
              <a:buClr>
                <a:srgbClr val="8AD0D6"/>
              </a:buClr>
              <a:buSzPts val="1600"/>
              <a:buFont typeface="Noto Sans Symbols"/>
              <a:buChar char="►"/>
            </a:pPr>
            <a:r>
              <a:rPr b="0" i="0" lang="en-US" sz="2000" u="none" cap="none" strike="noStrike">
                <a:solidFill>
                  <a:srgbClr val="FFFFFF"/>
                </a:solidFill>
                <a:latin typeface="Century Gothic"/>
                <a:ea typeface="Century Gothic"/>
                <a:cs typeface="Century Gothic"/>
                <a:sym typeface="Century Gothic"/>
              </a:rPr>
              <a:t>Distributed computing can encrypt large volumes of data.</a:t>
            </a:r>
            <a:endParaRPr b="0" i="0" sz="2000" u="none" cap="none" strike="noStrike">
              <a:solidFill>
                <a:srgbClr val="FFFFFF"/>
              </a:solidFill>
              <a:latin typeface="Century Gothic"/>
              <a:ea typeface="Century Gothic"/>
              <a:cs typeface="Century Gothic"/>
              <a:sym typeface="Century Gothic"/>
            </a:endParaRPr>
          </a:p>
          <a:p>
            <a:pPr indent="-343080" lvl="0" marL="343080" marR="0" rtl="0" algn="l">
              <a:lnSpc>
                <a:spcPct val="100000"/>
              </a:lnSpc>
              <a:spcBef>
                <a:spcPts val="1001"/>
              </a:spcBef>
              <a:spcAft>
                <a:spcPts val="0"/>
              </a:spcAft>
              <a:buClr>
                <a:srgbClr val="8AD0D6"/>
              </a:buClr>
              <a:buSzPts val="1600"/>
              <a:buFont typeface="Noto Sans Symbols"/>
              <a:buChar char="►"/>
            </a:pPr>
            <a:r>
              <a:rPr b="0" i="0" lang="en-US" sz="2000" u="none" cap="none" strike="noStrike">
                <a:solidFill>
                  <a:srgbClr val="FFFFFF"/>
                </a:solidFill>
                <a:latin typeface="Century Gothic"/>
                <a:ea typeface="Century Gothic"/>
                <a:cs typeface="Century Gothic"/>
                <a:sym typeface="Century Gothic"/>
              </a:rPr>
              <a:t>The distributing computing framework is motivated by structures like Map Reduce and Spark.</a:t>
            </a:r>
            <a:endParaRPr b="0" i="0" sz="2000" u="none" cap="none" strike="noStrike">
              <a:solidFill>
                <a:srgbClr val="FFFFFF"/>
              </a:solidFill>
              <a:latin typeface="Century Gothic"/>
              <a:ea typeface="Century Gothic"/>
              <a:cs typeface="Century Gothic"/>
              <a:sym typeface="Century Gothic"/>
            </a:endParaRPr>
          </a:p>
          <a:p>
            <a:pPr indent="-228600" lvl="0" marL="228600" marR="0" rtl="0" algn="l">
              <a:lnSpc>
                <a:spcPct val="100000"/>
              </a:lnSpc>
              <a:spcBef>
                <a:spcPts val="1001"/>
              </a:spcBef>
              <a:spcAft>
                <a:spcPts val="0"/>
              </a:spcAft>
              <a:buClr>
                <a:schemeClr val="dk1"/>
              </a:buClr>
              <a:buSzPts val="2000"/>
              <a:buFont typeface="Arial"/>
              <a:buNone/>
            </a:pPr>
            <a:r>
              <a:t/>
            </a:r>
            <a:endParaRPr b="0" i="0" sz="2000" u="none" cap="none" strike="noStrike">
              <a:solidFill>
                <a:srgbClr val="FFFFFF"/>
              </a:solidFill>
              <a:latin typeface="Century Gothic"/>
              <a:ea typeface="Century Gothic"/>
              <a:cs typeface="Century Gothic"/>
              <a:sym typeface="Century Gothic"/>
            </a:endParaRPr>
          </a:p>
          <a:p>
            <a:pPr indent="-228600" lvl="0" marL="228600" marR="0" rtl="0" algn="l">
              <a:lnSpc>
                <a:spcPct val="100000"/>
              </a:lnSpc>
              <a:spcBef>
                <a:spcPts val="1001"/>
              </a:spcBef>
              <a:spcAft>
                <a:spcPts val="0"/>
              </a:spcAft>
              <a:buClr>
                <a:schemeClr val="dk1"/>
              </a:buClr>
              <a:buSzPts val="2000"/>
              <a:buFont typeface="Arial"/>
              <a:buNone/>
            </a:pPr>
            <a:r>
              <a:t/>
            </a:r>
            <a:endParaRPr b="0" i="0" sz="2000" u="none" cap="none" strike="noStrike">
              <a:solidFill>
                <a:srgbClr val="FFFFFF"/>
              </a:solidFill>
              <a:latin typeface="Century Gothic"/>
              <a:ea typeface="Century Gothic"/>
              <a:cs typeface="Century Gothic"/>
              <a:sym typeface="Century Gothic"/>
            </a:endParaRPr>
          </a:p>
        </p:txBody>
      </p:sp>
    </p:spTree>
  </p:cSld>
  <p:clrMapOvr>
    <a:masterClrMapping/>
  </p:clrMapOvr>
  <p:transition advTm="30355" spd="slow" p14:dur="1500">
    <p:split orient="vert" dir="in"/>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idx="4294967295" type="title"/>
          </p:nvPr>
        </p:nvSpPr>
        <p:spPr>
          <a:xfrm>
            <a:off x="646200" y="452880"/>
            <a:ext cx="9404280" cy="140004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800"/>
              <a:buFont typeface="Arial"/>
              <a:buNone/>
            </a:pPr>
            <a:r>
              <a:t/>
            </a:r>
            <a:endParaRPr b="0" sz="1800" strike="noStrike">
              <a:solidFill>
                <a:srgbClr val="FFFFFF"/>
              </a:solidFill>
              <a:latin typeface="Century Gothic"/>
              <a:ea typeface="Century Gothic"/>
              <a:cs typeface="Century Gothic"/>
              <a:sym typeface="Century Gothic"/>
            </a:endParaRPr>
          </a:p>
        </p:txBody>
      </p:sp>
      <p:pic>
        <p:nvPicPr>
          <p:cNvPr id="321" name="Google Shape;321;p20"/>
          <p:cNvPicPr preferRelativeResize="0"/>
          <p:nvPr/>
        </p:nvPicPr>
        <p:blipFill rotWithShape="1">
          <a:blip r:embed="rId3">
            <a:alphaModFix/>
          </a:blip>
          <a:srcRect b="0" l="0" r="0" t="0"/>
          <a:stretch/>
        </p:blipFill>
        <p:spPr>
          <a:xfrm>
            <a:off x="410760" y="200356"/>
            <a:ext cx="11580840" cy="600624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1"/>
          <p:cNvSpPr txBox="1"/>
          <p:nvPr>
            <p:ph type="title"/>
          </p:nvPr>
        </p:nvSpPr>
        <p:spPr>
          <a:xfrm>
            <a:off x="646200" y="452880"/>
            <a:ext cx="9404280" cy="1400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lt1"/>
              </a:buClr>
              <a:buSzPts val="4400"/>
              <a:buFont typeface="Arial"/>
              <a:buNone/>
            </a:pPr>
            <a:r>
              <a:rPr lang="en-US">
                <a:solidFill>
                  <a:schemeClr val="lt1"/>
                </a:solidFill>
              </a:rPr>
              <a:t>Examples of Coded distributed computing</a:t>
            </a:r>
            <a:endParaRPr>
              <a:solidFill>
                <a:schemeClr val="lt1"/>
              </a:solidFill>
            </a:endParaRPr>
          </a:p>
        </p:txBody>
      </p:sp>
      <p:pic>
        <p:nvPicPr>
          <p:cNvPr id="327" name="Google Shape;327;p21"/>
          <p:cNvPicPr preferRelativeResize="0"/>
          <p:nvPr/>
        </p:nvPicPr>
        <p:blipFill rotWithShape="1">
          <a:blip r:embed="rId3">
            <a:alphaModFix/>
          </a:blip>
          <a:srcRect b="0" l="0" r="0" t="0"/>
          <a:stretch/>
        </p:blipFill>
        <p:spPr>
          <a:xfrm>
            <a:off x="2092037" y="1852920"/>
            <a:ext cx="6968836" cy="4593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2"/>
          <p:cNvSpPr txBox="1"/>
          <p:nvPr>
            <p:ph type="title"/>
          </p:nvPr>
        </p:nvSpPr>
        <p:spPr>
          <a:xfrm>
            <a:off x="646200" y="452880"/>
            <a:ext cx="9404280" cy="1400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lt1"/>
              </a:buClr>
              <a:buSzPts val="4400"/>
              <a:buFont typeface="Arial"/>
              <a:buNone/>
            </a:pPr>
            <a:r>
              <a:rPr lang="en-US">
                <a:solidFill>
                  <a:schemeClr val="lt1"/>
                </a:solidFill>
              </a:rPr>
              <a:t>Contributions : </a:t>
            </a:r>
            <a:endParaRPr>
              <a:solidFill>
                <a:schemeClr val="lt1"/>
              </a:solidFill>
            </a:endParaRPr>
          </a:p>
        </p:txBody>
      </p:sp>
      <p:sp>
        <p:nvSpPr>
          <p:cNvPr id="333" name="Google Shape;333;p22"/>
          <p:cNvSpPr txBox="1"/>
          <p:nvPr>
            <p:ph idx="1" type="subTitle"/>
          </p:nvPr>
        </p:nvSpPr>
        <p:spPr>
          <a:xfrm flipH="1">
            <a:off x="315125" y="1852925"/>
            <a:ext cx="10216800" cy="42003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lt1"/>
              </a:buClr>
              <a:buSzPts val="4400"/>
              <a:buFont typeface="Arial"/>
              <a:buNone/>
            </a:pPr>
            <a:r>
              <a:rPr lang="en-US" sz="4400">
                <a:solidFill>
                  <a:schemeClr val="lt1"/>
                </a:solidFill>
                <a:latin typeface="Arial"/>
                <a:ea typeface="Arial"/>
                <a:cs typeface="Arial"/>
                <a:sym typeface="Arial"/>
              </a:rPr>
              <a:t>Manim animations – Yash Bhutada</a:t>
            </a:r>
            <a:endParaRPr sz="4400">
              <a:solidFill>
                <a:schemeClr val="lt1"/>
              </a:solidFill>
              <a:latin typeface="Arial"/>
              <a:ea typeface="Arial"/>
              <a:cs typeface="Arial"/>
              <a:sym typeface="Arial"/>
            </a:endParaRPr>
          </a:p>
          <a:p>
            <a:pPr indent="0" lvl="0" marL="0" marR="0" rtl="0" algn="l">
              <a:lnSpc>
                <a:spcPct val="90000"/>
              </a:lnSpc>
              <a:spcBef>
                <a:spcPts val="0"/>
              </a:spcBef>
              <a:spcAft>
                <a:spcPts val="0"/>
              </a:spcAft>
              <a:buClr>
                <a:schemeClr val="lt1"/>
              </a:buClr>
              <a:buSzPts val="4400"/>
              <a:buFont typeface="Arial"/>
              <a:buNone/>
            </a:pPr>
            <a:r>
              <a:rPr lang="en-US" sz="4400">
                <a:solidFill>
                  <a:schemeClr val="lt1"/>
                </a:solidFill>
                <a:latin typeface="Arial"/>
                <a:ea typeface="Arial"/>
                <a:cs typeface="Arial"/>
                <a:sym typeface="Arial"/>
              </a:rPr>
              <a:t>PPT making – Arya Topale</a:t>
            </a:r>
            <a:endParaRPr sz="4400">
              <a:solidFill>
                <a:schemeClr val="lt1"/>
              </a:solidFill>
              <a:latin typeface="Arial"/>
              <a:ea typeface="Arial"/>
              <a:cs typeface="Arial"/>
              <a:sym typeface="Arial"/>
            </a:endParaRPr>
          </a:p>
          <a:p>
            <a:pPr indent="0" lvl="0" marL="0" marR="0" rtl="0" algn="l">
              <a:lnSpc>
                <a:spcPct val="90000"/>
              </a:lnSpc>
              <a:spcBef>
                <a:spcPts val="0"/>
              </a:spcBef>
              <a:spcAft>
                <a:spcPts val="0"/>
              </a:spcAft>
              <a:buClr>
                <a:schemeClr val="lt1"/>
              </a:buClr>
              <a:buSzPts val="4400"/>
              <a:buFont typeface="Arial"/>
              <a:buNone/>
            </a:pPr>
            <a:r>
              <a:rPr lang="en-US" sz="4400">
                <a:solidFill>
                  <a:schemeClr val="lt1"/>
                </a:solidFill>
                <a:latin typeface="Arial"/>
                <a:ea typeface="Arial"/>
                <a:cs typeface="Arial"/>
                <a:sym typeface="Arial"/>
              </a:rPr>
              <a:t>Data collection – Both</a:t>
            </a:r>
            <a:endParaRPr/>
          </a:p>
          <a:p>
            <a:pPr indent="0" lvl="0" marL="0" marR="0" rtl="0" algn="l">
              <a:lnSpc>
                <a:spcPct val="90000"/>
              </a:lnSpc>
              <a:spcBef>
                <a:spcPts val="0"/>
              </a:spcBef>
              <a:spcAft>
                <a:spcPts val="0"/>
              </a:spcAft>
              <a:buClr>
                <a:schemeClr val="lt1"/>
              </a:buClr>
              <a:buSzPts val="4400"/>
              <a:buFont typeface="Arial"/>
              <a:buNone/>
            </a:pPr>
            <a:r>
              <a:rPr lang="en-US" sz="4400">
                <a:solidFill>
                  <a:schemeClr val="lt1"/>
                </a:solidFill>
                <a:latin typeface="Arial"/>
                <a:ea typeface="Arial"/>
                <a:cs typeface="Arial"/>
                <a:sym typeface="Arial"/>
              </a:rPr>
              <a:t>Presentation - Both</a:t>
            </a:r>
            <a:endParaRPr sz="4400">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
          <p:cNvSpPr txBox="1"/>
          <p:nvPr>
            <p:ph idx="4294967295" type="title"/>
          </p:nvPr>
        </p:nvSpPr>
        <p:spPr>
          <a:xfrm>
            <a:off x="646200" y="452880"/>
            <a:ext cx="9404280" cy="14000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BEBEB"/>
              </a:buClr>
              <a:buSzPts val="4200"/>
              <a:buFont typeface="Century Gothic"/>
              <a:buNone/>
            </a:pPr>
            <a:r>
              <a:rPr b="0" i="0" lang="en-US" sz="4200" u="none" cap="none" strike="noStrike">
                <a:solidFill>
                  <a:srgbClr val="EBEBEB"/>
                </a:solidFill>
                <a:latin typeface="Century Gothic"/>
                <a:ea typeface="Century Gothic"/>
                <a:cs typeface="Century Gothic"/>
                <a:sym typeface="Century Gothic"/>
              </a:rPr>
              <a:t>WHAT IS MAP REDUCE?</a:t>
            </a:r>
            <a:endParaRPr b="0" i="0" sz="4200" u="none" cap="none" strike="noStrike">
              <a:solidFill>
                <a:srgbClr val="FFFFFF"/>
              </a:solidFill>
              <a:latin typeface="Century Gothic"/>
              <a:ea typeface="Century Gothic"/>
              <a:cs typeface="Century Gothic"/>
              <a:sym typeface="Century Gothic"/>
            </a:endParaRPr>
          </a:p>
        </p:txBody>
      </p:sp>
      <p:sp>
        <p:nvSpPr>
          <p:cNvPr id="214" name="Google Shape;214;p3"/>
          <p:cNvSpPr txBox="1"/>
          <p:nvPr>
            <p:ph idx="4294967295" type="body"/>
          </p:nvPr>
        </p:nvSpPr>
        <p:spPr>
          <a:xfrm>
            <a:off x="1103400" y="2053080"/>
            <a:ext cx="8946360" cy="4195080"/>
          </a:xfrm>
          <a:prstGeom prst="rect">
            <a:avLst/>
          </a:prstGeom>
          <a:noFill/>
          <a:ln>
            <a:noFill/>
          </a:ln>
        </p:spPr>
        <p:txBody>
          <a:bodyPr anchorCtr="0" anchor="t" bIns="45700" lIns="91425" spcFirstLastPara="1" rIns="91425" wrap="square" tIns="45700">
            <a:noAutofit/>
          </a:bodyPr>
          <a:lstStyle/>
          <a:p>
            <a:pPr indent="-343080" lvl="0" marL="343080" marR="0" rtl="0" algn="l">
              <a:lnSpc>
                <a:spcPct val="100000"/>
              </a:lnSpc>
              <a:spcBef>
                <a:spcPts val="0"/>
              </a:spcBef>
              <a:spcAft>
                <a:spcPts val="0"/>
              </a:spcAft>
              <a:buClr>
                <a:srgbClr val="8AD0D6"/>
              </a:buClr>
              <a:buSzPts val="1600"/>
              <a:buFont typeface="Noto Sans Symbols"/>
              <a:buChar char="►"/>
            </a:pPr>
            <a:r>
              <a:rPr b="0" i="0" lang="en-US" sz="2000" u="none" cap="none" strike="noStrike">
                <a:solidFill>
                  <a:srgbClr val="FFFFFF"/>
                </a:solidFill>
                <a:latin typeface="Century Gothic"/>
                <a:ea typeface="Century Gothic"/>
                <a:cs typeface="Century Gothic"/>
                <a:sym typeface="Century Gothic"/>
              </a:rPr>
              <a:t>The distributed computing framework is motivated by two functions/structures-Map, Reduce.</a:t>
            </a:r>
            <a:endParaRPr b="0" i="0" sz="2000" u="none" cap="none" strike="noStrike">
              <a:solidFill>
                <a:srgbClr val="FFFFFF"/>
              </a:solidFill>
              <a:latin typeface="Century Gothic"/>
              <a:ea typeface="Century Gothic"/>
              <a:cs typeface="Century Gothic"/>
              <a:sym typeface="Century Gothic"/>
            </a:endParaRPr>
          </a:p>
          <a:p>
            <a:pPr indent="-343080" lvl="0" marL="343080" marR="0" rtl="0" algn="l">
              <a:lnSpc>
                <a:spcPct val="100000"/>
              </a:lnSpc>
              <a:spcBef>
                <a:spcPts val="1001"/>
              </a:spcBef>
              <a:spcAft>
                <a:spcPts val="0"/>
              </a:spcAft>
              <a:buClr>
                <a:srgbClr val="8AD0D6"/>
              </a:buClr>
              <a:buSzPts val="1600"/>
              <a:buFont typeface="Noto Sans Symbols"/>
              <a:buChar char="►"/>
            </a:pPr>
            <a:r>
              <a:rPr b="0" i="0" lang="en-US" sz="2000" u="none" cap="none" strike="noStrike">
                <a:solidFill>
                  <a:srgbClr val="FFFFFF"/>
                </a:solidFill>
                <a:latin typeface="Century Gothic"/>
                <a:ea typeface="Century Gothic"/>
                <a:cs typeface="Century Gothic"/>
                <a:sym typeface="Century Gothic"/>
              </a:rPr>
              <a:t>The Map Phase-distributed computing nodes process data locally and then they generate some intermediate values. Each chunk of data is processed according to its Map Function. Now there is an intermediate step just after the Map phase that is the shuffle phase. The calculated intermediate values are exchanged among the various computing nodes.</a:t>
            </a:r>
            <a:endParaRPr b="0" i="0" sz="2000" u="none" cap="none" strike="noStrike">
              <a:solidFill>
                <a:srgbClr val="FFFFFF"/>
              </a:solidFill>
              <a:latin typeface="Century Gothic"/>
              <a:ea typeface="Century Gothic"/>
              <a:cs typeface="Century Gothic"/>
              <a:sym typeface="Century Gothic"/>
            </a:endParaRPr>
          </a:p>
          <a:p>
            <a:pPr indent="-343080" lvl="0" marL="343080" marR="0" rtl="0" algn="l">
              <a:lnSpc>
                <a:spcPct val="100000"/>
              </a:lnSpc>
              <a:spcBef>
                <a:spcPts val="1001"/>
              </a:spcBef>
              <a:spcAft>
                <a:spcPts val="0"/>
              </a:spcAft>
              <a:buClr>
                <a:srgbClr val="8AD0D6"/>
              </a:buClr>
              <a:buSzPts val="1600"/>
              <a:buFont typeface="Noto Sans Symbols"/>
              <a:buChar char="►"/>
            </a:pPr>
            <a:r>
              <a:rPr b="0" i="0" lang="en-US" sz="2000" u="none" cap="none" strike="noStrike">
                <a:solidFill>
                  <a:srgbClr val="FFFFFF"/>
                </a:solidFill>
                <a:latin typeface="Century Gothic"/>
                <a:ea typeface="Century Gothic"/>
                <a:cs typeface="Century Gothic"/>
                <a:sym typeface="Century Gothic"/>
              </a:rPr>
              <a:t>Reduce Phase-The final values after shuffling is calculated in this phase.</a:t>
            </a:r>
            <a:endParaRPr b="0" i="0" sz="2000" u="none" cap="none" strike="noStrike">
              <a:solidFill>
                <a:srgbClr val="FFFFFF"/>
              </a:solidFill>
              <a:latin typeface="Century Gothic"/>
              <a:ea typeface="Century Gothic"/>
              <a:cs typeface="Century Gothic"/>
              <a:sym typeface="Century Gothic"/>
            </a:endParaRPr>
          </a:p>
        </p:txBody>
      </p:sp>
    </p:spTree>
  </p:cSld>
  <p:clrMapOvr>
    <a:masterClrMapping/>
  </p:clrMapOvr>
  <p:transition advTm="56" spd="slow">
    <p:randomBar dir="ver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
          <p:cNvSpPr txBox="1"/>
          <p:nvPr>
            <p:ph idx="4294967295" type="title"/>
          </p:nvPr>
        </p:nvSpPr>
        <p:spPr>
          <a:xfrm>
            <a:off x="646200" y="452880"/>
            <a:ext cx="9404280" cy="14000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BEBEB"/>
              </a:buClr>
              <a:buSzPts val="4200"/>
              <a:buFont typeface="Century Gothic"/>
              <a:buNone/>
            </a:pPr>
            <a:r>
              <a:rPr b="0" i="0" lang="en-US" sz="4200" u="none" cap="none" strike="noStrike">
                <a:solidFill>
                  <a:srgbClr val="EBEBEB"/>
                </a:solidFill>
                <a:latin typeface="Century Gothic"/>
                <a:ea typeface="Century Gothic"/>
                <a:cs typeface="Century Gothic"/>
                <a:sym typeface="Century Gothic"/>
              </a:rPr>
              <a:t>CHALLENGES DUE TO DATA SHUFFLING</a:t>
            </a:r>
            <a:endParaRPr b="0" i="0" sz="4200" u="none" cap="none" strike="noStrike">
              <a:solidFill>
                <a:srgbClr val="FFFFFF"/>
              </a:solidFill>
              <a:latin typeface="Century Gothic"/>
              <a:ea typeface="Century Gothic"/>
              <a:cs typeface="Century Gothic"/>
              <a:sym typeface="Century Gothic"/>
            </a:endParaRPr>
          </a:p>
        </p:txBody>
      </p:sp>
      <p:sp>
        <p:nvSpPr>
          <p:cNvPr id="220" name="Google Shape;220;p4"/>
          <p:cNvSpPr txBox="1"/>
          <p:nvPr>
            <p:ph idx="4294967295" type="body"/>
          </p:nvPr>
        </p:nvSpPr>
        <p:spPr>
          <a:xfrm>
            <a:off x="1103400" y="2053080"/>
            <a:ext cx="8946360" cy="4195080"/>
          </a:xfrm>
          <a:prstGeom prst="rect">
            <a:avLst/>
          </a:prstGeom>
          <a:noFill/>
          <a:ln>
            <a:noFill/>
          </a:ln>
        </p:spPr>
        <p:txBody>
          <a:bodyPr anchorCtr="0" anchor="t" bIns="45700" lIns="91425" spcFirstLastPara="1" rIns="91425" wrap="square" tIns="45700">
            <a:noAutofit/>
          </a:bodyPr>
          <a:lstStyle/>
          <a:p>
            <a:pPr indent="-343080" lvl="0" marL="343080" marR="0" rtl="0" algn="l">
              <a:lnSpc>
                <a:spcPct val="100000"/>
              </a:lnSpc>
              <a:spcBef>
                <a:spcPts val="0"/>
              </a:spcBef>
              <a:spcAft>
                <a:spcPts val="0"/>
              </a:spcAft>
              <a:buClr>
                <a:srgbClr val="8AD0D6"/>
              </a:buClr>
              <a:buSzPts val="1600"/>
              <a:buFont typeface="Noto Sans Symbols"/>
              <a:buChar char="►"/>
            </a:pPr>
            <a:r>
              <a:rPr b="0" i="0" lang="en-US" sz="2000" u="none" cap="none" strike="noStrike">
                <a:solidFill>
                  <a:srgbClr val="FFFFFF"/>
                </a:solidFill>
                <a:latin typeface="Century Gothic"/>
                <a:ea typeface="Century Gothic"/>
                <a:cs typeface="Century Gothic"/>
                <a:sym typeface="Century Gothic"/>
              </a:rPr>
              <a:t>The data shuffling phase, which is the intermediate phase between map and reduce, is often a time consuming step. For example, let us consider an example of three strings aba, abb, bbc and the mapping occurs on the basis of the alphabet count in the string file.</a:t>
            </a:r>
            <a:endParaRPr b="0" i="0" sz="2000" u="none" cap="none" strike="noStrike">
              <a:solidFill>
                <a:srgbClr val="FFFFFF"/>
              </a:solidFill>
              <a:latin typeface="Century Gothic"/>
              <a:ea typeface="Century Gothic"/>
              <a:cs typeface="Century Gothic"/>
              <a:sym typeface="Century Gothic"/>
            </a:endParaRPr>
          </a:p>
          <a:p>
            <a:pPr indent="-343080" lvl="0" marL="343080" marR="0" rtl="0" algn="l">
              <a:lnSpc>
                <a:spcPct val="100000"/>
              </a:lnSpc>
              <a:spcBef>
                <a:spcPts val="1001"/>
              </a:spcBef>
              <a:spcAft>
                <a:spcPts val="0"/>
              </a:spcAft>
              <a:buClr>
                <a:srgbClr val="8AD0D6"/>
              </a:buClr>
              <a:buSzPts val="1600"/>
              <a:buFont typeface="Noto Sans Symbols"/>
              <a:buChar char="►"/>
            </a:pPr>
            <a:r>
              <a:rPr b="0" i="0" lang="en-US" sz="2000" u="none" cap="none" strike="noStrike">
                <a:solidFill>
                  <a:srgbClr val="FFFFFF"/>
                </a:solidFill>
                <a:latin typeface="Century Gothic"/>
                <a:ea typeface="Century Gothic"/>
                <a:cs typeface="Century Gothic"/>
                <a:sym typeface="Century Gothic"/>
              </a:rPr>
              <a:t>Now the map phase will look like-</a:t>
            </a:r>
            <a:endParaRPr b="0" i="0" sz="2000" u="none" cap="none" strike="noStrike">
              <a:solidFill>
                <a:srgbClr val="FFFFFF"/>
              </a:solidFill>
              <a:latin typeface="Century Gothic"/>
              <a:ea typeface="Century Gothic"/>
              <a:cs typeface="Century Gothic"/>
              <a:sym typeface="Century Gothic"/>
            </a:endParaRPr>
          </a:p>
        </p:txBody>
      </p:sp>
      <p:pic>
        <p:nvPicPr>
          <p:cNvPr descr="WhatsApp Image 2023-05-30 at 17.14.30" id="221" name="Google Shape;221;p4"/>
          <p:cNvPicPr preferRelativeResize="0"/>
          <p:nvPr/>
        </p:nvPicPr>
        <p:blipFill rotWithShape="1">
          <a:blip r:embed="rId3">
            <a:alphaModFix/>
          </a:blip>
          <a:srcRect b="0" l="0" r="0" t="0"/>
          <a:stretch/>
        </p:blipFill>
        <p:spPr>
          <a:xfrm>
            <a:off x="867960" y="3697200"/>
            <a:ext cx="9673920" cy="3160800"/>
          </a:xfrm>
          <a:prstGeom prst="rect">
            <a:avLst/>
          </a:prstGeom>
          <a:noFill/>
          <a:ln>
            <a:noFill/>
          </a:ln>
        </p:spPr>
      </p:pic>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5"/>
          <p:cNvSpPr txBox="1"/>
          <p:nvPr>
            <p:ph idx="4294967295" type="title"/>
          </p:nvPr>
        </p:nvSpPr>
        <p:spPr>
          <a:xfrm>
            <a:off x="646200" y="452880"/>
            <a:ext cx="9404280" cy="14000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BEBEB"/>
              </a:buClr>
              <a:buSzPts val="4200"/>
              <a:buFont typeface="Century Gothic"/>
              <a:buNone/>
            </a:pPr>
            <a:r>
              <a:rPr b="0" i="0" lang="en-US" sz="4200" u="none" cap="none" strike="noStrike">
                <a:solidFill>
                  <a:srgbClr val="EBEBEB"/>
                </a:solidFill>
                <a:latin typeface="Century Gothic"/>
                <a:ea typeface="Century Gothic"/>
                <a:cs typeface="Century Gothic"/>
                <a:sym typeface="Century Gothic"/>
              </a:rPr>
              <a:t>THE SHUFFLING PHASE-LETS HAVE A LOOK</a:t>
            </a:r>
            <a:endParaRPr b="0" i="0" sz="4200" u="none" cap="none" strike="noStrike">
              <a:solidFill>
                <a:srgbClr val="FFFFFF"/>
              </a:solidFill>
              <a:latin typeface="Century Gothic"/>
              <a:ea typeface="Century Gothic"/>
              <a:cs typeface="Century Gothic"/>
              <a:sym typeface="Century Gothic"/>
            </a:endParaRPr>
          </a:p>
        </p:txBody>
      </p:sp>
      <p:pic>
        <p:nvPicPr>
          <p:cNvPr descr="WhatsApp Image 2023-05-30 at 17.20.35" id="227" name="Google Shape;227;p5"/>
          <p:cNvPicPr preferRelativeResize="0"/>
          <p:nvPr/>
        </p:nvPicPr>
        <p:blipFill rotWithShape="1">
          <a:blip r:embed="rId3">
            <a:alphaModFix/>
          </a:blip>
          <a:srcRect b="0" l="0" r="0" t="0"/>
          <a:stretch/>
        </p:blipFill>
        <p:spPr>
          <a:xfrm>
            <a:off x="647640" y="1980000"/>
            <a:ext cx="5495040" cy="4351320"/>
          </a:xfrm>
          <a:prstGeom prst="rect">
            <a:avLst/>
          </a:prstGeom>
          <a:noFill/>
          <a:ln>
            <a:noFill/>
          </a:ln>
        </p:spPr>
      </p:pic>
      <p:sp>
        <p:nvSpPr>
          <p:cNvPr id="228" name="Google Shape;228;p5"/>
          <p:cNvSpPr/>
          <p:nvPr/>
        </p:nvSpPr>
        <p:spPr>
          <a:xfrm>
            <a:off x="6752520" y="1665720"/>
            <a:ext cx="4626360" cy="146124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FFFFFF"/>
              </a:buClr>
              <a:buSzPts val="1800"/>
              <a:buFont typeface="Century Gothic"/>
              <a:buNone/>
            </a:pPr>
            <a:r>
              <a:rPr b="0" i="0" lang="en-US" sz="1800" u="none" cap="none" strike="noStrike">
                <a:solidFill>
                  <a:srgbClr val="FFFFFF"/>
                </a:solidFill>
                <a:latin typeface="Century Gothic"/>
                <a:ea typeface="Century Gothic"/>
                <a:cs typeface="Century Gothic"/>
                <a:sym typeface="Century Gothic"/>
              </a:rPr>
              <a:t>As we can see, the shuffle phase involves a lot of steps in it, so it is very time consuming and it limits the performance of distributed computing systems.</a:t>
            </a:r>
            <a:endParaRPr b="0" i="0" sz="1800" u="none" cap="none" strike="noStrike">
              <a:solidFill>
                <a:schemeClr val="dk1"/>
              </a:solidFill>
              <a:latin typeface="Arial"/>
              <a:ea typeface="Arial"/>
              <a:cs typeface="Arial"/>
              <a:sym typeface="Arial"/>
            </a:endParaRPr>
          </a:p>
        </p:txBody>
      </p:sp>
      <p:sp>
        <p:nvSpPr>
          <p:cNvPr id="229" name="Google Shape;229;p5"/>
          <p:cNvSpPr/>
          <p:nvPr/>
        </p:nvSpPr>
        <p:spPr>
          <a:xfrm>
            <a:off x="6751440" y="3223800"/>
            <a:ext cx="4411800" cy="25585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FFFFFF"/>
              </a:buClr>
              <a:buSzPts val="1800"/>
              <a:buFont typeface="Century Gothic"/>
              <a:buNone/>
            </a:pPr>
            <a:r>
              <a:rPr b="0" i="0" lang="en-US" sz="1800" u="none" cap="none" strike="noStrike">
                <a:solidFill>
                  <a:srgbClr val="FFFFFF"/>
                </a:solidFill>
                <a:latin typeface="Century Gothic"/>
                <a:ea typeface="Century Gothic"/>
                <a:cs typeface="Century Gothic"/>
                <a:sym typeface="Century Gothic"/>
              </a:rPr>
              <a:t>Now we have an important question to answer, can coding reduce the load of communication on distributed computing and can it speed up the overall process? We extend the application of coding to substantially reduce the load of data shuffling via coding and some extra computing in Map phase.</a:t>
            </a:r>
            <a:endParaRPr b="0" i="0" sz="1800" u="none" cap="none" strike="noStrike">
              <a:solidFill>
                <a:schemeClr val="dk1"/>
              </a:solidFill>
              <a:latin typeface="Arial"/>
              <a:ea typeface="Arial"/>
              <a:cs typeface="Arial"/>
              <a:sym typeface="Arial"/>
            </a:endParaRPr>
          </a:p>
        </p:txBody>
      </p:sp>
    </p:spTree>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6"/>
          <p:cNvSpPr txBox="1"/>
          <p:nvPr>
            <p:ph idx="4294967295" type="title"/>
          </p:nvPr>
        </p:nvSpPr>
        <p:spPr>
          <a:xfrm>
            <a:off x="646200" y="452880"/>
            <a:ext cx="9404280" cy="14000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BEBEB"/>
              </a:buClr>
              <a:buSzPts val="4200"/>
              <a:buFont typeface="Century Gothic"/>
              <a:buNone/>
            </a:pPr>
            <a:r>
              <a:rPr b="0" i="0" lang="en-US" sz="4200" u="none" cap="none" strike="noStrike">
                <a:solidFill>
                  <a:srgbClr val="EBEBEB"/>
                </a:solidFill>
                <a:latin typeface="Century Gothic"/>
                <a:ea typeface="Century Gothic"/>
                <a:cs typeface="Century Gothic"/>
                <a:sym typeface="Century Gothic"/>
              </a:rPr>
              <a:t>An example of computing using MapReduce</a:t>
            </a:r>
            <a:endParaRPr b="0" i="0" sz="4200" u="none" cap="none" strike="noStrike">
              <a:solidFill>
                <a:srgbClr val="FFFFFF"/>
              </a:solidFill>
              <a:latin typeface="Century Gothic"/>
              <a:ea typeface="Century Gothic"/>
              <a:cs typeface="Century Gothic"/>
              <a:sym typeface="Century Gothic"/>
            </a:endParaRPr>
          </a:p>
        </p:txBody>
      </p:sp>
      <p:pic>
        <p:nvPicPr>
          <p:cNvPr descr="WhatsApp Image 2023-06-06 at 19.37.16" id="235" name="Google Shape;235;p6"/>
          <p:cNvPicPr preferRelativeResize="0"/>
          <p:nvPr/>
        </p:nvPicPr>
        <p:blipFill rotWithShape="1">
          <a:blip r:embed="rId3">
            <a:alphaModFix/>
          </a:blip>
          <a:srcRect b="0" l="0" r="0" t="0"/>
          <a:stretch/>
        </p:blipFill>
        <p:spPr>
          <a:xfrm>
            <a:off x="439560" y="1233000"/>
            <a:ext cx="4419720" cy="4869000"/>
          </a:xfrm>
          <a:prstGeom prst="rect">
            <a:avLst/>
          </a:prstGeom>
          <a:noFill/>
          <a:ln>
            <a:noFill/>
          </a:ln>
        </p:spPr>
      </p:pic>
      <p:sp>
        <p:nvSpPr>
          <p:cNvPr id="236" name="Google Shape;236;p6"/>
          <p:cNvSpPr/>
          <p:nvPr/>
        </p:nvSpPr>
        <p:spPr>
          <a:xfrm>
            <a:off x="5432400" y="1359000"/>
            <a:ext cx="6022440" cy="11869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FFFFFF"/>
              </a:buClr>
              <a:buSzPts val="1800"/>
              <a:buFont typeface="Century Gothic"/>
              <a:buNone/>
            </a:pPr>
            <a:r>
              <a:rPr b="0" i="0" lang="en-US" sz="1800" u="none" cap="none" strike="noStrike">
                <a:solidFill>
                  <a:srgbClr val="FFFFFF"/>
                </a:solidFill>
                <a:latin typeface="Century Gothic"/>
                <a:ea typeface="Century Gothic"/>
                <a:cs typeface="Century Gothic"/>
                <a:sym typeface="Century Gothic"/>
              </a:rPr>
              <a:t>Here N is the number of input files, K is the number of nodes which are computing nodes. and Q is the number of intermediate values which are produced.</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7"/>
          <p:cNvSpPr txBox="1"/>
          <p:nvPr>
            <p:ph idx="4294967295" type="title"/>
          </p:nvPr>
        </p:nvSpPr>
        <p:spPr>
          <a:xfrm>
            <a:off x="646200" y="452880"/>
            <a:ext cx="9404280" cy="14000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BEBEB"/>
              </a:buClr>
              <a:buSzPts val="4200"/>
              <a:buFont typeface="Century Gothic"/>
              <a:buNone/>
            </a:pPr>
            <a:r>
              <a:rPr b="0" i="0" lang="en-US" sz="4200" u="none" cap="none" strike="noStrike">
                <a:solidFill>
                  <a:srgbClr val="EBEBEB"/>
                </a:solidFill>
                <a:latin typeface="Century Gothic"/>
                <a:ea typeface="Century Gothic"/>
                <a:cs typeface="Century Gothic"/>
                <a:sym typeface="Century Gothic"/>
              </a:rPr>
              <a:t>Computation Load(r)</a:t>
            </a:r>
            <a:endParaRPr b="0" i="0" sz="4200" u="none" cap="none" strike="noStrike">
              <a:solidFill>
                <a:srgbClr val="FFFFFF"/>
              </a:solidFill>
              <a:latin typeface="Century Gothic"/>
              <a:ea typeface="Century Gothic"/>
              <a:cs typeface="Century Gothic"/>
              <a:sym typeface="Century Gothic"/>
            </a:endParaRPr>
          </a:p>
        </p:txBody>
      </p:sp>
      <p:sp>
        <p:nvSpPr>
          <p:cNvPr id="242" name="Google Shape;242;p7"/>
          <p:cNvSpPr txBox="1"/>
          <p:nvPr>
            <p:ph idx="4294967295" type="body"/>
          </p:nvPr>
        </p:nvSpPr>
        <p:spPr>
          <a:xfrm>
            <a:off x="647640" y="1857960"/>
            <a:ext cx="10515240" cy="4383720"/>
          </a:xfrm>
          <a:prstGeom prst="rect">
            <a:avLst/>
          </a:prstGeom>
          <a:noFill/>
          <a:ln>
            <a:noFill/>
          </a:ln>
        </p:spPr>
        <p:txBody>
          <a:bodyPr anchorCtr="0" anchor="t" bIns="45700" lIns="91425" spcFirstLastPara="1" rIns="91425" wrap="square" tIns="45700">
            <a:noAutofit/>
          </a:bodyPr>
          <a:lstStyle/>
          <a:p>
            <a:pPr indent="-343080" lvl="0" marL="343080" marR="0" rtl="0" algn="l">
              <a:lnSpc>
                <a:spcPct val="100000"/>
              </a:lnSpc>
              <a:spcBef>
                <a:spcPts val="0"/>
              </a:spcBef>
              <a:spcAft>
                <a:spcPts val="0"/>
              </a:spcAft>
              <a:buClr>
                <a:srgbClr val="8AD0D6"/>
              </a:buClr>
              <a:buSzPts val="1600"/>
              <a:buFont typeface="Noto Sans Symbols"/>
              <a:buChar char="►"/>
            </a:pPr>
            <a:r>
              <a:rPr b="0" i="0" lang="en-US" sz="2000" u="none" cap="none" strike="noStrike">
                <a:solidFill>
                  <a:srgbClr val="FFFFFF"/>
                </a:solidFill>
                <a:latin typeface="Century Gothic"/>
                <a:ea typeface="Century Gothic"/>
                <a:cs typeface="Century Gothic"/>
                <a:sym typeface="Century Gothic"/>
              </a:rPr>
              <a:t>The computational Load(r) is the total number of computed Map functions at the nodes. Now, for example if r=1, then none of the map function has been re computed, r=2, then on an average each Map function can be computed on  two nodes.</a:t>
            </a:r>
            <a:endParaRPr b="0" i="0" sz="2000" u="none" cap="none" strike="noStrike">
              <a:solidFill>
                <a:srgbClr val="FFFFFF"/>
              </a:solidFill>
              <a:latin typeface="Century Gothic"/>
              <a:ea typeface="Century Gothic"/>
              <a:cs typeface="Century Gothic"/>
              <a:sym typeface="Century Gothic"/>
            </a:endParaRPr>
          </a:p>
          <a:p>
            <a:pPr indent="-343080" lvl="0" marL="343080" marR="0" rtl="0" algn="l">
              <a:lnSpc>
                <a:spcPct val="100000"/>
              </a:lnSpc>
              <a:spcBef>
                <a:spcPts val="1001"/>
              </a:spcBef>
              <a:spcAft>
                <a:spcPts val="0"/>
              </a:spcAft>
              <a:buClr>
                <a:srgbClr val="8AD0D6"/>
              </a:buClr>
              <a:buSzPts val="1600"/>
              <a:buFont typeface="Noto Sans Symbols"/>
              <a:buChar char="►"/>
            </a:pPr>
            <a:r>
              <a:rPr b="0" i="0" lang="en-US" sz="2000" u="sng" cap="none" strike="noStrike">
                <a:solidFill>
                  <a:srgbClr val="FFFFFF"/>
                </a:solidFill>
                <a:latin typeface="Century Gothic"/>
                <a:ea typeface="Century Gothic"/>
                <a:cs typeface="Century Gothic"/>
                <a:sym typeface="Century Gothic"/>
              </a:rPr>
              <a:t>Coded Distributed Computing- It is defined as L(coded)=(1/r)(1-r/K).</a:t>
            </a:r>
            <a:endParaRPr b="0" i="0" sz="2000" u="none" cap="none" strike="noStrike">
              <a:solidFill>
                <a:srgbClr val="FFFFFF"/>
              </a:solidFill>
              <a:latin typeface="Century Gothic"/>
              <a:ea typeface="Century Gothic"/>
              <a:cs typeface="Century Gothic"/>
              <a:sym typeface="Century Gothic"/>
            </a:endParaRPr>
          </a:p>
          <a:p>
            <a:pPr indent="-228600" lvl="0" marL="228600" marR="0" rtl="0" algn="l">
              <a:lnSpc>
                <a:spcPct val="100000"/>
              </a:lnSpc>
              <a:spcBef>
                <a:spcPts val="1001"/>
              </a:spcBef>
              <a:spcAft>
                <a:spcPts val="0"/>
              </a:spcAft>
              <a:buClr>
                <a:srgbClr val="FFFFFF"/>
              </a:buClr>
              <a:buSzPts val="2000"/>
              <a:buFont typeface="Arial"/>
              <a:buNone/>
            </a:pPr>
            <a:r>
              <a:rPr b="0" i="0" lang="en-US" sz="2000" u="none" cap="none" strike="noStrike">
                <a:solidFill>
                  <a:srgbClr val="FFFFFF"/>
                </a:solidFill>
                <a:latin typeface="Century Gothic"/>
                <a:ea typeface="Century Gothic"/>
                <a:cs typeface="Century Gothic"/>
                <a:sym typeface="Century Gothic"/>
              </a:rPr>
              <a:t>This coding scheme employs a specific strategy to assign computations of Map and Reduce functions across the computational nodes which will allow good coding opportunities for  data shuffling. What CDC does is it  repetitively maps  the data blocks at r distinct nodes  to create coded  messages  that deliver data simultaneously to a subset of r&gt;=1 nodes.</a:t>
            </a:r>
            <a:endParaRPr b="0" i="0" sz="2000" u="none" cap="none" strike="noStrike">
              <a:solidFill>
                <a:srgbClr val="FFFFFF"/>
              </a:solidFill>
              <a:latin typeface="Century Gothic"/>
              <a:ea typeface="Century Gothic"/>
              <a:cs typeface="Century Gothic"/>
              <a:sym typeface="Century Gothic"/>
            </a:endParaRPr>
          </a:p>
          <a:p>
            <a:pPr indent="-228600" lvl="0" marL="228600" marR="0" rtl="0" algn="l">
              <a:lnSpc>
                <a:spcPct val="100000"/>
              </a:lnSpc>
              <a:spcBef>
                <a:spcPts val="1001"/>
              </a:spcBef>
              <a:spcAft>
                <a:spcPts val="0"/>
              </a:spcAft>
              <a:buClr>
                <a:schemeClr val="dk1"/>
              </a:buClr>
              <a:buSzPts val="2000"/>
              <a:buFont typeface="Arial"/>
              <a:buNone/>
            </a:pPr>
            <a:r>
              <a:t/>
            </a:r>
            <a:endParaRPr b="0" i="0" sz="2000" u="none" cap="none" strike="noStrike">
              <a:solidFill>
                <a:srgbClr val="FFFFFF"/>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8"/>
          <p:cNvSpPr txBox="1"/>
          <p:nvPr>
            <p:ph idx="4294967295" type="title"/>
          </p:nvPr>
        </p:nvSpPr>
        <p:spPr>
          <a:xfrm>
            <a:off x="646200" y="452880"/>
            <a:ext cx="9404280" cy="14000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BEBEB"/>
              </a:buClr>
              <a:buSzPts val="4200"/>
              <a:buFont typeface="Century Gothic"/>
              <a:buNone/>
            </a:pPr>
            <a:r>
              <a:rPr b="0" i="0" lang="en-US" sz="4200" u="none" cap="none" strike="noStrike">
                <a:solidFill>
                  <a:srgbClr val="EBEBEB"/>
                </a:solidFill>
                <a:latin typeface="Century Gothic"/>
                <a:ea typeface="Century Gothic"/>
                <a:cs typeface="Century Gothic"/>
                <a:sym typeface="Century Gothic"/>
              </a:rPr>
              <a:t>PROBLEM FORMULATION</a:t>
            </a:r>
            <a:endParaRPr b="0" i="0" sz="4200" u="none" cap="none" strike="noStrike">
              <a:solidFill>
                <a:srgbClr val="FFFFFF"/>
              </a:solidFill>
              <a:latin typeface="Century Gothic"/>
              <a:ea typeface="Century Gothic"/>
              <a:cs typeface="Century Gothic"/>
              <a:sym typeface="Century Gothic"/>
            </a:endParaRPr>
          </a:p>
        </p:txBody>
      </p:sp>
      <p:sp>
        <p:nvSpPr>
          <p:cNvPr id="248" name="Google Shape;248;p8"/>
          <p:cNvSpPr txBox="1"/>
          <p:nvPr>
            <p:ph idx="4294967295" type="body"/>
          </p:nvPr>
        </p:nvSpPr>
        <p:spPr>
          <a:xfrm>
            <a:off x="1103400" y="2053080"/>
            <a:ext cx="8946360" cy="4195080"/>
          </a:xfrm>
          <a:prstGeom prst="rect">
            <a:avLst/>
          </a:prstGeom>
          <a:noFill/>
          <a:ln>
            <a:noFill/>
          </a:ln>
        </p:spPr>
        <p:txBody>
          <a:bodyPr anchorCtr="0" anchor="t" bIns="45700" lIns="91425" spcFirstLastPara="1" rIns="91425" wrap="square" tIns="45700">
            <a:normAutofit fontScale="86000"/>
          </a:bodyPr>
          <a:lstStyle/>
          <a:p>
            <a:pPr indent="-343080" lvl="0" marL="343080" marR="0" rtl="0" algn="l">
              <a:lnSpc>
                <a:spcPct val="100000"/>
              </a:lnSpc>
              <a:spcBef>
                <a:spcPts val="0"/>
              </a:spcBef>
              <a:spcAft>
                <a:spcPts val="0"/>
              </a:spcAft>
              <a:buClr>
                <a:srgbClr val="8AD0D6"/>
              </a:buClr>
              <a:buSzPct val="80000"/>
              <a:buFont typeface="Noto Sans Symbols"/>
              <a:buChar char="►"/>
            </a:pPr>
            <a:r>
              <a:rPr b="0" i="0" lang="en-US" sz="2000" u="none" cap="none" strike="noStrike">
                <a:solidFill>
                  <a:srgbClr val="FFFFFF"/>
                </a:solidFill>
                <a:latin typeface="Century Gothic"/>
                <a:ea typeface="Century Gothic"/>
                <a:cs typeface="Century Gothic"/>
                <a:sym typeface="Century Gothic"/>
              </a:rPr>
              <a:t>Let us formulate this problem. Consider Q arbitrary output functions which need to be computed from N input files and we have K computing nodes. All these belong to the set of Natural Numbers.</a:t>
            </a:r>
            <a:endParaRPr b="0" i="0" sz="2000" u="none" cap="none" strike="noStrike">
              <a:solidFill>
                <a:srgbClr val="FFFFFF"/>
              </a:solidFill>
              <a:latin typeface="Century Gothic"/>
              <a:ea typeface="Century Gothic"/>
              <a:cs typeface="Century Gothic"/>
              <a:sym typeface="Century Gothic"/>
            </a:endParaRPr>
          </a:p>
          <a:p>
            <a:pPr indent="-343080" lvl="0" marL="343080" marR="0" rtl="0" algn="l">
              <a:lnSpc>
                <a:spcPct val="100000"/>
              </a:lnSpc>
              <a:spcBef>
                <a:spcPts val="1001"/>
              </a:spcBef>
              <a:spcAft>
                <a:spcPts val="0"/>
              </a:spcAft>
              <a:buClr>
                <a:srgbClr val="8AD0D6"/>
              </a:buClr>
              <a:buSzPct val="80000"/>
              <a:buFont typeface="Noto Sans Symbols"/>
              <a:buChar char="►"/>
            </a:pPr>
            <a:r>
              <a:rPr b="0" i="0" lang="en-US" sz="2000" u="none" cap="none" strike="noStrike">
                <a:solidFill>
                  <a:srgbClr val="FFFFFF"/>
                </a:solidFill>
                <a:latin typeface="Century Gothic"/>
                <a:ea typeface="Century Gothic"/>
                <a:cs typeface="Century Gothic"/>
                <a:sym typeface="Century Gothic"/>
              </a:rPr>
              <a:t>Let the N input files be w1,w2,w3,w4,w5,w6....wn. Now, each input file belongs to a field with length of each mapping to be 2</a:t>
            </a:r>
            <a:r>
              <a:rPr b="0" baseline="30000" i="0" lang="en-US" sz="2000" u="none" cap="none" strike="noStrike">
                <a:solidFill>
                  <a:srgbClr val="FFFFFF"/>
                </a:solidFill>
                <a:latin typeface="Century Gothic"/>
                <a:ea typeface="Century Gothic"/>
                <a:cs typeface="Century Gothic"/>
                <a:sym typeface="Century Gothic"/>
              </a:rPr>
              <a:t>F</a:t>
            </a:r>
            <a:r>
              <a:rPr b="0" i="0" lang="en-US" sz="2000" u="none" cap="none" strike="noStrike">
                <a:solidFill>
                  <a:srgbClr val="FFFFFF"/>
                </a:solidFill>
                <a:latin typeface="Century Gothic"/>
                <a:ea typeface="Century Gothic"/>
                <a:cs typeface="Century Gothic"/>
                <a:sym typeface="Century Gothic"/>
              </a:rPr>
              <a:t>, where F is some number belonging to N.</a:t>
            </a:r>
            <a:endParaRPr b="0" i="0" sz="2000" u="none" cap="none" strike="noStrike">
              <a:solidFill>
                <a:srgbClr val="FFFFFF"/>
              </a:solidFill>
              <a:latin typeface="Century Gothic"/>
              <a:ea typeface="Century Gothic"/>
              <a:cs typeface="Century Gothic"/>
              <a:sym typeface="Century Gothic"/>
            </a:endParaRPr>
          </a:p>
          <a:p>
            <a:pPr indent="-343080" lvl="0" marL="343080" marR="0" rtl="0" algn="l">
              <a:lnSpc>
                <a:spcPct val="100000"/>
              </a:lnSpc>
              <a:spcBef>
                <a:spcPts val="1001"/>
              </a:spcBef>
              <a:spcAft>
                <a:spcPts val="0"/>
              </a:spcAft>
              <a:buClr>
                <a:srgbClr val="8AD0D6"/>
              </a:buClr>
              <a:buSzPct val="80000"/>
              <a:buFont typeface="Noto Sans Symbols"/>
              <a:buChar char="►"/>
            </a:pPr>
            <a:r>
              <a:rPr b="0" i="0" lang="en-US" sz="2000" u="none" cap="none" strike="noStrike">
                <a:solidFill>
                  <a:srgbClr val="FFFFFF"/>
                </a:solidFill>
                <a:latin typeface="Century Gothic"/>
                <a:ea typeface="Century Gothic"/>
                <a:cs typeface="Century Gothic"/>
                <a:sym typeface="Century Gothic"/>
              </a:rPr>
              <a:t>Now we need to compute the output functions </a:t>
            </a:r>
            <a:r>
              <a:rPr b="0" i="0" lang="en-US" sz="2000" u="none" cap="none" strike="noStrike">
                <a:solidFill>
                  <a:srgbClr val="FFFFFF"/>
                </a:solidFill>
                <a:latin typeface="Abyssinica SIL"/>
                <a:ea typeface="Abyssinica SIL"/>
                <a:cs typeface="Abyssinica SIL"/>
                <a:sym typeface="Abyssinica SIL"/>
              </a:rPr>
              <a:t>Ø</a:t>
            </a:r>
            <a:r>
              <a:rPr b="0" baseline="-25000" i="0" lang="en-US" sz="2000" u="none" cap="none" strike="noStrike">
                <a:solidFill>
                  <a:srgbClr val="FFFFFF"/>
                </a:solidFill>
                <a:latin typeface="Abyssinica SIL"/>
                <a:ea typeface="Abyssinica SIL"/>
                <a:cs typeface="Abyssinica SIL"/>
                <a:sym typeface="Abyssinica SIL"/>
              </a:rPr>
              <a:t>p</a:t>
            </a:r>
            <a:r>
              <a:rPr b="0" i="0" lang="en-US" sz="2000" u="none" cap="none" strike="noStrike">
                <a:solidFill>
                  <a:srgbClr val="FFFFFF"/>
                </a:solidFill>
                <a:latin typeface="Abyssinica SIL"/>
                <a:ea typeface="Abyssinica SIL"/>
                <a:cs typeface="Abyssinica SIL"/>
                <a:sym typeface="Abyssinica SIL"/>
              </a:rPr>
              <a:t>:(F</a:t>
            </a:r>
            <a:r>
              <a:rPr b="0" baseline="-25000" i="0" lang="en-US" sz="2000" u="none" cap="none" strike="noStrike">
                <a:solidFill>
                  <a:srgbClr val="FFFFFF"/>
                </a:solidFill>
                <a:latin typeface="Abyssinica SIL"/>
                <a:ea typeface="Abyssinica SIL"/>
                <a:cs typeface="Abyssinica SIL"/>
                <a:sym typeface="Abyssinica SIL"/>
              </a:rPr>
              <a:t>2</a:t>
            </a:r>
            <a:r>
              <a:rPr b="0" baseline="30000" i="0" lang="en-US" sz="2000" u="none" cap="none" strike="noStrike">
                <a:solidFill>
                  <a:srgbClr val="FFFFFF"/>
                </a:solidFill>
                <a:latin typeface="Abyssinica SIL"/>
                <a:ea typeface="Abyssinica SIL"/>
                <a:cs typeface="Abyssinica SIL"/>
                <a:sym typeface="Abyssinica SIL"/>
              </a:rPr>
              <a:t>f</a:t>
            </a:r>
            <a:r>
              <a:rPr b="0" i="0" lang="en-US" sz="2000" u="none" cap="none" strike="noStrike">
                <a:solidFill>
                  <a:srgbClr val="FFFFFF"/>
                </a:solidFill>
                <a:latin typeface="Abyssinica SIL"/>
                <a:ea typeface="Abyssinica SIL"/>
                <a:cs typeface="Abyssinica SIL"/>
                <a:sym typeface="Abyssinica SIL"/>
              </a:rPr>
              <a:t>)</a:t>
            </a:r>
            <a:r>
              <a:rPr b="0" baseline="30000" i="0" lang="en-US" sz="2000" u="none" cap="none" strike="noStrike">
                <a:solidFill>
                  <a:srgbClr val="FFFFFF"/>
                </a:solidFill>
                <a:latin typeface="Abyssinica SIL"/>
                <a:ea typeface="Abyssinica SIL"/>
                <a:cs typeface="Abyssinica SIL"/>
                <a:sym typeface="Abyssinica SIL"/>
              </a:rPr>
              <a:t>N </a:t>
            </a:r>
            <a:r>
              <a:rPr b="0" i="0" lang="en-US" sz="2000" u="none" cap="none" strike="noStrike">
                <a:solidFill>
                  <a:srgbClr val="FFFFFF"/>
                </a:solidFill>
                <a:latin typeface="Abyssinica SIL"/>
                <a:ea typeface="Abyssinica SIL"/>
                <a:cs typeface="Abyssinica SIL"/>
                <a:sym typeface="Abyssinica SIL"/>
              </a:rPr>
              <a:t>--&gt;F</a:t>
            </a:r>
            <a:r>
              <a:rPr b="0" baseline="-25000" i="0" lang="en-US" sz="2000" u="none" cap="none" strike="noStrike">
                <a:solidFill>
                  <a:srgbClr val="FFFFFF"/>
                </a:solidFill>
                <a:latin typeface="Abyssinica SIL"/>
                <a:ea typeface="Abyssinica SIL"/>
                <a:cs typeface="Abyssinica SIL"/>
                <a:sym typeface="Abyssinica SIL"/>
              </a:rPr>
              <a:t>2</a:t>
            </a:r>
            <a:r>
              <a:rPr b="0" baseline="30000" i="0" lang="en-US" sz="2000" u="none" cap="none" strike="noStrike">
                <a:solidFill>
                  <a:srgbClr val="FFFFFF"/>
                </a:solidFill>
                <a:latin typeface="Abyssinica SIL"/>
                <a:ea typeface="Abyssinica SIL"/>
                <a:cs typeface="Abyssinica SIL"/>
                <a:sym typeface="Abyssinica SIL"/>
              </a:rPr>
              <a:t>B </a:t>
            </a:r>
            <a:r>
              <a:rPr b="0" i="0" lang="en-US" sz="2000" u="none" cap="none" strike="noStrike">
                <a:solidFill>
                  <a:srgbClr val="FFFFFF"/>
                </a:solidFill>
                <a:latin typeface="Abyssinica SIL"/>
                <a:ea typeface="Abyssinica SIL"/>
                <a:cs typeface="Abyssinica SIL"/>
                <a:sym typeface="Abyssinica SIL"/>
              </a:rPr>
              <a:t>.</a:t>
            </a:r>
            <a:endParaRPr b="0" i="0" sz="2000" u="none" cap="none" strike="noStrike">
              <a:solidFill>
                <a:srgbClr val="FFFFFF"/>
              </a:solidFill>
              <a:latin typeface="Century Gothic"/>
              <a:ea typeface="Century Gothic"/>
              <a:cs typeface="Century Gothic"/>
              <a:sym typeface="Century Gothic"/>
            </a:endParaRPr>
          </a:p>
          <a:p>
            <a:pPr indent="-343080" lvl="0" marL="343080" marR="0" rtl="0" algn="l">
              <a:lnSpc>
                <a:spcPct val="100000"/>
              </a:lnSpc>
              <a:spcBef>
                <a:spcPts val="1001"/>
              </a:spcBef>
              <a:spcAft>
                <a:spcPts val="0"/>
              </a:spcAft>
              <a:buClr>
                <a:srgbClr val="8AD0D6"/>
              </a:buClr>
              <a:buSzPct val="80000"/>
              <a:buFont typeface="Noto Sans Symbols"/>
              <a:buChar char="►"/>
            </a:pPr>
            <a:r>
              <a:rPr b="0" i="0" lang="en-US" sz="2000" u="none" cap="none" strike="noStrike">
                <a:solidFill>
                  <a:srgbClr val="FFFFFF"/>
                </a:solidFill>
                <a:latin typeface="Abyssinica SIL"/>
                <a:ea typeface="Abyssinica SIL"/>
                <a:cs typeface="Abyssinica SIL"/>
                <a:sym typeface="Abyssinica SIL"/>
              </a:rPr>
              <a:t>This function maps each input file to a stream of bits (0,1) which are of length B.</a:t>
            </a:r>
            <a:endParaRPr b="0" i="0" sz="2000" u="none" cap="none" strike="noStrike">
              <a:solidFill>
                <a:srgbClr val="FFFFFF"/>
              </a:solidFill>
              <a:latin typeface="Century Gothic"/>
              <a:ea typeface="Century Gothic"/>
              <a:cs typeface="Century Gothic"/>
              <a:sym typeface="Century Gothic"/>
            </a:endParaRPr>
          </a:p>
          <a:p>
            <a:pPr indent="-343080" lvl="0" marL="343080" marR="0" rtl="0" algn="l">
              <a:lnSpc>
                <a:spcPct val="100000"/>
              </a:lnSpc>
              <a:spcBef>
                <a:spcPts val="1001"/>
              </a:spcBef>
              <a:spcAft>
                <a:spcPts val="0"/>
              </a:spcAft>
              <a:buClr>
                <a:srgbClr val="8AD0D6"/>
              </a:buClr>
              <a:buSzPct val="80000"/>
              <a:buFont typeface="Noto Sans Symbols"/>
              <a:buChar char="►"/>
            </a:pPr>
            <a:r>
              <a:rPr b="0" i="0" lang="en-US" sz="2000" u="none" cap="none" strike="noStrike">
                <a:solidFill>
                  <a:srgbClr val="FFFFFF"/>
                </a:solidFill>
                <a:latin typeface="Abyssinica SIL"/>
                <a:ea typeface="Abyssinica SIL"/>
                <a:cs typeface="Abyssinica SIL"/>
                <a:sym typeface="Abyssinica SIL"/>
              </a:rPr>
              <a:t>Roles-The Map function Maps the input files to Q T length intermediate values(Binary) that is F</a:t>
            </a:r>
            <a:r>
              <a:rPr b="0" baseline="-25000" i="0" lang="en-US" sz="2000" u="none" cap="none" strike="noStrike">
                <a:solidFill>
                  <a:srgbClr val="FFFFFF"/>
                </a:solidFill>
                <a:latin typeface="Abyssinica SIL"/>
                <a:ea typeface="Abyssinica SIL"/>
                <a:cs typeface="Abyssinica SIL"/>
                <a:sym typeface="Abyssinica SIL"/>
              </a:rPr>
              <a:t>2</a:t>
            </a:r>
            <a:r>
              <a:rPr b="0" baseline="30000" i="0" lang="en-US" sz="2000" u="none" cap="none" strike="noStrike">
                <a:solidFill>
                  <a:srgbClr val="FFFFFF"/>
                </a:solidFill>
                <a:latin typeface="Abyssinica SIL"/>
                <a:ea typeface="Abyssinica SIL"/>
                <a:cs typeface="Abyssinica SIL"/>
                <a:sym typeface="Abyssinica SIL"/>
              </a:rPr>
              <a:t>F</a:t>
            </a:r>
            <a:r>
              <a:rPr b="0" i="0" lang="en-US" sz="2000" u="none" cap="none" strike="noStrike">
                <a:solidFill>
                  <a:srgbClr val="FFFFFF"/>
                </a:solidFill>
                <a:latin typeface="Abyssinica SIL"/>
                <a:ea typeface="Abyssinica SIL"/>
                <a:cs typeface="Abyssinica SIL"/>
                <a:sym typeface="Abyssinica SIL"/>
              </a:rPr>
              <a:t>---&gt;F</a:t>
            </a:r>
            <a:r>
              <a:rPr b="0" baseline="-25000" i="0" lang="en-US" sz="2000" u="none" cap="none" strike="noStrike">
                <a:solidFill>
                  <a:srgbClr val="FFFFFF"/>
                </a:solidFill>
                <a:latin typeface="Abyssinica SIL"/>
                <a:ea typeface="Abyssinica SIL"/>
                <a:cs typeface="Abyssinica SIL"/>
                <a:sym typeface="Abyssinica SIL"/>
              </a:rPr>
              <a:t>2^T(power).  </a:t>
            </a:r>
            <a:r>
              <a:rPr b="0" i="0" lang="en-US" sz="2000" u="none" cap="none" strike="noStrike">
                <a:solidFill>
                  <a:srgbClr val="FFFFFF"/>
                </a:solidFill>
                <a:latin typeface="Abyssinica SIL"/>
                <a:ea typeface="Abyssinica SIL"/>
                <a:cs typeface="Abyssinica SIL"/>
                <a:sym typeface="Abyssinica SIL"/>
              </a:rPr>
              <a:t>In the reduce function, all these Q intermediate values of the output function are mapped to B length binary streams.</a:t>
            </a:r>
            <a:endParaRPr b="0" i="0" sz="2000" u="none" cap="none" strike="noStrike">
              <a:solidFill>
                <a:srgbClr val="FFFFFF"/>
              </a:solidFill>
              <a:latin typeface="Century Gothic"/>
              <a:ea typeface="Century Gothic"/>
              <a:cs typeface="Century Gothic"/>
              <a:sym typeface="Century Gothic"/>
            </a:endParaRPr>
          </a:p>
          <a:p>
            <a:pPr indent="-343080" lvl="0" marL="343080" marR="0" rtl="0" algn="l">
              <a:lnSpc>
                <a:spcPct val="100000"/>
              </a:lnSpc>
              <a:spcBef>
                <a:spcPts val="1001"/>
              </a:spcBef>
              <a:spcAft>
                <a:spcPts val="0"/>
              </a:spcAft>
              <a:buClr>
                <a:srgbClr val="8AD0D6"/>
              </a:buClr>
              <a:buSzPct val="80000"/>
              <a:buFont typeface="Noto Sans Symbols"/>
              <a:buChar char="►"/>
            </a:pPr>
            <a:r>
              <a:rPr b="0" i="0" lang="en-US" sz="2000" u="none" cap="none" strike="noStrike">
                <a:solidFill>
                  <a:srgbClr val="FFFFFF"/>
                </a:solidFill>
                <a:latin typeface="Abyssinica SIL"/>
                <a:ea typeface="Abyssinica SIL"/>
                <a:cs typeface="Abyssinica SIL"/>
                <a:sym typeface="Abyssinica SIL"/>
              </a:rPr>
              <a:t>This is carried out by K computating Nodes and all of them are interconnected through a network.</a:t>
            </a:r>
            <a:endParaRPr b="0" i="0" sz="2000" u="none" cap="none" strike="noStrike">
              <a:solidFill>
                <a:srgbClr val="FFFFFF"/>
              </a:solidFill>
              <a:latin typeface="Century Gothic"/>
              <a:ea typeface="Century Gothic"/>
              <a:cs typeface="Century Gothic"/>
              <a:sym typeface="Century Gothic"/>
            </a:endParaRPr>
          </a:p>
          <a:p>
            <a:pPr indent="-228600" lvl="0" marL="228600" marR="0" rtl="0" algn="l">
              <a:lnSpc>
                <a:spcPct val="100000"/>
              </a:lnSpc>
              <a:spcBef>
                <a:spcPts val="1001"/>
              </a:spcBef>
              <a:spcAft>
                <a:spcPts val="0"/>
              </a:spcAft>
              <a:buClr>
                <a:schemeClr val="dk1"/>
              </a:buClr>
              <a:buSzPct val="100000"/>
              <a:buFont typeface="Arial"/>
              <a:buNone/>
            </a:pPr>
            <a:r>
              <a:t/>
            </a:r>
            <a:endParaRPr b="0" i="0" sz="2000" u="none" cap="none" strike="noStrike">
              <a:solidFill>
                <a:srgbClr val="FFFFFF"/>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9"/>
          <p:cNvSpPr txBox="1"/>
          <p:nvPr>
            <p:ph idx="4294967295" type="title"/>
          </p:nvPr>
        </p:nvSpPr>
        <p:spPr>
          <a:xfrm>
            <a:off x="646200" y="452880"/>
            <a:ext cx="9404280" cy="140004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800"/>
              <a:buFont typeface="Arial"/>
              <a:buNone/>
            </a:pPr>
            <a:r>
              <a:t/>
            </a:r>
            <a:endParaRPr b="0" sz="1800" strike="noStrike">
              <a:solidFill>
                <a:srgbClr val="FFFFFF"/>
              </a:solidFill>
              <a:latin typeface="Century Gothic"/>
              <a:ea typeface="Century Gothic"/>
              <a:cs typeface="Century Gothic"/>
              <a:sym typeface="Century Gothic"/>
            </a:endParaRPr>
          </a:p>
        </p:txBody>
      </p:sp>
      <p:pic>
        <p:nvPicPr>
          <p:cNvPr id="254" name="Google Shape;254;p9"/>
          <p:cNvPicPr preferRelativeResize="0"/>
          <p:nvPr/>
        </p:nvPicPr>
        <p:blipFill rotWithShape="1">
          <a:blip r:embed="rId3">
            <a:alphaModFix/>
          </a:blip>
          <a:srcRect b="0" l="0" r="0" t="0"/>
          <a:stretch/>
        </p:blipFill>
        <p:spPr>
          <a:xfrm>
            <a:off x="0" y="0"/>
            <a:ext cx="12369960" cy="69523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2023-06-20T21:35:39Z</dcterms:created>
  <dc:creator>Yash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1033-11.1.0.11698</vt:lpwstr>
  </property>
  <property fmtid="{D5CDD505-2E9C-101B-9397-08002B2CF9AE}" pid="4" name="MMClips">
    <vt:i4>1</vt:i4>
  </property>
  <property fmtid="{D5CDD505-2E9C-101B-9397-08002B2CF9AE}" pid="5" name="PresentationFormat">
    <vt:lpwstr>Widescreen</vt:lpwstr>
  </property>
  <property fmtid="{D5CDD505-2E9C-101B-9397-08002B2CF9AE}" pid="6" name="Slides">
    <vt:i4>21</vt:i4>
  </property>
</Properties>
</file>