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5" d="100"/>
          <a:sy n="125" d="100"/>
        </p:scale>
        <p:origin x="5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CFEF6-B487-1EBC-FBA1-C89C5E712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5BE0A4-2DF6-E863-0119-ACC127666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F9609-F36F-3EC3-684A-BB054498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9938E-2B0F-271C-2FFA-CA877AB1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5C0D7-34BE-0E5D-C3A4-FA3536B7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90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EA018-FE21-896D-11C9-4521F6E8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6C673-17E5-29B6-D3AC-29FDFC6A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CD953-A0E8-A4D4-8AE6-EEB0B9A9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C30DB-3511-5AD3-B6B3-D97BD14B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889A0-2B67-4506-27C1-E35D208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0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60C2C5-7A4B-6BA4-D157-5A8706582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8BCE9-6765-60BA-FB29-80F663B1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4C5C6-91AC-562A-931C-8457AC4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8A0C2-0BA2-7654-EB35-BF9A8D3B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EAA58-8D3E-C790-0370-AE49D127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56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66D1-7BAD-97F9-E72B-91A1549E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2B515-C5B1-087F-2EBE-B6E12872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33523-5DA1-81B7-90A4-4CFC4D13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DAF9E-580E-D4EB-3E69-7EA85E3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3ED25-0135-52AF-011E-5AACFC77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79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E2CE9-742B-779E-7E98-9555614F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3E7C-6CB9-2AFE-9E16-7DCF1C36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D7020-57E9-8503-661D-97A22D6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8961D-683E-CCCE-C983-6D832731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6E9E5-1598-7CE9-3365-A42CA234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1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6CF0-499D-7AB9-3702-BDD61225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2DAF1-AC35-11FB-916D-301156EB9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28C6E-B3E2-B919-8815-DBA0647D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93FB1-6D7E-49AB-D73D-108DF517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C05CB-23F9-9EB3-2ABA-C6C0BF38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C897F-AF28-3027-B031-CE6B9DE9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11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3B12-723B-49F1-2F91-B5C16A41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5F8D2-47FF-F5D8-C837-F8AC12D9D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D547A-68EA-8AF9-9481-D9FDB9E3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7EC83C-40F7-E8AF-6A84-481797302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9F9D75-5844-1C65-2617-0E617E3C9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8AEDE-120C-7A0A-DD48-AAFAF714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5853BB-1DA1-E790-8D59-0529DC40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00A03D-B9EF-0BB8-0042-2C2D76BF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779BA-16E5-CD13-ECBF-45088491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E4B115-D1CF-4604-3994-94616E97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EBBDFD-E91A-0808-108F-709FF19F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68E8B6-6316-8D9E-10D8-7F6327CA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7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893F4D-55CB-A6D9-ECAD-639848FB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52CCC9-AEDC-BD46-9954-BA6276A9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49187-E098-85BD-4974-9803B37E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7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B15B-284F-5B48-A1FE-28C567CA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3E79D-23AF-F2A8-EA3C-B1CE286B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E138C-A013-834F-A668-392D2266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DFB35-9F74-9771-E2F1-EBFB42F9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35C72-0EDF-E95A-26E4-1E470132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D4582-57C7-8969-B194-2DF35F91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71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F211-B30D-638B-7579-9F6175DF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848A3A-6A9B-0141-0989-1CC978880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3F3DC-7ADA-7AD2-8F94-ECCBF6C98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47371-107C-EF69-FB2C-01DB409E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13F1E-6291-932A-8A1E-77F7984D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A2234-5447-3C64-DDB3-AF95B47A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0A9B7F-7F64-6291-19A0-6109A49A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3EC9E-1FB5-B943-3776-ACF024AB6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704F3-068D-E4E2-4845-0A946302C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AF6F-66DE-1645-B109-3D8DACEFADA7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D5376-94C1-8B10-90C7-455E26CD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116A2-9BF9-5D23-8840-B8AB5839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40C78-A23C-174B-B541-ECBEE51C0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DEB4-12D3-F39D-27D4-1247A0F6E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Pollard P-1 factoring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D60DBF-2208-A4C6-9BC2-9F5D2CDBF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23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42237-CBB7-F076-8744-C03B205C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up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1D7815-8054-68DA-B7F1-2E66DDB07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Goal: Factor composite n</a:t>
                </a:r>
              </a:p>
              <a:p>
                <a:r>
                  <a:rPr kumimoji="1" lang="en-US" altLang="zh-CN" dirty="0"/>
                  <a:t>Assumption:</a:t>
                </a:r>
              </a:p>
              <a:p>
                <a:pPr lvl="1"/>
                <a:r>
                  <a:rPr kumimoji="1" lang="en-US" altLang="zh-CN" dirty="0"/>
                  <a:t>Prime p is a factor of n =&gt;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u="sng" dirty="0"/>
                  <a:t>By FLT: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zh-CN" dirty="0"/>
                  <a:t> where (a, p) = 1.</a:t>
                </a:r>
              </a:p>
              <a:p>
                <a:pPr lvl="2"/>
                <a:r>
                  <a:rPr kumimoji="1" lang="en-US" altLang="zh-CN" dirty="0"/>
                  <a:t>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pPr lvl="2"/>
                <a:r>
                  <a:rPr kumimoji="1" lang="en-US" altLang="zh-CN" b="1" dirty="0"/>
                  <a:t>Question</a:t>
                </a:r>
                <a:r>
                  <a:rPr kumimoji="1" lang="en-US" altLang="zh-CN" dirty="0"/>
                  <a:t>: What is p-1? </a:t>
                </a:r>
              </a:p>
              <a:p>
                <a:pPr lvl="2"/>
                <a:r>
                  <a:rPr kumimoji="1" lang="en-US" altLang="zh-CN" dirty="0"/>
                  <a:t>Solution: We don’t what p nor p+1,</a:t>
                </a:r>
              </a:p>
              <a:p>
                <a:pPr lvl="3"/>
                <a:r>
                  <a:rPr kumimoji="1" lang="en-US" altLang="zh-CN" dirty="0"/>
                  <a:t>But we know for </a:t>
                </a:r>
                <a:r>
                  <a:rPr kumimoji="1" lang="en-US" altLang="zh-CN" b="1" u="sng" dirty="0"/>
                  <a:t>B</a:t>
                </a:r>
                <a:r>
                  <a:rPr kumimoji="1" lang="en-US" altLang="zh-CN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kumimoji="1" lang="en-US" altLang="zh-C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3"/>
                <a:r>
                  <a:rPr kumimoji="1" lang="en-US" altLang="zh-CN" dirty="0"/>
                  <a:t>=&gt;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1D7815-8054-68DA-B7F1-2E66DDB07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48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5064F-7FCD-0AA0-112E-4CA0618A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Continue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9F7E80-FAF0-C833-9578-236067178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|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r>
                  <a:rPr kumimoji="1" lang="en-US" altLang="zh-CN" dirty="0"/>
                  <a:t> , for some arbitrary k. </a:t>
                </a:r>
              </a:p>
              <a:p>
                <a:pPr lvl="2"/>
                <a:r>
                  <a:rPr kumimoji="1" lang="en-US" altLang="zh-CN" dirty="0"/>
                  <a:t>Because </a:t>
                </a:r>
                <a:r>
                  <a:rPr kumimoji="1" lang="en-US" altLang="zh-CN" dirty="0" err="1"/>
                  <a:t>p|n</a:t>
                </a:r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kumimoji="1" lang="en-US" altLang="zh-CN" dirty="0"/>
                  <a:t>, and thus by their difference</a:t>
                </a:r>
              </a:p>
              <a:p>
                <a:pPr lvl="1"/>
                <a:r>
                  <a:rPr kumimoji="1" lang="en-US" altLang="zh-CN" dirty="0"/>
                  <a:t>So let 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kumimoji="1" lang="en-US" altLang="zh-CN" dirty="0"/>
                  <a:t> (mod n)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Factor of n can be find by finding the </a:t>
                </a:r>
                <a:r>
                  <a:rPr kumimoji="1" lang="en-US" altLang="zh-CN" dirty="0" err="1"/>
                  <a:t>nontrival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9F7E80-FAF0-C833-9578-236067178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3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E0BA9-A126-0FDD-9597-E9C1D053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3B04B6-65BF-8D60-BC1A-E0A9E8DD5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kumimoji="1" lang="en-US" altLang="zh-CN" dirty="0"/>
                  <a:t>To use the method:</a:t>
                </a:r>
              </a:p>
              <a:p>
                <a:pPr lvl="1"/>
                <a:r>
                  <a:rPr kumimoji="1" lang="en-US" altLang="zh-CN" dirty="0"/>
                  <a:t>If we chose any number </a:t>
                </a:r>
                <a:r>
                  <a:rPr kumimoji="1" lang="en-US" altLang="zh-CN" b="1" u="sng" dirty="0"/>
                  <a:t>a</a:t>
                </a:r>
                <a:r>
                  <a:rPr kumimoji="1" lang="en-US" altLang="zh-CN" dirty="0"/>
                  <a:t> that is coprime with p:</a:t>
                </a:r>
              </a:p>
              <a:p>
                <a:pPr lvl="2"/>
                <a:r>
                  <a:rPr kumimoji="1" lang="en-US" altLang="zh-CN" dirty="0"/>
                  <a:t>For our odd composite n which consist of only odd prime factors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/>
                  <a:t> =&gt; a=2</a:t>
                </a:r>
              </a:p>
              <a:p>
                <a:pPr lvl="2"/>
                <a:r>
                  <a:rPr kumimoji="1" lang="en-US" altLang="zh-CN" b="1" u="sng" dirty="0">
                    <a:highlight>
                      <a:srgbClr val="FFFF00"/>
                    </a:highlight>
                  </a:rPr>
                  <a:t>Idea</a:t>
                </a:r>
                <a:r>
                  <a:rPr kumimoji="1" lang="en-US" altLang="zh-CN" dirty="0">
                    <a:highlight>
                      <a:srgbClr val="FFFF00"/>
                    </a:highlight>
                  </a:rPr>
                  <a:t>: If we suspect that n is a product of multiple big primes (17+ digits), we could initialize our a to be some big prime numbers less than 17 digits too. </a:t>
                </a:r>
              </a:p>
              <a:p>
                <a:pPr lvl="1"/>
                <a:r>
                  <a:rPr kumimoji="1" lang="en-US" altLang="zh-CN" dirty="0"/>
                  <a:t>We want B! to be divisible by p-1. For large factor p, we would need to keep incrementing B. </a:t>
                </a:r>
              </a:p>
              <a:p>
                <a:pPr lvl="2"/>
                <a:r>
                  <a:rPr kumimoji="1" lang="en-US" altLang="zh-CN" dirty="0"/>
                  <a:t>We suspect our factors for 70 digits number is 30+ digits * 30+ digits. </a:t>
                </a:r>
              </a:p>
              <a:p>
                <a:pPr lvl="2"/>
                <a:r>
                  <a:rPr kumimoji="1" lang="en-US" altLang="zh-CN" dirty="0"/>
                  <a:t>a = 2</a:t>
                </a:r>
              </a:p>
              <a:p>
                <a:pPr lvl="2"/>
                <a:r>
                  <a:rPr kumimoji="1" lang="en-US" altLang="zh-CN" dirty="0"/>
                  <a:t>a = a^2( mod n), return </a:t>
                </a:r>
                <a:r>
                  <a:rPr kumimoji="1" lang="en-US" altLang="zh-CN" dirty="0" err="1"/>
                  <a:t>gcd</a:t>
                </a:r>
                <a:r>
                  <a:rPr kumimoji="1" lang="en-US" altLang="zh-CN" dirty="0"/>
                  <a:t>(a-1, n) if non trivial</a:t>
                </a:r>
              </a:p>
              <a:p>
                <a:pPr lvl="2"/>
                <a:r>
                  <a:rPr kumimoji="1" lang="en-US" altLang="zh-CN" dirty="0"/>
                  <a:t>a = a^3 (mod n), return </a:t>
                </a:r>
                <a:r>
                  <a:rPr kumimoji="1" lang="en-US" altLang="zh-CN" dirty="0" err="1"/>
                  <a:t>gcd</a:t>
                </a:r>
                <a:r>
                  <a:rPr kumimoji="1" lang="en-US" altLang="zh-CN"/>
                  <a:t>(a-1, n) if non trivial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...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3B04B6-65BF-8D60-BC1A-E0A9E8DD5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1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294</Words>
  <Application>Microsoft Macintosh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Pollard P-1 factoring</vt:lpstr>
      <vt:lpstr>Set up</vt:lpstr>
      <vt:lpstr>Continue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Pollard P-1 factoring</dc:title>
  <dc:creator>Fangfang Lyu</dc:creator>
  <cp:lastModifiedBy>Fangfang Lyu</cp:lastModifiedBy>
  <cp:revision>6</cp:revision>
  <dcterms:created xsi:type="dcterms:W3CDTF">2024-03-29T02:04:02Z</dcterms:created>
  <dcterms:modified xsi:type="dcterms:W3CDTF">2024-03-29T07:23:10Z</dcterms:modified>
</cp:coreProperties>
</file>