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jpg" ContentType="image/jpg"/>
  <Default Extension="png" ContentType="image/png"/>
  <Default Extension="mp4" ContentType="video/mp4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media/image1.jpg" ContentType="image/jpeg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ldMasterIdLst>
    <p:sldMasterId id="2147483719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0693400" cy="10693400"/>
  <p:notesSz cx="106934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141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tableStyles" Target="/ppt/tableStyles.xml" Id="rId12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theme" Target="/ppt/theme/theme1.xml" Id="rId11" /><Relationship Type="http://schemas.openxmlformats.org/officeDocument/2006/relationships/slide" Target="/ppt/slides/slide4.xml" Id="rId5" /><Relationship Type="http://schemas.openxmlformats.org/officeDocument/2006/relationships/viewProps" Target="/ppt/viewProps.xml" Id="rId10" /><Relationship Type="http://schemas.openxmlformats.org/officeDocument/2006/relationships/slide" Target="/ppt/slides/slide3.xml" Id="rId4" /><Relationship Type="http://schemas.openxmlformats.org/officeDocument/2006/relationships/presProps" Target="/ppt/presProps.xml" Id="rId9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688083" y="2880089"/>
            <a:ext cx="7684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0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9778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image" Target="/ppt/media/image1.jpg" Id="rId1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/Relationships>
</file>

<file path=ppt/slideMasters/slideMaster1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43052"/>
            <a:ext cx="10693400" cy="63610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9504081"/>
            <a:ext cx="10693401" cy="12080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9513239"/>
            <a:ext cx="10693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8083" y="1254456"/>
            <a:ext cx="7684821" cy="1636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083" y="3143051"/>
            <a:ext cx="7684821" cy="538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3317" y="515133"/>
            <a:ext cx="2769586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8082" y="513477"/>
            <a:ext cx="4717544" cy="482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0367" y="1245806"/>
            <a:ext cx="930581" cy="78520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274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5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  <p:sldLayoutId id="2147483726" r:id="rId7"/>
  </p:sldLayoutIdLst>
  <p:txStyles>
    <p:titleStyle>
      <a:lvl1pPr algn="l" defTabSz="801975" rtl="0" eaLnBrk="1" latinLnBrk="0" hangingPunct="1">
        <a:lnSpc>
          <a:spcPct val="90000"/>
        </a:lnSpc>
        <a:spcBef>
          <a:spcPct val="0"/>
        </a:spcBef>
        <a:buNone/>
        <a:defRPr sz="3742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67325" indent="-267325" algn="l" defTabSz="801975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33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01975" indent="-267325" algn="l" defTabSz="801975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36624" indent="-267325" algn="l" defTabSz="801975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7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71274" indent="-267325" algn="l" defTabSz="801975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37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5924" indent="-267325" algn="l" defTabSz="801975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40573" indent="-267325" algn="l" defTabSz="1069299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3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75223" indent="-267325" algn="l" defTabSz="1069299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3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009873" indent="-267325" algn="l" defTabSz="1069299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544522" indent="-267325" algn="l" defTabSz="1069299" rtl="0" eaLnBrk="1" latinLnBrk="0" hangingPunct="1">
        <a:lnSpc>
          <a:spcPct val="120000"/>
        </a:lnSpc>
        <a:spcBef>
          <a:spcPts val="5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3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87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975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962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9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936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924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911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898" algn="l" defTabSz="801975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3" /><Relationship Type="http://schemas.openxmlformats.org/officeDocument/2006/relationships/image" Target="/ppt/media/image2.png" Id="rId4" /><Relationship Type="http://schemas.openxmlformats.org/officeDocument/2006/relationships/video" Target="/ppt/media/media1.mp4" Id="rId2" /><Relationship Type="http://schemas.microsoft.com/office/2007/relationships/media" Target="/ppt/media/media1.mp4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3.jpg" Id="rId2" /><Relationship Type="http://schemas.openxmlformats.org/officeDocument/2006/relationships/slideLayout" Target="/ppt/slideLayouts/slideLayout7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4.jpg" Id="rId2" /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5.jpg" Id="rId2" /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6.jpg" Id="rId2" /><Relationship Type="http://schemas.openxmlformats.org/officeDocument/2006/relationships/slideLayout" Target="/ppt/slideLayouts/slideLayout7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7.jpg" Id="rId2" /><Relationship Type="http://schemas.openxmlformats.org/officeDocument/2006/relationships/slideLayout" Target="/ppt/slideLayouts/slideLayout7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8.jpg" Id="rId2" /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68C-9221-92C9-A931-2725471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84300"/>
            <a:ext cx="9769475" cy="1015663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Demo-Video</a:t>
            </a:r>
          </a:p>
        </p:txBody>
      </p:sp>
      <p:pic>
        <p:nvPicPr>
          <p:cNvPr id="6" name="chat-webapp demo">
            <a:hlinkClick r:id="" action="ppaction://media"/>
            <a:extLst>
              <a:ext uri="{FF2B5EF4-FFF2-40B4-BE49-F238E27FC236}">
                <a16:creationId xmlns:a16="http://schemas.microsoft.com/office/drawing/2014/main" id="{9183FE59-234E-8612-0B6B-BBE7C722C0AD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9525" y="3279775"/>
            <a:ext cx="10702925" cy="5664200"/>
          </a:xfrm>
        </p:spPr>
      </p:pic>
    </p:spTree>
    <p:extLst>
      <p:ext uri="{BB962C8B-B14F-4D97-AF65-F5344CB8AC3E}">
        <p14:creationId xmlns:p14="http://schemas.microsoft.com/office/powerpoint/2010/main" val="292290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1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410" y="0"/>
            <a:ext cx="4640580" cy="10660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410" y="0"/>
            <a:ext cx="464058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6410" y="0"/>
            <a:ext cx="4640580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7300"/>
            <a:ext cx="106934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51100"/>
            <a:ext cx="106934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27300"/>
            <a:ext cx="10693400" cy="563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1</Words>
  <Application>Microsoft Office PowerPoint</Application>
  <PresentationFormat>Custom</PresentationFormat>
  <Paragraphs>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Demo-Video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Yash Khunt</cp:lastModifiedBy>
  <cp:revision>1</cp:revision>
  <dcterms:created xsi:type="dcterms:W3CDTF">2025-08-19T16:06:52Z</dcterms:created>
  <dcterms:modified xsi:type="dcterms:W3CDTF">2025-08-19T16:14:02Z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LastSaved">
    <vt:filetime>2025-08-19T00:00:00Z</vt:filetime>
  </property>
  <property fmtid="{D5CDD505-2E9C-101B-9397-08002B2CF9AE}" pid="4" name="Producer">
    <vt:lpwstr>3-Heights(TM) PDF Security Shell 4.8.25.2 (http://www.pdf-tools.com)</vt:lpwstr>
  </property>
</Properties>
</file>