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58" r:id="rId4"/>
    <p:sldId id="260" r:id="rId5"/>
    <p:sldId id="259" r:id="rId6"/>
    <p:sldId id="265" r:id="rId7"/>
    <p:sldId id="266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E4345-3CCD-4CA4-82AB-F731CC9A09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F9184C-F3B0-4E1A-A942-5770B2641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0F477-EFCC-4907-9DE9-897F876E6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5C340-3CCC-4F8D-B9ED-9A8ABD2F2218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3FC2D-8575-49EF-9B33-22E733C09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17C4B-1D04-4BB5-A172-228CB0150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ABA01-2D24-4DA6-9672-885FF862C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646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E5B64-017E-4D86-B396-EDDFD43FE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7611F-7FB5-4819-A725-335430B88A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F03B7-176D-466C-A85C-609CEF276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5C340-3CCC-4F8D-B9ED-9A8ABD2F2218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D6030-3503-4E55-A579-D5246F949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5FF7A-50A2-412C-A95D-E7E291DDA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ABA01-2D24-4DA6-9672-885FF862C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67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E9AB3B-20EC-45B7-91AA-2C8BE13D2F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6FE30D-3B62-4096-8B83-02411A993A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E32C5-A001-43C6-9A74-B1F9B10AF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5C340-3CCC-4F8D-B9ED-9A8ABD2F2218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DC6DA-488B-4CAE-8979-332CDCEB5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01222-2CAC-402B-AB3B-9903C4030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ABA01-2D24-4DA6-9672-885FF862C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2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56AE5-797E-4E3F-810E-925FB3454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A63EE-69AF-4193-B1FB-8ED0AAA04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7E29B-5013-4FED-80DB-E38BE2F38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5C340-3CCC-4F8D-B9ED-9A8ABD2F2218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319BF-2552-4410-A3D5-97C0E5029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5DAE5-5F30-414F-A9C5-60B2F90F3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ABA01-2D24-4DA6-9672-885FF862C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405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A1847-3BBE-44DB-951C-A6F8C631B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EDC87-8024-4E70-8985-10628906D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7EA7F-F308-4A60-A760-BB105825C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5C340-3CCC-4F8D-B9ED-9A8ABD2F2218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0CAC2-A0DB-47FB-9C7B-FBDF5FEC7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2F90B-7BB0-469A-9D21-D7DFDBCA1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ABA01-2D24-4DA6-9672-885FF862C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96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6D539-F8A7-4631-9650-E89B87798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11891-F9CD-41A9-9656-4E150B6093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29611-341B-43B5-8327-A2BA46748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D2C9A-9053-4A7C-9C07-1F7BE0E3C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5C340-3CCC-4F8D-B9ED-9A8ABD2F2218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837D4-EFBD-461D-B8B1-3C9D7C8B7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33D64-1249-4708-912A-6767BFBFF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ABA01-2D24-4DA6-9672-885FF862C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72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79711-8421-41C8-A577-21F428B89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D900F-7C1E-4690-8053-95BC8C747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0915ED-1938-4F89-A190-29F59D028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6C7F74-4AEC-4A28-AF40-7BB00AFD26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70D588-2B3C-40E1-A28B-D71063F00B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07D4ED-D9B6-49C4-8732-85489CDBF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5C340-3CCC-4F8D-B9ED-9A8ABD2F2218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E4B55D-4801-46F9-9287-B4CD64DDA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B49FFA-77ED-4BFA-BD28-C8A71A176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ABA01-2D24-4DA6-9672-885FF862C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079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0DE78-F227-4B6D-9373-855257FC4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55848-530C-485B-AEA5-0415A51CA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5C340-3CCC-4F8D-B9ED-9A8ABD2F2218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363EE7-7AFA-43BC-AEA8-994B685CB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AE76F1-1FD2-454B-A71A-58054A67C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ABA01-2D24-4DA6-9672-885FF862C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87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51B6C2-EB36-4BF0-B5E5-E3229B4F4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5C340-3CCC-4F8D-B9ED-9A8ABD2F2218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A2EAA3-2451-4DE3-B0D9-8B551068D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78213F-3835-4F13-9D0D-B6D5018F8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ABA01-2D24-4DA6-9672-885FF862C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56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830A9-CA96-49A9-A168-931533C10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F960B-C51D-4F56-8A67-6353607D0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E33F4-5354-4CF5-9FAF-4B27E714E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F3AB-19B5-422B-93B2-A7D028B0E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5C340-3CCC-4F8D-B9ED-9A8ABD2F2218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58F66E-6786-428C-926E-56D4FC5DC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6FD8A1-02C5-4269-9CA5-4CA9B458F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ABA01-2D24-4DA6-9672-885FF862C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48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DB66F-6D11-433D-BCE9-0F14E3B41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AF6929-F1BB-4EC8-BFB8-32DBA120D8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825CE-8B13-4E22-A4F3-F5873EA62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E835FA-C272-4BDA-96BB-74961C0C2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5C340-3CCC-4F8D-B9ED-9A8ABD2F2218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C45702-1DA5-4265-8162-F1558E0E8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C1970B-06EC-4E18-B38A-09E6B2B5A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ABA01-2D24-4DA6-9672-885FF862C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F97B28-E1D0-4DA9-9FB7-CAA987BDA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D0DBC-60B9-4F85-BE14-E6057FD47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015A7-F96C-40B0-9C57-A4125AB66F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5C340-3CCC-4F8D-B9ED-9A8ABD2F2218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37195-6CB9-4A06-8500-73002E616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6AA55-7A27-4E93-960F-4C5D353EBE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ABA01-2D24-4DA6-9672-885FF862C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4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A6C138-810F-4B2E-A23A-E667DC409C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3263" y="247367"/>
            <a:ext cx="6105834" cy="1749989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Chatbot For Digital Ocean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4F187B6-2367-4E77-9376-6F155292B2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5202238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rgbClr val="FFFF00"/>
                </a:solidFill>
                <a:latin typeface="Berlin Sans FB Demi" panose="020E0802020502020306" pitchFamily="34" charset="0"/>
              </a:rPr>
              <a:t>By,</a:t>
            </a:r>
          </a:p>
          <a:p>
            <a:r>
              <a:rPr lang="en-US" sz="3600" b="1" dirty="0">
                <a:solidFill>
                  <a:srgbClr val="FFFF00"/>
                </a:solidFill>
                <a:latin typeface="Berlin Sans FB Demi" panose="020E0802020502020306" pitchFamily="34" charset="0"/>
              </a:rPr>
              <a:t>Yash </a:t>
            </a:r>
            <a:r>
              <a:rPr lang="en-US" sz="3600" b="1" dirty="0" err="1">
                <a:solidFill>
                  <a:srgbClr val="FFFF00"/>
                </a:solidFill>
                <a:latin typeface="Berlin Sans FB Demi" panose="020E0802020502020306" pitchFamily="34" charset="0"/>
              </a:rPr>
              <a:t>Sodha</a:t>
            </a:r>
            <a:r>
              <a:rPr lang="en-US" sz="3600" b="1" dirty="0">
                <a:solidFill>
                  <a:srgbClr val="FFFF00"/>
                </a:solidFill>
                <a:latin typeface="Berlin Sans FB Demi" panose="020E0802020502020306" pitchFamily="34" charset="0"/>
              </a:rPr>
              <a:t>	</a:t>
            </a:r>
            <a:r>
              <a:rPr lang="en-US" sz="3600" b="1" dirty="0" err="1">
                <a:solidFill>
                  <a:srgbClr val="FFFF00"/>
                </a:solidFill>
                <a:latin typeface="Berlin Sans FB Demi" panose="020E0802020502020306" pitchFamily="34" charset="0"/>
              </a:rPr>
              <a:t>Kaivan</a:t>
            </a:r>
            <a:r>
              <a:rPr lang="en-US" sz="3600" b="1" dirty="0">
                <a:solidFill>
                  <a:srgbClr val="FFFF00"/>
                </a:solidFill>
                <a:latin typeface="Berlin Sans FB Demi" panose="020E0802020502020306" pitchFamily="34" charset="0"/>
              </a:rPr>
              <a:t> Shah	Harshil Shah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9A419E0-2C84-4E80-8657-D373155127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216" y="5091"/>
            <a:ext cx="2179125" cy="217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59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119F5-412D-46DD-8165-6C4D8DB1E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FFFF00"/>
                </a:solidFill>
                <a:latin typeface="Berlin Sans FB Demi" panose="020E0802020502020306" pitchFamily="34" charset="0"/>
              </a:rPr>
              <a:t>What are we aiming for?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A4D74-40A5-438C-8D35-C85D1AA8E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FF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We are Creating a Google assistant Chatbot which is having ability to: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FFFF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Create a single click chatbot which provides facilities like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FFFF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Create Droplet</a:t>
            </a:r>
            <a:endParaRPr lang="en-US" dirty="0">
              <a:solidFill>
                <a:srgbClr val="FFFF00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lvl="3"/>
            <a:r>
              <a:rPr lang="en-US" sz="2000" dirty="0">
                <a:solidFill>
                  <a:srgbClr val="FFFF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It will be linked with Digital Ocean directly and creates Droplet in just single click.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FFFF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Create Snapshot</a:t>
            </a:r>
          </a:p>
          <a:p>
            <a:pPr lvl="3"/>
            <a:r>
              <a:rPr lang="en-US" sz="2200" dirty="0">
                <a:solidFill>
                  <a:srgbClr val="FFFF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It gives description/</a:t>
            </a:r>
            <a:r>
              <a:rPr lang="en-US" sz="2200" dirty="0" err="1">
                <a:solidFill>
                  <a:srgbClr val="FFFF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SnapShot</a:t>
            </a:r>
            <a:r>
              <a:rPr lang="en-US" sz="2200" dirty="0">
                <a:solidFill>
                  <a:srgbClr val="FFFF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of  the Droplet.</a:t>
            </a:r>
          </a:p>
          <a:p>
            <a:pPr marL="0" lvl="2" indent="0">
              <a:buNone/>
            </a:pPr>
            <a:endParaRPr lang="en-US" dirty="0">
              <a:solidFill>
                <a:srgbClr val="FFFF00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565E59-1923-4551-AEE1-994A7747E9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994" y="5011994"/>
            <a:ext cx="1846006" cy="184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45728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BF4A4D-A81F-484D-A3E5-17306F63E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6485244" cy="73004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00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</a:rPr>
              <a:t>Start interacting with bot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A48F51B-DC2C-4069-B0FC-5D23E0ED49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25031" y="69430"/>
            <a:ext cx="4463845" cy="6580801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BC9BC7E-685D-4C32-8637-F3E269ABB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646612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It is really simple.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Like “Ok, Google!” we just have to say “Talk to Digital Ocean Hackathon” and  your automation journey starts.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7AA8A8-4204-477E-8034-8607667C3F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11994"/>
            <a:ext cx="1846006" cy="184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18404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241FC-0A94-4077-88C1-05389CC7F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96144"/>
            <a:ext cx="5423360" cy="827856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00"/>
                </a:solidFill>
                <a:latin typeface="Berlin Sans FB Demi" panose="020E0802020502020306" pitchFamily="34" charset="0"/>
              </a:rPr>
              <a:t>Login in Digital Ocean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704DD6-4CD7-45B7-B039-699778215D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95767" y="462116"/>
            <a:ext cx="5171767" cy="616482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9E369F-BCD0-468E-9548-7CA9971FC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User should have a Digital Ocean account while login.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If one have not created account on digital ocean they can create on the redirected page.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It uses OAuth Authentication to authenticate user.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FD198D-4F23-46D0-886A-F81DD9ACF6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11994"/>
            <a:ext cx="1846006" cy="184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43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E7EDF-5531-4CB8-97B4-AB987F991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3241"/>
            <a:ext cx="3932237" cy="82836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B0F0"/>
                </a:solidFill>
                <a:latin typeface="Berlin Sans FB Demi" panose="020E0802020502020306" pitchFamily="34" charset="0"/>
              </a:rPr>
              <a:t>Choose..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31DBB0-2AD1-47C6-89A1-4CD8EA8444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13266" y="115192"/>
            <a:ext cx="4338655" cy="6627616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344B3E-0BBB-43CC-9860-23EE0930A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8343" y="1401609"/>
            <a:ext cx="3932237" cy="3811588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FF00"/>
                </a:solidFill>
              </a:rPr>
              <a:t>You can choose Your option by just saying “What can you do?” Or “Give Options”.</a:t>
            </a:r>
          </a:p>
          <a:p>
            <a:endParaRPr lang="en-US" sz="2800" b="1" dirty="0">
              <a:solidFill>
                <a:srgbClr val="FFFF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FF00"/>
                </a:solidFill>
              </a:rPr>
              <a:t>It Provides several options like  create a Droplet, delete Droplet or Deploy a Snapshot.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A569AB-45B2-463A-85CA-5336F156C0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994" y="5011994"/>
            <a:ext cx="1846006" cy="184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51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9F8B8-9AC9-4EC3-849D-3AF64C86B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94492"/>
            <a:ext cx="4754767" cy="789039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00"/>
                </a:solidFill>
                <a:latin typeface="Berlin Sans FB Demi" panose="020E0802020502020306" pitchFamily="34" charset="0"/>
              </a:rPr>
              <a:t>By clicking On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41C997C-BB9B-4677-88F4-72E3882B1E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07626"/>
            <a:ext cx="1150374" cy="115037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97F349-B157-4123-A8B7-C25164595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rgbClr val="FFFF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Create Droplet – Directly Creates Droplet on available Platforms by the help of Digital Ocean.</a:t>
            </a:r>
          </a:p>
          <a:p>
            <a:endParaRPr lang="en-US" sz="2800" b="1" dirty="0">
              <a:solidFill>
                <a:srgbClr val="FFFF00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rgbClr val="FFFF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Deploy Snapshot – Give Details about Droplet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DE00CC-55F2-431D-B216-AF4E5E640F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8894" y="0"/>
            <a:ext cx="4520231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5D01F9-122C-4605-B108-E735E5202D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994" y="5011994"/>
            <a:ext cx="1846006" cy="184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77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0705C69-B56E-43B9-858C-D37F896EF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252" y="0"/>
            <a:ext cx="3222522" cy="1325563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  <a:latin typeface="Berlin Sans FB Demi" panose="020E0802020502020306" pitchFamily="34" charset="0"/>
              </a:rPr>
              <a:t>Flow Chart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A095D5E-35E3-412A-B395-8D250D4C94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65522" y="619432"/>
            <a:ext cx="5869859" cy="56437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C307C91-5766-4DEF-8A7C-D1215B519B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994" y="5011994"/>
            <a:ext cx="1846006" cy="184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327654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17E0275-DECB-489E-B283-ECEF5700D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00"/>
                </a:solidFill>
                <a:latin typeface="Berlin Sans FB Demi" panose="020E0802020502020306" pitchFamily="34" charset="0"/>
              </a:rPr>
              <a:t>What we have used?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327FEE-CC88-4D4F-8816-382F4FDFE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/>
            <a:r>
              <a:rPr lang="en-US" sz="2800" b="1" dirty="0">
                <a:solidFill>
                  <a:srgbClr val="FFFF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Create and Deploy:</a:t>
            </a:r>
          </a:p>
          <a:p>
            <a:pPr marL="8001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FFFF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Digital Ocean</a:t>
            </a:r>
          </a:p>
          <a:p>
            <a:pPr marL="0" indent="0">
              <a:buNone/>
            </a:pPr>
            <a:endParaRPr lang="en-US" sz="3200" b="1" dirty="0">
              <a:solidFill>
                <a:srgbClr val="FFFF00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r>
              <a:rPr lang="en-US" sz="3200" b="1" dirty="0">
                <a:solidFill>
                  <a:srgbClr val="FFFF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Chatbot building: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FFFF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Dialog-flow by Google Inc.</a:t>
            </a:r>
          </a:p>
          <a:p>
            <a:pPr marL="457200" lvl="1" indent="0">
              <a:buNone/>
            </a:pPr>
            <a:endParaRPr lang="en-US" sz="2800" b="1" dirty="0">
              <a:solidFill>
                <a:srgbClr val="FFFF00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marL="392113" lvl="1" indent="-342900"/>
            <a:r>
              <a:rPr lang="en-US" sz="2800" b="1" dirty="0">
                <a:solidFill>
                  <a:srgbClr val="FFFF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Combining tool/ Linking Language:</a:t>
            </a:r>
          </a:p>
          <a:p>
            <a:pPr marL="849313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FFFF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Node.js</a:t>
            </a:r>
          </a:p>
          <a:p>
            <a:pPr marL="457200" lvl="1" indent="0">
              <a:buNone/>
            </a:pPr>
            <a:endParaRPr lang="en-US" sz="2800" b="1" dirty="0">
              <a:solidFill>
                <a:srgbClr val="FFFF00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2800" b="1" dirty="0">
              <a:solidFill>
                <a:srgbClr val="FFFF00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marL="457200" lvl="1" indent="0">
              <a:buNone/>
            </a:pPr>
            <a:endParaRPr lang="en-US" sz="2800" b="1" dirty="0">
              <a:solidFill>
                <a:srgbClr val="FFFF00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584640-A86A-4FC3-A8CE-2B98385DE6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994" y="5011994"/>
            <a:ext cx="1846006" cy="184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86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9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75F87-2E19-4B56-88BF-84C687381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4751" y="1643318"/>
            <a:ext cx="4982497" cy="1325563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rgbClr val="002060"/>
                </a:solidFill>
                <a:latin typeface="Berlin Sans FB Demi" panose="020E0802020502020306" pitchFamily="34" charset="0"/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9EC90-C058-477B-B1EE-3A67684EB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5284" y="3959225"/>
            <a:ext cx="10515600" cy="1831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FFFF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By,</a:t>
            </a:r>
          </a:p>
          <a:p>
            <a:endParaRPr lang="en-US" sz="3200" b="1" dirty="0">
              <a:solidFill>
                <a:srgbClr val="FFFF00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marL="0" indent="0">
              <a:buNone/>
            </a:pPr>
            <a:r>
              <a:rPr lang="en-US" sz="3600" b="1" dirty="0">
                <a:solidFill>
                  <a:srgbClr val="FFFF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Harshil Shah        </a:t>
            </a:r>
            <a:r>
              <a:rPr lang="en-US" sz="3600" b="1" dirty="0" err="1">
                <a:solidFill>
                  <a:srgbClr val="FFFF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Kaivan</a:t>
            </a:r>
            <a:r>
              <a:rPr lang="en-US" sz="3600" b="1" dirty="0">
                <a:solidFill>
                  <a:srgbClr val="FFFF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Shah	   Yash </a:t>
            </a:r>
            <a:r>
              <a:rPr lang="en-US" sz="3600" b="1" dirty="0" err="1">
                <a:solidFill>
                  <a:srgbClr val="FFFF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Sodha</a:t>
            </a:r>
            <a:r>
              <a:rPr lang="en-US" sz="3600" b="1" dirty="0">
                <a:solidFill>
                  <a:srgbClr val="FFFF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		</a:t>
            </a:r>
            <a:endParaRPr lang="en-US" sz="3600" dirty="0">
              <a:solidFill>
                <a:srgbClr val="FFFF00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BA5C0B-5274-4315-8EDB-894EE7268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994" y="0"/>
            <a:ext cx="1846006" cy="184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4466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238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Adobe Gothic Std B</vt:lpstr>
      <vt:lpstr>Arial</vt:lpstr>
      <vt:lpstr>Berlin Sans FB Demi</vt:lpstr>
      <vt:lpstr>Calibri</vt:lpstr>
      <vt:lpstr>Calibri Light</vt:lpstr>
      <vt:lpstr>Courier New</vt:lpstr>
      <vt:lpstr>Wingdings</vt:lpstr>
      <vt:lpstr>Office Theme</vt:lpstr>
      <vt:lpstr>Chatbot For Digital Ocean</vt:lpstr>
      <vt:lpstr>What are we aiming for? </vt:lpstr>
      <vt:lpstr>Start interacting with bot</vt:lpstr>
      <vt:lpstr>Login in Digital Ocean</vt:lpstr>
      <vt:lpstr>Choose..</vt:lpstr>
      <vt:lpstr>By clicking On </vt:lpstr>
      <vt:lpstr>Flow Chart</vt:lpstr>
      <vt:lpstr>What we have used?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Ocean</dc:title>
  <dc:creator>Harshil Shah</dc:creator>
  <cp:lastModifiedBy>Harshil Shah</cp:lastModifiedBy>
  <cp:revision>59</cp:revision>
  <dcterms:created xsi:type="dcterms:W3CDTF">2018-02-17T23:35:53Z</dcterms:created>
  <dcterms:modified xsi:type="dcterms:W3CDTF">2018-02-18T04:02:20Z</dcterms:modified>
</cp:coreProperties>
</file>