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8.png" ContentType="image/png"/>
  <Override PartName="/ppt/media/image17.png" ContentType="image/png"/>
  <Override PartName="/ppt/media/image16.png" ContentType="image/png"/>
  <Override PartName="/ppt/media/image15.jpeg" ContentType="image/jpe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2"/>
          <a:stretch/>
        </p:blipFill>
        <p:spPr>
          <a:xfrm>
            <a:off x="3875040" y="2249280"/>
            <a:ext cx="4438440" cy="3541320"/>
          </a:xfrm>
          <a:prstGeom prst="rect">
            <a:avLst/>
          </a:prstGeom>
          <a:ln>
            <a:noFill/>
          </a:ln>
        </p:spPr>
      </p:pic>
      <p:pic>
        <p:nvPicPr>
          <p:cNvPr id="131" name="" descr=""/>
          <p:cNvPicPr/>
          <p:nvPr/>
        </p:nvPicPr>
        <p:blipFill>
          <a:blip r:embed="rId3"/>
          <a:stretch/>
        </p:blipFill>
        <p:spPr>
          <a:xfrm>
            <a:off x="3875040" y="2249280"/>
            <a:ext cx="4438440" cy="3541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ubTitle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ubTitle"/>
          </p:nvPr>
        </p:nvSpPr>
        <p:spPr>
          <a:xfrm>
            <a:off x="1141560" y="618480"/>
            <a:ext cx="9905760" cy="685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207" name="" descr=""/>
          <p:cNvPicPr/>
          <p:nvPr/>
        </p:nvPicPr>
        <p:blipFill>
          <a:blip r:embed="rId2"/>
          <a:stretch/>
        </p:blipFill>
        <p:spPr>
          <a:xfrm>
            <a:off x="3875040" y="2249280"/>
            <a:ext cx="4438440" cy="3541320"/>
          </a:xfrm>
          <a:prstGeom prst="rect">
            <a:avLst/>
          </a:prstGeom>
          <a:ln>
            <a:noFill/>
          </a:ln>
        </p:spPr>
      </p:pic>
      <p:pic>
        <p:nvPicPr>
          <p:cNvPr id="208" name="" descr=""/>
          <p:cNvPicPr/>
          <p:nvPr/>
        </p:nvPicPr>
        <p:blipFill>
          <a:blip r:embed="rId3"/>
          <a:stretch/>
        </p:blipFill>
        <p:spPr>
          <a:xfrm>
            <a:off x="3875040" y="2249280"/>
            <a:ext cx="4438440" cy="3541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subTitle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ubTitle"/>
          </p:nvPr>
        </p:nvSpPr>
        <p:spPr>
          <a:xfrm>
            <a:off x="1141560" y="618480"/>
            <a:ext cx="9905760" cy="685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81" name="PlaceHolder 5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285" name="" descr=""/>
          <p:cNvPicPr/>
          <p:nvPr/>
        </p:nvPicPr>
        <p:blipFill>
          <a:blip r:embed="rId2"/>
          <a:stretch/>
        </p:blipFill>
        <p:spPr>
          <a:xfrm>
            <a:off x="3875040" y="2249280"/>
            <a:ext cx="4438440" cy="3541320"/>
          </a:xfrm>
          <a:prstGeom prst="rect">
            <a:avLst/>
          </a:prstGeom>
          <a:ln>
            <a:noFill/>
          </a:ln>
        </p:spPr>
      </p:pic>
      <p:pic>
        <p:nvPicPr>
          <p:cNvPr id="286" name="" descr=""/>
          <p:cNvPicPr/>
          <p:nvPr/>
        </p:nvPicPr>
        <p:blipFill>
          <a:blip r:embed="rId3"/>
          <a:stretch/>
        </p:blipFill>
        <p:spPr>
          <a:xfrm>
            <a:off x="3875040" y="2249280"/>
            <a:ext cx="4438440" cy="3541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1141560" y="618480"/>
            <a:ext cx="9905760" cy="685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114480" y="4680"/>
            <a:ext cx="23400" cy="218088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2"/>
          <p:cNvSpPr/>
          <p:nvPr/>
        </p:nvSpPr>
        <p:spPr>
          <a:xfrm>
            <a:off x="33480" y="217656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3"/>
          <p:cNvSpPr/>
          <p:nvPr/>
        </p:nvSpPr>
        <p:spPr>
          <a:xfrm>
            <a:off x="28440" y="402120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4"/>
          <p:cNvSpPr/>
          <p:nvPr/>
        </p:nvSpPr>
        <p:spPr>
          <a:xfrm>
            <a:off x="200160" y="4680"/>
            <a:ext cx="369360" cy="1810800"/>
          </a:xfrm>
          <a:custGeom>
            <a:avLst/>
            <a:gdLst/>
            <a:ahLst/>
            <a:rect l="l" t="t" r="r" b="b"/>
            <a:pathLst>
              <a:path w="233" h="1141">
                <a:moveTo>
                  <a:pt x="218" y="1141"/>
                </a:moveTo>
                <a:lnTo>
                  <a:pt x="0" y="626"/>
                </a:lnTo>
                <a:lnTo>
                  <a:pt x="0" y="0"/>
                </a:lnTo>
                <a:lnTo>
                  <a:pt x="15" y="0"/>
                </a:lnTo>
                <a:lnTo>
                  <a:pt x="15" y="623"/>
                </a:lnTo>
                <a:lnTo>
                  <a:pt x="233" y="1135"/>
                </a:lnTo>
                <a:lnTo>
                  <a:pt x="218" y="1141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5"/>
          <p:cNvSpPr/>
          <p:nvPr/>
        </p:nvSpPr>
        <p:spPr>
          <a:xfrm>
            <a:off x="503280" y="180180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3" y="0"/>
                  <a:pt x="40" y="6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9"/>
                  <a:pt x="31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6"/>
          <p:cNvSpPr/>
          <p:nvPr/>
        </p:nvSpPr>
        <p:spPr>
          <a:xfrm>
            <a:off x="285840" y="4680"/>
            <a:ext cx="369360" cy="1429920"/>
          </a:xfrm>
          <a:custGeom>
            <a:avLst/>
            <a:gdLst/>
            <a:ahLst/>
            <a:rect l="l" t="t" r="r" b="b"/>
            <a:pathLst>
              <a:path w="233" h="901">
                <a:moveTo>
                  <a:pt x="221" y="901"/>
                </a:moveTo>
                <a:lnTo>
                  <a:pt x="0" y="383"/>
                </a:lnTo>
                <a:lnTo>
                  <a:pt x="0" y="0"/>
                </a:lnTo>
                <a:lnTo>
                  <a:pt x="18" y="0"/>
                </a:lnTo>
                <a:lnTo>
                  <a:pt x="18" y="380"/>
                </a:lnTo>
                <a:lnTo>
                  <a:pt x="233" y="895"/>
                </a:lnTo>
                <a:lnTo>
                  <a:pt x="221" y="901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7"/>
          <p:cNvSpPr/>
          <p:nvPr/>
        </p:nvSpPr>
        <p:spPr>
          <a:xfrm>
            <a:off x="546120" y="0"/>
            <a:ext cx="151920" cy="912600"/>
          </a:xfrm>
          <a:custGeom>
            <a:avLst/>
            <a:gdLst/>
            <a:ahLst/>
            <a:rect l="l" t="t" r="r" b="b"/>
            <a:pathLst>
              <a:path w="96" h="575">
                <a:moveTo>
                  <a:pt x="96" y="575"/>
                </a:moveTo>
                <a:lnTo>
                  <a:pt x="78" y="575"/>
                </a:lnTo>
                <a:lnTo>
                  <a:pt x="78" y="192"/>
                </a:lnTo>
                <a:lnTo>
                  <a:pt x="0" y="6"/>
                </a:lnTo>
                <a:lnTo>
                  <a:pt x="15" y="0"/>
                </a:lnTo>
                <a:lnTo>
                  <a:pt x="96" y="189"/>
                </a:lnTo>
                <a:lnTo>
                  <a:pt x="96" y="57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8"/>
          <p:cNvSpPr/>
          <p:nvPr/>
        </p:nvSpPr>
        <p:spPr>
          <a:xfrm>
            <a:off x="588960" y="142092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3" y="0"/>
                  <a:pt x="40" y="7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9"/>
                  <a:pt x="31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9"/>
          <p:cNvSpPr/>
          <p:nvPr/>
        </p:nvSpPr>
        <p:spPr>
          <a:xfrm>
            <a:off x="588960" y="90324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0"/>
          <p:cNvSpPr/>
          <p:nvPr/>
        </p:nvSpPr>
        <p:spPr>
          <a:xfrm>
            <a:off x="641520" y="0"/>
            <a:ext cx="421920" cy="526680"/>
          </a:xfrm>
          <a:custGeom>
            <a:avLst/>
            <a:gdLst/>
            <a:ahLst/>
            <a:rect l="l" t="t" r="r" b="b"/>
            <a:pathLst>
              <a:path w="266" h="332">
                <a:moveTo>
                  <a:pt x="257" y="332"/>
                </a:moveTo>
                <a:lnTo>
                  <a:pt x="48" y="123"/>
                </a:lnTo>
                <a:lnTo>
                  <a:pt x="0" y="6"/>
                </a:lnTo>
                <a:lnTo>
                  <a:pt x="15" y="0"/>
                </a:lnTo>
                <a:lnTo>
                  <a:pt x="63" y="114"/>
                </a:lnTo>
                <a:lnTo>
                  <a:pt x="266" y="320"/>
                </a:lnTo>
                <a:lnTo>
                  <a:pt x="257" y="33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1"/>
          <p:cNvSpPr/>
          <p:nvPr/>
        </p:nvSpPr>
        <p:spPr>
          <a:xfrm>
            <a:off x="1020600" y="488880"/>
            <a:ext cx="161640" cy="147240"/>
          </a:xfrm>
          <a:custGeom>
            <a:avLst/>
            <a:gdLst/>
            <a:ahLst/>
            <a:rect l="l" t="t" r="r" b="b"/>
            <a:pathLst>
              <a:path w="34" h="31">
                <a:moveTo>
                  <a:pt x="17" y="31"/>
                </a:moveTo>
                <a:cubicBezTo>
                  <a:pt x="13" y="31"/>
                  <a:pt x="9" y="30"/>
                  <a:pt x="6" y="27"/>
                </a:cubicBezTo>
                <a:cubicBezTo>
                  <a:pt x="0" y="20"/>
                  <a:pt x="0" y="10"/>
                  <a:pt x="6" y="4"/>
                </a:cubicBezTo>
                <a:cubicBezTo>
                  <a:pt x="9" y="1"/>
                  <a:pt x="13" y="0"/>
                  <a:pt x="17" y="0"/>
                </a:cubicBezTo>
                <a:cubicBezTo>
                  <a:pt x="21" y="0"/>
                  <a:pt x="25" y="1"/>
                  <a:pt x="28" y="4"/>
                </a:cubicBezTo>
                <a:cubicBezTo>
                  <a:pt x="34" y="10"/>
                  <a:pt x="34" y="20"/>
                  <a:pt x="28" y="27"/>
                </a:cubicBezTo>
                <a:cubicBezTo>
                  <a:pt x="25" y="30"/>
                  <a:pt x="21" y="31"/>
                  <a:pt x="17" y="31"/>
                </a:cubicBezTo>
                <a:close/>
                <a:moveTo>
                  <a:pt x="17" y="4"/>
                </a:moveTo>
                <a:cubicBezTo>
                  <a:pt x="14" y="4"/>
                  <a:pt x="11" y="5"/>
                  <a:pt x="9" y="7"/>
                </a:cubicBezTo>
                <a:cubicBezTo>
                  <a:pt x="4" y="12"/>
                  <a:pt x="4" y="19"/>
                  <a:pt x="9" y="24"/>
                </a:cubicBezTo>
                <a:cubicBezTo>
                  <a:pt x="11" y="26"/>
                  <a:pt x="14" y="27"/>
                  <a:pt x="17" y="27"/>
                </a:cubicBezTo>
                <a:cubicBezTo>
                  <a:pt x="20" y="27"/>
                  <a:pt x="23" y="26"/>
                  <a:pt x="25" y="24"/>
                </a:cubicBezTo>
                <a:cubicBezTo>
                  <a:pt x="30" y="19"/>
                  <a:pt x="30" y="12"/>
                  <a:pt x="25" y="7"/>
                </a:cubicBezTo>
                <a:cubicBezTo>
                  <a:pt x="23" y="5"/>
                  <a:pt x="20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Line 12"/>
          <p:cNvSpPr/>
          <p:nvPr/>
        </p:nvSpPr>
        <p:spPr>
          <a:xfrm>
            <a:off x="-4680" y="9360"/>
            <a:ext cx="36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3"/>
          <p:cNvSpPr/>
          <p:nvPr/>
        </p:nvSpPr>
        <p:spPr>
          <a:xfrm>
            <a:off x="9360" y="1801800"/>
            <a:ext cx="123480" cy="126720"/>
          </a:xfrm>
          <a:custGeom>
            <a:avLst/>
            <a:gdLst/>
            <a:ahLst/>
            <a:rect l="l" t="t" r="r" b="b"/>
            <a:pathLst>
              <a:path w="78" h="80">
                <a:moveTo>
                  <a:pt x="6" y="80"/>
                </a:moveTo>
                <a:lnTo>
                  <a:pt x="0" y="71"/>
                </a:lnTo>
                <a:lnTo>
                  <a:pt x="69" y="0"/>
                </a:lnTo>
                <a:lnTo>
                  <a:pt x="78" y="9"/>
                </a:lnTo>
                <a:lnTo>
                  <a:pt x="6" y="8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4"/>
          <p:cNvSpPr/>
          <p:nvPr/>
        </p:nvSpPr>
        <p:spPr>
          <a:xfrm>
            <a:off x="-9360" y="3549600"/>
            <a:ext cx="147240" cy="480600"/>
          </a:xfrm>
          <a:custGeom>
            <a:avLst/>
            <a:gdLst/>
            <a:ahLst/>
            <a:rect l="l" t="t" r="r" b="b"/>
            <a:pathLst>
              <a:path w="93" h="303">
                <a:moveTo>
                  <a:pt x="93" y="303"/>
                </a:moveTo>
                <a:lnTo>
                  <a:pt x="78" y="303"/>
                </a:lnTo>
                <a:lnTo>
                  <a:pt x="78" y="78"/>
                </a:lnTo>
                <a:lnTo>
                  <a:pt x="0" y="12"/>
                </a:lnTo>
                <a:lnTo>
                  <a:pt x="12" y="0"/>
                </a:lnTo>
                <a:lnTo>
                  <a:pt x="93" y="69"/>
                </a:lnTo>
                <a:lnTo>
                  <a:pt x="93" y="303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5"/>
          <p:cNvSpPr/>
          <p:nvPr/>
        </p:nvSpPr>
        <p:spPr>
          <a:xfrm>
            <a:off x="128520" y="1382760"/>
            <a:ext cx="142560" cy="475920"/>
          </a:xfrm>
          <a:custGeom>
            <a:avLst/>
            <a:gdLst/>
            <a:ahLst/>
            <a:rect l="l" t="t" r="r" b="b"/>
            <a:pathLst>
              <a:path w="90" h="300">
                <a:moveTo>
                  <a:pt x="90" y="300"/>
                </a:moveTo>
                <a:lnTo>
                  <a:pt x="78" y="300"/>
                </a:lnTo>
                <a:lnTo>
                  <a:pt x="78" y="84"/>
                </a:lnTo>
                <a:lnTo>
                  <a:pt x="0" y="9"/>
                </a:lnTo>
                <a:lnTo>
                  <a:pt x="9" y="0"/>
                </a:lnTo>
                <a:lnTo>
                  <a:pt x="90" y="81"/>
                </a:lnTo>
                <a:lnTo>
                  <a:pt x="90" y="3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6"/>
          <p:cNvSpPr/>
          <p:nvPr/>
        </p:nvSpPr>
        <p:spPr>
          <a:xfrm>
            <a:off x="204840" y="1849320"/>
            <a:ext cx="114120" cy="107640"/>
          </a:xfrm>
          <a:custGeom>
            <a:avLst/>
            <a:gdLst/>
            <a:ahLst/>
            <a:rect l="l" t="t" r="r" b="b"/>
            <a:pathLst>
              <a:path w="24" h="23">
                <a:moveTo>
                  <a:pt x="12" y="23"/>
                </a:moveTo>
                <a:cubicBezTo>
                  <a:pt x="6" y="23"/>
                  <a:pt x="0" y="18"/>
                  <a:pt x="0" y="12"/>
                </a:cubicBezTo>
                <a:cubicBezTo>
                  <a:pt x="0" y="5"/>
                  <a:pt x="6" y="0"/>
                  <a:pt x="12" y="0"/>
                </a:cubicBezTo>
                <a:cubicBezTo>
                  <a:pt x="18" y="0"/>
                  <a:pt x="24" y="5"/>
                  <a:pt x="24" y="12"/>
                </a:cubicBezTo>
                <a:cubicBezTo>
                  <a:pt x="24" y="18"/>
                  <a:pt x="18" y="23"/>
                  <a:pt x="12" y="23"/>
                </a:cubicBezTo>
                <a:close/>
                <a:moveTo>
                  <a:pt x="12" y="4"/>
                </a:moveTo>
                <a:cubicBezTo>
                  <a:pt x="8" y="4"/>
                  <a:pt x="4" y="8"/>
                  <a:pt x="4" y="12"/>
                </a:cubicBezTo>
                <a:cubicBezTo>
                  <a:pt x="4" y="16"/>
                  <a:pt x="8" y="19"/>
                  <a:pt x="12" y="19"/>
                </a:cubicBezTo>
                <a:cubicBezTo>
                  <a:pt x="16" y="19"/>
                  <a:pt x="20" y="16"/>
                  <a:pt x="20" y="12"/>
                </a:cubicBezTo>
                <a:cubicBezTo>
                  <a:pt x="20" y="8"/>
                  <a:pt x="16" y="4"/>
                  <a:pt x="12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7"/>
          <p:cNvSpPr/>
          <p:nvPr/>
        </p:nvSpPr>
        <p:spPr>
          <a:xfrm>
            <a:off x="133200" y="4662360"/>
            <a:ext cx="23400" cy="218088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8"/>
          <p:cNvSpPr/>
          <p:nvPr/>
        </p:nvSpPr>
        <p:spPr>
          <a:xfrm>
            <a:off x="223920" y="5041800"/>
            <a:ext cx="369360" cy="1801440"/>
          </a:xfrm>
          <a:custGeom>
            <a:avLst/>
            <a:gdLst/>
            <a:ahLst/>
            <a:rect l="l" t="t" r="r" b="b"/>
            <a:pathLst>
              <a:path w="233" h="1135">
                <a:moveTo>
                  <a:pt x="15" y="1135"/>
                </a:moveTo>
                <a:lnTo>
                  <a:pt x="0" y="1135"/>
                </a:lnTo>
                <a:lnTo>
                  <a:pt x="0" y="515"/>
                </a:lnTo>
                <a:lnTo>
                  <a:pt x="0" y="512"/>
                </a:lnTo>
                <a:lnTo>
                  <a:pt x="218" y="0"/>
                </a:lnTo>
                <a:lnTo>
                  <a:pt x="233" y="6"/>
                </a:lnTo>
                <a:lnTo>
                  <a:pt x="15" y="518"/>
                </a:lnTo>
                <a:lnTo>
                  <a:pt x="15" y="113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19"/>
          <p:cNvSpPr/>
          <p:nvPr/>
        </p:nvSpPr>
        <p:spPr>
          <a:xfrm>
            <a:off x="52560" y="448164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CustomShape 20"/>
          <p:cNvSpPr/>
          <p:nvPr/>
        </p:nvSpPr>
        <p:spPr>
          <a:xfrm>
            <a:off x="-14400" y="5627520"/>
            <a:ext cx="85320" cy="1215720"/>
          </a:xfrm>
          <a:custGeom>
            <a:avLst/>
            <a:gdLst/>
            <a:ahLst/>
            <a:rect l="l" t="t" r="r" b="b"/>
            <a:pathLst>
              <a:path w="54" h="766">
                <a:moveTo>
                  <a:pt x="54" y="766"/>
                </a:moveTo>
                <a:lnTo>
                  <a:pt x="36" y="766"/>
                </a:lnTo>
                <a:lnTo>
                  <a:pt x="36" y="149"/>
                </a:lnTo>
                <a:lnTo>
                  <a:pt x="0" y="3"/>
                </a:lnTo>
                <a:lnTo>
                  <a:pt x="18" y="0"/>
                </a:lnTo>
                <a:lnTo>
                  <a:pt x="54" y="146"/>
                </a:lnTo>
                <a:lnTo>
                  <a:pt x="54" y="76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CustomShape 21"/>
          <p:cNvSpPr/>
          <p:nvPr/>
        </p:nvSpPr>
        <p:spPr>
          <a:xfrm>
            <a:off x="527040" y="486720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CustomShape 22"/>
          <p:cNvSpPr/>
          <p:nvPr/>
        </p:nvSpPr>
        <p:spPr>
          <a:xfrm>
            <a:off x="309600" y="5423040"/>
            <a:ext cx="374400" cy="1425240"/>
          </a:xfrm>
          <a:custGeom>
            <a:avLst/>
            <a:gdLst/>
            <a:ahLst/>
            <a:rect l="l" t="t" r="r" b="b"/>
            <a:pathLst>
              <a:path w="236" h="898">
                <a:moveTo>
                  <a:pt x="18" y="898"/>
                </a:moveTo>
                <a:lnTo>
                  <a:pt x="0" y="898"/>
                </a:lnTo>
                <a:lnTo>
                  <a:pt x="0" y="515"/>
                </a:lnTo>
                <a:lnTo>
                  <a:pt x="3" y="512"/>
                </a:lnTo>
                <a:lnTo>
                  <a:pt x="221" y="0"/>
                </a:lnTo>
                <a:lnTo>
                  <a:pt x="236" y="6"/>
                </a:lnTo>
                <a:lnTo>
                  <a:pt x="18" y="518"/>
                </a:lnTo>
                <a:lnTo>
                  <a:pt x="18" y="898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CustomShape 23"/>
          <p:cNvSpPr/>
          <p:nvPr/>
        </p:nvSpPr>
        <p:spPr>
          <a:xfrm>
            <a:off x="569880" y="5945040"/>
            <a:ext cx="151920" cy="912600"/>
          </a:xfrm>
          <a:custGeom>
            <a:avLst/>
            <a:gdLst/>
            <a:ahLst/>
            <a:rect l="l" t="t" r="r" b="b"/>
            <a:pathLst>
              <a:path w="96" h="575">
                <a:moveTo>
                  <a:pt x="15" y="575"/>
                </a:moveTo>
                <a:lnTo>
                  <a:pt x="0" y="569"/>
                </a:lnTo>
                <a:lnTo>
                  <a:pt x="81" y="383"/>
                </a:lnTo>
                <a:lnTo>
                  <a:pt x="81" y="0"/>
                </a:lnTo>
                <a:lnTo>
                  <a:pt x="96" y="0"/>
                </a:lnTo>
                <a:lnTo>
                  <a:pt x="96" y="386"/>
                </a:lnTo>
                <a:lnTo>
                  <a:pt x="15" y="57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CustomShape 24"/>
          <p:cNvSpPr/>
          <p:nvPr/>
        </p:nvSpPr>
        <p:spPr>
          <a:xfrm>
            <a:off x="612720" y="524664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CustomShape 25"/>
          <p:cNvSpPr/>
          <p:nvPr/>
        </p:nvSpPr>
        <p:spPr>
          <a:xfrm>
            <a:off x="612720" y="576432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CustomShape 26"/>
          <p:cNvSpPr/>
          <p:nvPr/>
        </p:nvSpPr>
        <p:spPr>
          <a:xfrm>
            <a:off x="669960" y="6330960"/>
            <a:ext cx="417240" cy="517320"/>
          </a:xfrm>
          <a:custGeom>
            <a:avLst/>
            <a:gdLst/>
            <a:ahLst/>
            <a:rect l="l" t="t" r="r" b="b"/>
            <a:pathLst>
              <a:path w="263" h="326">
                <a:moveTo>
                  <a:pt x="15" y="326"/>
                </a:moveTo>
                <a:lnTo>
                  <a:pt x="0" y="320"/>
                </a:lnTo>
                <a:lnTo>
                  <a:pt x="45" y="206"/>
                </a:lnTo>
                <a:lnTo>
                  <a:pt x="48" y="206"/>
                </a:lnTo>
                <a:lnTo>
                  <a:pt x="254" y="0"/>
                </a:lnTo>
                <a:lnTo>
                  <a:pt x="263" y="12"/>
                </a:lnTo>
                <a:lnTo>
                  <a:pt x="60" y="215"/>
                </a:lnTo>
                <a:lnTo>
                  <a:pt x="15" y="32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CustomShape 27"/>
          <p:cNvSpPr/>
          <p:nvPr/>
        </p:nvSpPr>
        <p:spPr>
          <a:xfrm>
            <a:off x="1049400" y="6221520"/>
            <a:ext cx="156960" cy="147240"/>
          </a:xfrm>
          <a:custGeom>
            <a:avLst/>
            <a:gdLst/>
            <a:ahLst/>
            <a:rect l="l" t="t" r="r" b="b"/>
            <a:pathLst>
              <a:path w="33" h="31">
                <a:moveTo>
                  <a:pt x="16" y="31"/>
                </a:moveTo>
                <a:cubicBezTo>
                  <a:pt x="12" y="31"/>
                  <a:pt x="8" y="29"/>
                  <a:pt x="5" y="26"/>
                </a:cubicBezTo>
                <a:cubicBezTo>
                  <a:pt x="2" y="24"/>
                  <a:pt x="0" y="20"/>
                  <a:pt x="0" y="15"/>
                </a:cubicBezTo>
                <a:cubicBezTo>
                  <a:pt x="0" y="11"/>
                  <a:pt x="2" y="7"/>
                  <a:pt x="5" y="4"/>
                </a:cubicBezTo>
                <a:cubicBezTo>
                  <a:pt x="8" y="1"/>
                  <a:pt x="12" y="0"/>
                  <a:pt x="16" y="0"/>
                </a:cubicBezTo>
                <a:cubicBezTo>
                  <a:pt x="20" y="0"/>
                  <a:pt x="24" y="1"/>
                  <a:pt x="27" y="4"/>
                </a:cubicBezTo>
                <a:cubicBezTo>
                  <a:pt x="33" y="10"/>
                  <a:pt x="33" y="20"/>
                  <a:pt x="27" y="26"/>
                </a:cubicBezTo>
                <a:cubicBezTo>
                  <a:pt x="24" y="29"/>
                  <a:pt x="20" y="31"/>
                  <a:pt x="16" y="31"/>
                </a:cubicBezTo>
                <a:close/>
                <a:moveTo>
                  <a:pt x="16" y="4"/>
                </a:moveTo>
                <a:cubicBezTo>
                  <a:pt x="13" y="4"/>
                  <a:pt x="10" y="5"/>
                  <a:pt x="8" y="7"/>
                </a:cubicBezTo>
                <a:cubicBezTo>
                  <a:pt x="6" y="9"/>
                  <a:pt x="4" y="12"/>
                  <a:pt x="4" y="15"/>
                </a:cubicBezTo>
                <a:cubicBezTo>
                  <a:pt x="4" y="19"/>
                  <a:pt x="6" y="21"/>
                  <a:pt x="8" y="24"/>
                </a:cubicBezTo>
                <a:cubicBezTo>
                  <a:pt x="10" y="26"/>
                  <a:pt x="13" y="27"/>
                  <a:pt x="16" y="27"/>
                </a:cubicBezTo>
                <a:cubicBezTo>
                  <a:pt x="19" y="27"/>
                  <a:pt x="22" y="26"/>
                  <a:pt x="24" y="24"/>
                </a:cubicBezTo>
                <a:cubicBezTo>
                  <a:pt x="29" y="19"/>
                  <a:pt x="29" y="12"/>
                  <a:pt x="24" y="7"/>
                </a:cubicBezTo>
                <a:cubicBezTo>
                  <a:pt x="22" y="5"/>
                  <a:pt x="19" y="4"/>
                  <a:pt x="16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CustomShape 28"/>
          <p:cNvSpPr/>
          <p:nvPr/>
        </p:nvSpPr>
        <p:spPr>
          <a:xfrm>
            <a:off x="11484000" y="0"/>
            <a:ext cx="417240" cy="512280"/>
          </a:xfrm>
          <a:custGeom>
            <a:avLst/>
            <a:gdLst/>
            <a:ahLst/>
            <a:rect l="l" t="t" r="r" b="b"/>
            <a:pathLst>
              <a:path w="263" h="323">
                <a:moveTo>
                  <a:pt x="12" y="323"/>
                </a:moveTo>
                <a:lnTo>
                  <a:pt x="0" y="314"/>
                </a:lnTo>
                <a:lnTo>
                  <a:pt x="203" y="108"/>
                </a:lnTo>
                <a:lnTo>
                  <a:pt x="248" y="0"/>
                </a:lnTo>
                <a:lnTo>
                  <a:pt x="263" y="6"/>
                </a:lnTo>
                <a:lnTo>
                  <a:pt x="218" y="117"/>
                </a:lnTo>
                <a:lnTo>
                  <a:pt x="218" y="117"/>
                </a:lnTo>
                <a:lnTo>
                  <a:pt x="12" y="323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CustomShape 29"/>
          <p:cNvSpPr/>
          <p:nvPr/>
        </p:nvSpPr>
        <p:spPr>
          <a:xfrm>
            <a:off x="11364840" y="474840"/>
            <a:ext cx="156960" cy="151920"/>
          </a:xfrm>
          <a:custGeom>
            <a:avLst/>
            <a:gdLst/>
            <a:ahLst/>
            <a:rect l="l" t="t" r="r" b="b"/>
            <a:pathLst>
              <a:path w="33" h="32">
                <a:moveTo>
                  <a:pt x="17" y="32"/>
                </a:moveTo>
                <a:cubicBezTo>
                  <a:pt x="13" y="32"/>
                  <a:pt x="9" y="30"/>
                  <a:pt x="6" y="27"/>
                </a:cubicBezTo>
                <a:cubicBezTo>
                  <a:pt x="0" y="21"/>
                  <a:pt x="0" y="11"/>
                  <a:pt x="6" y="5"/>
                </a:cubicBezTo>
                <a:cubicBezTo>
                  <a:pt x="9" y="2"/>
                  <a:pt x="13" y="0"/>
                  <a:pt x="17" y="0"/>
                </a:cubicBezTo>
                <a:cubicBezTo>
                  <a:pt x="21" y="0"/>
                  <a:pt x="25" y="2"/>
                  <a:pt x="28" y="5"/>
                </a:cubicBezTo>
                <a:cubicBezTo>
                  <a:pt x="31" y="8"/>
                  <a:pt x="33" y="12"/>
                  <a:pt x="33" y="16"/>
                </a:cubicBezTo>
                <a:cubicBezTo>
                  <a:pt x="33" y="20"/>
                  <a:pt x="31" y="24"/>
                  <a:pt x="28" y="27"/>
                </a:cubicBezTo>
                <a:cubicBezTo>
                  <a:pt x="25" y="30"/>
                  <a:pt x="21" y="32"/>
                  <a:pt x="17" y="32"/>
                </a:cubicBezTo>
                <a:close/>
                <a:moveTo>
                  <a:pt x="17" y="4"/>
                </a:moveTo>
                <a:cubicBezTo>
                  <a:pt x="14" y="4"/>
                  <a:pt x="11" y="6"/>
                  <a:pt x="9" y="8"/>
                </a:cubicBezTo>
                <a:cubicBezTo>
                  <a:pt x="4" y="12"/>
                  <a:pt x="4" y="20"/>
                  <a:pt x="9" y="24"/>
                </a:cubicBezTo>
                <a:cubicBezTo>
                  <a:pt x="11" y="27"/>
                  <a:pt x="14" y="28"/>
                  <a:pt x="17" y="28"/>
                </a:cubicBezTo>
                <a:cubicBezTo>
                  <a:pt x="20" y="28"/>
                  <a:pt x="23" y="27"/>
                  <a:pt x="26" y="24"/>
                </a:cubicBezTo>
                <a:cubicBezTo>
                  <a:pt x="30" y="20"/>
                  <a:pt x="30" y="12"/>
                  <a:pt x="26" y="8"/>
                </a:cubicBezTo>
                <a:cubicBezTo>
                  <a:pt x="23" y="6"/>
                  <a:pt x="20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" name="CustomShape 30"/>
          <p:cNvSpPr/>
          <p:nvPr/>
        </p:nvSpPr>
        <p:spPr>
          <a:xfrm>
            <a:off x="11631600" y="1539720"/>
            <a:ext cx="18864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" name="CustomShape 31"/>
          <p:cNvSpPr/>
          <p:nvPr/>
        </p:nvSpPr>
        <p:spPr>
          <a:xfrm>
            <a:off x="11531520" y="5694480"/>
            <a:ext cx="298080" cy="1153800"/>
          </a:xfrm>
          <a:custGeom>
            <a:avLst/>
            <a:gdLst/>
            <a:ahLst/>
            <a:rect l="l" t="t" r="r" b="b"/>
            <a:pathLst>
              <a:path w="188" h="727">
                <a:moveTo>
                  <a:pt x="15" y="727"/>
                </a:moveTo>
                <a:lnTo>
                  <a:pt x="0" y="727"/>
                </a:lnTo>
                <a:lnTo>
                  <a:pt x="0" y="407"/>
                </a:lnTo>
                <a:lnTo>
                  <a:pt x="0" y="407"/>
                </a:lnTo>
                <a:lnTo>
                  <a:pt x="176" y="0"/>
                </a:lnTo>
                <a:lnTo>
                  <a:pt x="188" y="6"/>
                </a:lnTo>
                <a:lnTo>
                  <a:pt x="15" y="410"/>
                </a:lnTo>
                <a:lnTo>
                  <a:pt x="15" y="727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" name="CustomShape 32"/>
          <p:cNvSpPr/>
          <p:nvPr/>
        </p:nvSpPr>
        <p:spPr>
          <a:xfrm>
            <a:off x="11773080" y="5551560"/>
            <a:ext cx="156960" cy="155160"/>
          </a:xfrm>
          <a:custGeom>
            <a:avLst/>
            <a:gdLst/>
            <a:ahLst/>
            <a:rect l="l" t="t" r="r" b="b"/>
            <a:pathLst>
              <a:path w="33" h="33">
                <a:moveTo>
                  <a:pt x="17" y="33"/>
                </a:moveTo>
                <a:cubicBezTo>
                  <a:pt x="8" y="33"/>
                  <a:pt x="0" y="25"/>
                  <a:pt x="0" y="16"/>
                </a:cubicBezTo>
                <a:cubicBezTo>
                  <a:pt x="0" y="7"/>
                  <a:pt x="8" y="0"/>
                  <a:pt x="17" y="0"/>
                </a:cubicBezTo>
                <a:cubicBezTo>
                  <a:pt x="26" y="0"/>
                  <a:pt x="33" y="7"/>
                  <a:pt x="33" y="16"/>
                </a:cubicBezTo>
                <a:cubicBezTo>
                  <a:pt x="33" y="25"/>
                  <a:pt x="26" y="33"/>
                  <a:pt x="17" y="33"/>
                </a:cubicBezTo>
                <a:close/>
                <a:moveTo>
                  <a:pt x="17" y="4"/>
                </a:moveTo>
                <a:cubicBezTo>
                  <a:pt x="10" y="4"/>
                  <a:pt x="4" y="9"/>
                  <a:pt x="4" y="16"/>
                </a:cubicBezTo>
                <a:cubicBezTo>
                  <a:pt x="4" y="23"/>
                  <a:pt x="10" y="29"/>
                  <a:pt x="17" y="29"/>
                </a:cubicBezTo>
                <a:cubicBezTo>
                  <a:pt x="23" y="29"/>
                  <a:pt x="29" y="23"/>
                  <a:pt x="29" y="16"/>
                </a:cubicBezTo>
                <a:cubicBezTo>
                  <a:pt x="29" y="9"/>
                  <a:pt x="23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" name="CustomShape 33"/>
          <p:cNvSpPr/>
          <p:nvPr/>
        </p:nvSpPr>
        <p:spPr>
          <a:xfrm>
            <a:off x="11711160" y="4680"/>
            <a:ext cx="304560" cy="1544400"/>
          </a:xfrm>
          <a:custGeom>
            <a:avLst/>
            <a:gdLst/>
            <a:ahLst/>
            <a:rect l="l" t="t" r="r" b="b"/>
            <a:pathLst>
              <a:path w="192" h="973">
                <a:moveTo>
                  <a:pt x="15" y="973"/>
                </a:moveTo>
                <a:lnTo>
                  <a:pt x="0" y="973"/>
                </a:lnTo>
                <a:lnTo>
                  <a:pt x="0" y="790"/>
                </a:lnTo>
                <a:lnTo>
                  <a:pt x="174" y="614"/>
                </a:lnTo>
                <a:lnTo>
                  <a:pt x="174" y="0"/>
                </a:lnTo>
                <a:lnTo>
                  <a:pt x="192" y="0"/>
                </a:lnTo>
                <a:lnTo>
                  <a:pt x="192" y="620"/>
                </a:lnTo>
                <a:lnTo>
                  <a:pt x="15" y="796"/>
                </a:lnTo>
                <a:lnTo>
                  <a:pt x="15" y="973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" name="CustomShape 34"/>
          <p:cNvSpPr/>
          <p:nvPr/>
        </p:nvSpPr>
        <p:spPr>
          <a:xfrm>
            <a:off x="11636280" y="4867200"/>
            <a:ext cx="18864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" name="CustomShape 35"/>
          <p:cNvSpPr/>
          <p:nvPr/>
        </p:nvSpPr>
        <p:spPr>
          <a:xfrm>
            <a:off x="11441160" y="5046840"/>
            <a:ext cx="307440" cy="1801440"/>
          </a:xfrm>
          <a:custGeom>
            <a:avLst/>
            <a:gdLst/>
            <a:ahLst/>
            <a:rect l="l" t="t" r="r" b="b"/>
            <a:pathLst>
              <a:path w="194" h="1135">
                <a:moveTo>
                  <a:pt x="18" y="1135"/>
                </a:moveTo>
                <a:lnTo>
                  <a:pt x="0" y="1135"/>
                </a:lnTo>
                <a:lnTo>
                  <a:pt x="0" y="354"/>
                </a:lnTo>
                <a:lnTo>
                  <a:pt x="176" y="177"/>
                </a:lnTo>
                <a:lnTo>
                  <a:pt x="176" y="0"/>
                </a:lnTo>
                <a:lnTo>
                  <a:pt x="194" y="0"/>
                </a:lnTo>
                <a:lnTo>
                  <a:pt x="194" y="183"/>
                </a:lnTo>
                <a:lnTo>
                  <a:pt x="18" y="360"/>
                </a:lnTo>
                <a:lnTo>
                  <a:pt x="18" y="113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" name="CustomShape 36"/>
          <p:cNvSpPr/>
          <p:nvPr/>
        </p:nvSpPr>
        <p:spPr>
          <a:xfrm>
            <a:off x="11849040" y="641664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CustomShape 37"/>
          <p:cNvSpPr/>
          <p:nvPr/>
        </p:nvSpPr>
        <p:spPr>
          <a:xfrm>
            <a:off x="11939760" y="6595920"/>
            <a:ext cx="23400" cy="25200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8" name="Picture 2" descr=""/>
          <p:cNvPicPr/>
          <p:nvPr/>
        </p:nvPicPr>
        <p:blipFill>
          <a:blip r:embed="rId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39" name="CustomShape 38"/>
          <p:cNvSpPr/>
          <p:nvPr/>
        </p:nvSpPr>
        <p:spPr>
          <a:xfrm>
            <a:off x="1209600" y="4680"/>
            <a:ext cx="23400" cy="218088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39"/>
          <p:cNvSpPr/>
          <p:nvPr/>
        </p:nvSpPr>
        <p:spPr>
          <a:xfrm>
            <a:off x="1128600" y="217656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40"/>
          <p:cNvSpPr/>
          <p:nvPr/>
        </p:nvSpPr>
        <p:spPr>
          <a:xfrm>
            <a:off x="1123920" y="402120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1"/>
          <p:cNvSpPr/>
          <p:nvPr/>
        </p:nvSpPr>
        <p:spPr>
          <a:xfrm>
            <a:off x="414360" y="9360"/>
            <a:ext cx="28080" cy="448128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42"/>
          <p:cNvSpPr/>
          <p:nvPr/>
        </p:nvSpPr>
        <p:spPr>
          <a:xfrm>
            <a:off x="333360" y="448164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43"/>
          <p:cNvSpPr/>
          <p:nvPr/>
        </p:nvSpPr>
        <p:spPr>
          <a:xfrm>
            <a:off x="190440" y="9360"/>
            <a:ext cx="151920" cy="907560"/>
          </a:xfrm>
          <a:custGeom>
            <a:avLst/>
            <a:gdLst/>
            <a:ahLst/>
            <a:rect l="l" t="t" r="r" b="b"/>
            <a:pathLst>
              <a:path w="96" h="572">
                <a:moveTo>
                  <a:pt x="15" y="572"/>
                </a:moveTo>
                <a:lnTo>
                  <a:pt x="0" y="566"/>
                </a:lnTo>
                <a:lnTo>
                  <a:pt x="81" y="380"/>
                </a:lnTo>
                <a:lnTo>
                  <a:pt x="81" y="0"/>
                </a:lnTo>
                <a:lnTo>
                  <a:pt x="96" y="0"/>
                </a:lnTo>
                <a:lnTo>
                  <a:pt x="96" y="383"/>
                </a:lnTo>
                <a:lnTo>
                  <a:pt x="15" y="57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44"/>
          <p:cNvSpPr/>
          <p:nvPr/>
        </p:nvSpPr>
        <p:spPr>
          <a:xfrm>
            <a:off x="1290600" y="14400"/>
            <a:ext cx="375840" cy="1801440"/>
          </a:xfrm>
          <a:custGeom>
            <a:avLst/>
            <a:gdLst/>
            <a:ahLst/>
            <a:rect l="l" t="t" r="r" b="b"/>
            <a:pathLst>
              <a:path w="237" h="1135">
                <a:moveTo>
                  <a:pt x="222" y="1135"/>
                </a:moveTo>
                <a:lnTo>
                  <a:pt x="0" y="620"/>
                </a:lnTo>
                <a:lnTo>
                  <a:pt x="0" y="0"/>
                </a:lnTo>
                <a:lnTo>
                  <a:pt x="18" y="0"/>
                </a:lnTo>
                <a:lnTo>
                  <a:pt x="18" y="617"/>
                </a:lnTo>
                <a:lnTo>
                  <a:pt x="237" y="1129"/>
                </a:lnTo>
                <a:lnTo>
                  <a:pt x="222" y="113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45"/>
          <p:cNvSpPr/>
          <p:nvPr/>
        </p:nvSpPr>
        <p:spPr>
          <a:xfrm>
            <a:off x="1600200" y="180180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46"/>
          <p:cNvSpPr/>
          <p:nvPr/>
        </p:nvSpPr>
        <p:spPr>
          <a:xfrm>
            <a:off x="1380960" y="9360"/>
            <a:ext cx="371160" cy="1425240"/>
          </a:xfrm>
          <a:custGeom>
            <a:avLst/>
            <a:gdLst/>
            <a:ahLst/>
            <a:rect l="l" t="t" r="r" b="b"/>
            <a:pathLst>
              <a:path w="234" h="898">
                <a:moveTo>
                  <a:pt x="219" y="898"/>
                </a:moveTo>
                <a:lnTo>
                  <a:pt x="0" y="383"/>
                </a:lnTo>
                <a:lnTo>
                  <a:pt x="0" y="0"/>
                </a:lnTo>
                <a:lnTo>
                  <a:pt x="15" y="0"/>
                </a:lnTo>
                <a:lnTo>
                  <a:pt x="15" y="380"/>
                </a:lnTo>
                <a:lnTo>
                  <a:pt x="234" y="892"/>
                </a:lnTo>
                <a:lnTo>
                  <a:pt x="219" y="898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47"/>
          <p:cNvSpPr/>
          <p:nvPr/>
        </p:nvSpPr>
        <p:spPr>
          <a:xfrm>
            <a:off x="1643040" y="0"/>
            <a:ext cx="151920" cy="912600"/>
          </a:xfrm>
          <a:custGeom>
            <a:avLst/>
            <a:gdLst/>
            <a:ahLst/>
            <a:rect l="l" t="t" r="r" b="b"/>
            <a:pathLst>
              <a:path w="96" h="575">
                <a:moveTo>
                  <a:pt x="96" y="575"/>
                </a:moveTo>
                <a:lnTo>
                  <a:pt x="78" y="575"/>
                </a:lnTo>
                <a:lnTo>
                  <a:pt x="78" y="192"/>
                </a:lnTo>
                <a:lnTo>
                  <a:pt x="0" y="6"/>
                </a:lnTo>
                <a:lnTo>
                  <a:pt x="15" y="0"/>
                </a:lnTo>
                <a:lnTo>
                  <a:pt x="96" y="189"/>
                </a:lnTo>
                <a:lnTo>
                  <a:pt x="96" y="57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48"/>
          <p:cNvSpPr/>
          <p:nvPr/>
        </p:nvSpPr>
        <p:spPr>
          <a:xfrm>
            <a:off x="1685880" y="142092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49"/>
          <p:cNvSpPr/>
          <p:nvPr/>
        </p:nvSpPr>
        <p:spPr>
          <a:xfrm>
            <a:off x="1685880" y="90324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50"/>
          <p:cNvSpPr/>
          <p:nvPr/>
        </p:nvSpPr>
        <p:spPr>
          <a:xfrm>
            <a:off x="1743120" y="4680"/>
            <a:ext cx="418680" cy="522000"/>
          </a:xfrm>
          <a:custGeom>
            <a:avLst/>
            <a:gdLst/>
            <a:ahLst/>
            <a:rect l="l" t="t" r="r" b="b"/>
            <a:pathLst>
              <a:path w="264" h="329">
                <a:moveTo>
                  <a:pt x="252" y="329"/>
                </a:moveTo>
                <a:lnTo>
                  <a:pt x="45" y="120"/>
                </a:lnTo>
                <a:lnTo>
                  <a:pt x="0" y="6"/>
                </a:lnTo>
                <a:lnTo>
                  <a:pt x="15" y="0"/>
                </a:lnTo>
                <a:lnTo>
                  <a:pt x="60" y="111"/>
                </a:lnTo>
                <a:lnTo>
                  <a:pt x="264" y="317"/>
                </a:lnTo>
                <a:lnTo>
                  <a:pt x="252" y="329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1"/>
          <p:cNvSpPr/>
          <p:nvPr/>
        </p:nvSpPr>
        <p:spPr>
          <a:xfrm>
            <a:off x="2119320" y="488880"/>
            <a:ext cx="161640" cy="147240"/>
          </a:xfrm>
          <a:custGeom>
            <a:avLst/>
            <a:gdLst/>
            <a:ahLst/>
            <a:rect l="l" t="t" r="r" b="b"/>
            <a:pathLst>
              <a:path w="34" h="31">
                <a:moveTo>
                  <a:pt x="17" y="31"/>
                </a:moveTo>
                <a:cubicBezTo>
                  <a:pt x="13" y="31"/>
                  <a:pt x="9" y="30"/>
                  <a:pt x="6" y="27"/>
                </a:cubicBezTo>
                <a:cubicBezTo>
                  <a:pt x="0" y="20"/>
                  <a:pt x="0" y="10"/>
                  <a:pt x="6" y="4"/>
                </a:cubicBezTo>
                <a:cubicBezTo>
                  <a:pt x="9" y="1"/>
                  <a:pt x="13" y="0"/>
                  <a:pt x="17" y="0"/>
                </a:cubicBezTo>
                <a:cubicBezTo>
                  <a:pt x="21" y="0"/>
                  <a:pt x="25" y="1"/>
                  <a:pt x="28" y="4"/>
                </a:cubicBezTo>
                <a:cubicBezTo>
                  <a:pt x="34" y="10"/>
                  <a:pt x="34" y="20"/>
                  <a:pt x="28" y="27"/>
                </a:cubicBezTo>
                <a:cubicBezTo>
                  <a:pt x="25" y="30"/>
                  <a:pt x="21" y="31"/>
                  <a:pt x="17" y="31"/>
                </a:cubicBezTo>
                <a:close/>
                <a:moveTo>
                  <a:pt x="17" y="4"/>
                </a:moveTo>
                <a:cubicBezTo>
                  <a:pt x="14" y="4"/>
                  <a:pt x="11" y="5"/>
                  <a:pt x="9" y="7"/>
                </a:cubicBezTo>
                <a:cubicBezTo>
                  <a:pt x="4" y="12"/>
                  <a:pt x="4" y="19"/>
                  <a:pt x="9" y="24"/>
                </a:cubicBezTo>
                <a:cubicBezTo>
                  <a:pt x="11" y="26"/>
                  <a:pt x="14" y="27"/>
                  <a:pt x="17" y="27"/>
                </a:cubicBezTo>
                <a:cubicBezTo>
                  <a:pt x="20" y="27"/>
                  <a:pt x="23" y="26"/>
                  <a:pt x="25" y="24"/>
                </a:cubicBezTo>
                <a:cubicBezTo>
                  <a:pt x="30" y="19"/>
                  <a:pt x="30" y="12"/>
                  <a:pt x="25" y="7"/>
                </a:cubicBezTo>
                <a:cubicBezTo>
                  <a:pt x="23" y="5"/>
                  <a:pt x="20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52"/>
          <p:cNvSpPr/>
          <p:nvPr/>
        </p:nvSpPr>
        <p:spPr>
          <a:xfrm>
            <a:off x="952560" y="4680"/>
            <a:ext cx="151920" cy="907560"/>
          </a:xfrm>
          <a:custGeom>
            <a:avLst/>
            <a:gdLst/>
            <a:ahLst/>
            <a:rect l="l" t="t" r="r" b="b"/>
            <a:pathLst>
              <a:path w="96" h="572">
                <a:moveTo>
                  <a:pt x="15" y="572"/>
                </a:moveTo>
                <a:lnTo>
                  <a:pt x="0" y="572"/>
                </a:lnTo>
                <a:lnTo>
                  <a:pt x="0" y="189"/>
                </a:lnTo>
                <a:lnTo>
                  <a:pt x="81" y="0"/>
                </a:lnTo>
                <a:lnTo>
                  <a:pt x="96" y="6"/>
                </a:lnTo>
                <a:lnTo>
                  <a:pt x="15" y="192"/>
                </a:lnTo>
                <a:lnTo>
                  <a:pt x="15" y="57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53"/>
          <p:cNvSpPr/>
          <p:nvPr/>
        </p:nvSpPr>
        <p:spPr>
          <a:xfrm>
            <a:off x="866880" y="90324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2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2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54"/>
          <p:cNvSpPr/>
          <p:nvPr/>
        </p:nvSpPr>
        <p:spPr>
          <a:xfrm>
            <a:off x="890640" y="155412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8"/>
                  <a:pt x="11" y="36"/>
                  <a:pt x="20" y="36"/>
                </a:cubicBezTo>
                <a:cubicBezTo>
                  <a:pt x="29" y="36"/>
                  <a:pt x="36" y="28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55"/>
          <p:cNvSpPr/>
          <p:nvPr/>
        </p:nvSpPr>
        <p:spPr>
          <a:xfrm>
            <a:off x="738360" y="5622840"/>
            <a:ext cx="337680" cy="1215720"/>
          </a:xfrm>
          <a:custGeom>
            <a:avLst/>
            <a:gdLst/>
            <a:ahLst/>
            <a:rect l="l" t="t" r="r" b="b"/>
            <a:pathLst>
              <a:path w="213" h="766">
                <a:moveTo>
                  <a:pt x="213" y="766"/>
                </a:moveTo>
                <a:lnTo>
                  <a:pt x="195" y="766"/>
                </a:lnTo>
                <a:lnTo>
                  <a:pt x="195" y="464"/>
                </a:lnTo>
                <a:lnTo>
                  <a:pt x="0" y="6"/>
                </a:lnTo>
                <a:lnTo>
                  <a:pt x="12" y="0"/>
                </a:lnTo>
                <a:lnTo>
                  <a:pt x="213" y="461"/>
                </a:lnTo>
                <a:lnTo>
                  <a:pt x="213" y="76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56"/>
          <p:cNvSpPr/>
          <p:nvPr/>
        </p:nvSpPr>
        <p:spPr>
          <a:xfrm>
            <a:off x="647640" y="5479920"/>
            <a:ext cx="156960" cy="156960"/>
          </a:xfrm>
          <a:custGeom>
            <a:avLst/>
            <a:gdLst/>
            <a:ahLst/>
            <a:rect l="l" t="t" r="r" b="b"/>
            <a:pathLst>
              <a:path w="33" h="33">
                <a:moveTo>
                  <a:pt x="17" y="33"/>
                </a:moveTo>
                <a:cubicBezTo>
                  <a:pt x="8" y="33"/>
                  <a:pt x="0" y="26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26" y="0"/>
                  <a:pt x="33" y="8"/>
                  <a:pt x="33" y="17"/>
                </a:cubicBezTo>
                <a:cubicBezTo>
                  <a:pt x="33" y="26"/>
                  <a:pt x="26" y="33"/>
                  <a:pt x="17" y="33"/>
                </a:cubicBezTo>
                <a:close/>
                <a:moveTo>
                  <a:pt x="17" y="4"/>
                </a:moveTo>
                <a:cubicBezTo>
                  <a:pt x="10" y="4"/>
                  <a:pt x="4" y="10"/>
                  <a:pt x="4" y="17"/>
                </a:cubicBezTo>
                <a:cubicBezTo>
                  <a:pt x="4" y="24"/>
                  <a:pt x="10" y="29"/>
                  <a:pt x="17" y="29"/>
                </a:cubicBezTo>
                <a:cubicBezTo>
                  <a:pt x="23" y="29"/>
                  <a:pt x="29" y="24"/>
                  <a:pt x="29" y="17"/>
                </a:cubicBezTo>
                <a:cubicBezTo>
                  <a:pt x="29" y="10"/>
                  <a:pt x="23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57"/>
          <p:cNvSpPr/>
          <p:nvPr/>
        </p:nvSpPr>
        <p:spPr>
          <a:xfrm>
            <a:off x="66600" y="90324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2" y="0"/>
                  <a:pt x="40" y="9"/>
                  <a:pt x="40" y="20"/>
                </a:cubicBezTo>
                <a:cubicBezTo>
                  <a:pt x="40" y="31"/>
                  <a:pt x="32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2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2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58"/>
          <p:cNvSpPr/>
          <p:nvPr/>
        </p:nvSpPr>
        <p:spPr>
          <a:xfrm>
            <a:off x="0" y="3897360"/>
            <a:ext cx="132840" cy="266400"/>
          </a:xfrm>
          <a:custGeom>
            <a:avLst/>
            <a:gdLst/>
            <a:ahLst/>
            <a:rect l="l" t="t" r="r" b="b"/>
            <a:pathLst>
              <a:path w="84" h="168">
                <a:moveTo>
                  <a:pt x="69" y="168"/>
                </a:moveTo>
                <a:lnTo>
                  <a:pt x="0" y="6"/>
                </a:lnTo>
                <a:lnTo>
                  <a:pt x="12" y="0"/>
                </a:lnTo>
                <a:lnTo>
                  <a:pt x="84" y="162"/>
                </a:lnTo>
                <a:lnTo>
                  <a:pt x="69" y="168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59"/>
          <p:cNvSpPr/>
          <p:nvPr/>
        </p:nvSpPr>
        <p:spPr>
          <a:xfrm>
            <a:off x="66600" y="414972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8"/>
                  <a:pt x="11" y="36"/>
                  <a:pt x="20" y="36"/>
                </a:cubicBezTo>
                <a:cubicBezTo>
                  <a:pt x="29" y="36"/>
                  <a:pt x="36" y="28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60"/>
          <p:cNvSpPr/>
          <p:nvPr/>
        </p:nvSpPr>
        <p:spPr>
          <a:xfrm>
            <a:off x="0" y="1644480"/>
            <a:ext cx="132840" cy="269640"/>
          </a:xfrm>
          <a:custGeom>
            <a:avLst/>
            <a:gdLst/>
            <a:ahLst/>
            <a:rect l="l" t="t" r="r" b="b"/>
            <a:pathLst>
              <a:path w="84" h="170">
                <a:moveTo>
                  <a:pt x="12" y="170"/>
                </a:moveTo>
                <a:lnTo>
                  <a:pt x="0" y="164"/>
                </a:lnTo>
                <a:lnTo>
                  <a:pt x="69" y="0"/>
                </a:lnTo>
                <a:lnTo>
                  <a:pt x="84" y="6"/>
                </a:lnTo>
                <a:lnTo>
                  <a:pt x="12" y="17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61"/>
          <p:cNvSpPr/>
          <p:nvPr/>
        </p:nvSpPr>
        <p:spPr>
          <a:xfrm>
            <a:off x="66600" y="146844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8"/>
                  <a:pt x="11" y="36"/>
                  <a:pt x="20" y="36"/>
                </a:cubicBezTo>
                <a:cubicBezTo>
                  <a:pt x="29" y="36"/>
                  <a:pt x="36" y="28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62"/>
          <p:cNvSpPr/>
          <p:nvPr/>
        </p:nvSpPr>
        <p:spPr>
          <a:xfrm>
            <a:off x="695160" y="4680"/>
            <a:ext cx="309240" cy="1558440"/>
          </a:xfrm>
          <a:custGeom>
            <a:avLst/>
            <a:gdLst/>
            <a:ahLst/>
            <a:rect l="l" t="t" r="r" b="b"/>
            <a:pathLst>
              <a:path w="195" h="982">
                <a:moveTo>
                  <a:pt x="195" y="982"/>
                </a:moveTo>
                <a:lnTo>
                  <a:pt x="177" y="982"/>
                </a:lnTo>
                <a:lnTo>
                  <a:pt x="177" y="805"/>
                </a:lnTo>
                <a:lnTo>
                  <a:pt x="0" y="629"/>
                </a:lnTo>
                <a:lnTo>
                  <a:pt x="0" y="0"/>
                </a:lnTo>
                <a:lnTo>
                  <a:pt x="18" y="0"/>
                </a:lnTo>
                <a:lnTo>
                  <a:pt x="18" y="623"/>
                </a:lnTo>
                <a:lnTo>
                  <a:pt x="195" y="796"/>
                </a:lnTo>
                <a:lnTo>
                  <a:pt x="195" y="98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63"/>
          <p:cNvSpPr/>
          <p:nvPr/>
        </p:nvSpPr>
        <p:spPr>
          <a:xfrm>
            <a:off x="57240" y="488160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64"/>
          <p:cNvSpPr/>
          <p:nvPr/>
        </p:nvSpPr>
        <p:spPr>
          <a:xfrm>
            <a:off x="138240" y="5060880"/>
            <a:ext cx="304560" cy="1777680"/>
          </a:xfrm>
          <a:custGeom>
            <a:avLst/>
            <a:gdLst/>
            <a:ahLst/>
            <a:rect l="l" t="t" r="r" b="b"/>
            <a:pathLst>
              <a:path w="192" h="1120">
                <a:moveTo>
                  <a:pt x="192" y="1120"/>
                </a:moveTo>
                <a:lnTo>
                  <a:pt x="177" y="1120"/>
                </a:lnTo>
                <a:lnTo>
                  <a:pt x="177" y="360"/>
                </a:lnTo>
                <a:lnTo>
                  <a:pt x="0" y="183"/>
                </a:lnTo>
                <a:lnTo>
                  <a:pt x="0" y="0"/>
                </a:lnTo>
                <a:lnTo>
                  <a:pt x="15" y="0"/>
                </a:lnTo>
                <a:lnTo>
                  <a:pt x="15" y="177"/>
                </a:lnTo>
                <a:lnTo>
                  <a:pt x="192" y="354"/>
                </a:lnTo>
                <a:lnTo>
                  <a:pt x="192" y="112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65"/>
          <p:cNvSpPr/>
          <p:nvPr/>
        </p:nvSpPr>
        <p:spPr>
          <a:xfrm>
            <a:off x="561960" y="643104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66"/>
          <p:cNvSpPr/>
          <p:nvPr/>
        </p:nvSpPr>
        <p:spPr>
          <a:xfrm>
            <a:off x="642960" y="6610320"/>
            <a:ext cx="23400" cy="24264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67"/>
          <p:cNvSpPr/>
          <p:nvPr/>
        </p:nvSpPr>
        <p:spPr>
          <a:xfrm>
            <a:off x="76320" y="643104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2" y="0"/>
                  <a:pt x="40" y="9"/>
                  <a:pt x="40" y="20"/>
                </a:cubicBezTo>
                <a:cubicBezTo>
                  <a:pt x="40" y="31"/>
                  <a:pt x="32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68"/>
          <p:cNvSpPr/>
          <p:nvPr/>
        </p:nvSpPr>
        <p:spPr>
          <a:xfrm>
            <a:off x="0" y="5978520"/>
            <a:ext cx="190080" cy="461520"/>
          </a:xfrm>
          <a:custGeom>
            <a:avLst/>
            <a:gdLst/>
            <a:ahLst/>
            <a:rect l="l" t="t" r="r" b="b"/>
            <a:pathLst>
              <a:path w="120" h="291">
                <a:moveTo>
                  <a:pt x="120" y="291"/>
                </a:moveTo>
                <a:lnTo>
                  <a:pt x="105" y="291"/>
                </a:lnTo>
                <a:lnTo>
                  <a:pt x="105" y="114"/>
                </a:lnTo>
                <a:lnTo>
                  <a:pt x="0" y="9"/>
                </a:lnTo>
                <a:lnTo>
                  <a:pt x="12" y="0"/>
                </a:lnTo>
                <a:lnTo>
                  <a:pt x="120" y="108"/>
                </a:lnTo>
                <a:lnTo>
                  <a:pt x="120" y="291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69"/>
          <p:cNvSpPr/>
          <p:nvPr/>
        </p:nvSpPr>
        <p:spPr>
          <a:xfrm>
            <a:off x="1014480" y="1801800"/>
            <a:ext cx="213840" cy="755280"/>
          </a:xfrm>
          <a:custGeom>
            <a:avLst/>
            <a:gdLst/>
            <a:ahLst/>
            <a:rect l="l" t="t" r="r" b="b"/>
            <a:pathLst>
              <a:path w="135" h="476">
                <a:moveTo>
                  <a:pt x="12" y="476"/>
                </a:moveTo>
                <a:lnTo>
                  <a:pt x="0" y="476"/>
                </a:lnTo>
                <a:lnTo>
                  <a:pt x="0" y="128"/>
                </a:lnTo>
                <a:lnTo>
                  <a:pt x="126" y="0"/>
                </a:lnTo>
                <a:lnTo>
                  <a:pt x="135" y="9"/>
                </a:lnTo>
                <a:lnTo>
                  <a:pt x="12" y="131"/>
                </a:lnTo>
                <a:lnTo>
                  <a:pt x="12" y="47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70"/>
          <p:cNvSpPr/>
          <p:nvPr/>
        </p:nvSpPr>
        <p:spPr>
          <a:xfrm>
            <a:off x="938160" y="2548080"/>
            <a:ext cx="166320" cy="159840"/>
          </a:xfrm>
          <a:custGeom>
            <a:avLst/>
            <a:gdLst/>
            <a:ahLst/>
            <a:rect l="l" t="t" r="r" b="b"/>
            <a:pathLst>
              <a:path w="35" h="34">
                <a:moveTo>
                  <a:pt x="18" y="34"/>
                </a:moveTo>
                <a:cubicBezTo>
                  <a:pt x="8" y="34"/>
                  <a:pt x="0" y="26"/>
                  <a:pt x="0" y="17"/>
                </a:cubicBezTo>
                <a:cubicBezTo>
                  <a:pt x="0" y="7"/>
                  <a:pt x="8" y="0"/>
                  <a:pt x="18" y="0"/>
                </a:cubicBezTo>
                <a:cubicBezTo>
                  <a:pt x="27" y="0"/>
                  <a:pt x="35" y="7"/>
                  <a:pt x="35" y="17"/>
                </a:cubicBezTo>
                <a:cubicBezTo>
                  <a:pt x="35" y="26"/>
                  <a:pt x="27" y="34"/>
                  <a:pt x="18" y="34"/>
                </a:cubicBezTo>
                <a:close/>
                <a:moveTo>
                  <a:pt x="18" y="4"/>
                </a:moveTo>
                <a:cubicBezTo>
                  <a:pt x="10" y="4"/>
                  <a:pt x="4" y="10"/>
                  <a:pt x="4" y="17"/>
                </a:cubicBezTo>
                <a:cubicBezTo>
                  <a:pt x="4" y="24"/>
                  <a:pt x="10" y="30"/>
                  <a:pt x="18" y="30"/>
                </a:cubicBezTo>
                <a:cubicBezTo>
                  <a:pt x="25" y="30"/>
                  <a:pt x="31" y="24"/>
                  <a:pt x="31" y="17"/>
                </a:cubicBezTo>
                <a:cubicBezTo>
                  <a:pt x="31" y="10"/>
                  <a:pt x="25" y="4"/>
                  <a:pt x="18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71"/>
          <p:cNvSpPr/>
          <p:nvPr/>
        </p:nvSpPr>
        <p:spPr>
          <a:xfrm>
            <a:off x="595440" y="4680"/>
            <a:ext cx="637920" cy="4025520"/>
          </a:xfrm>
          <a:custGeom>
            <a:avLst/>
            <a:gdLst/>
            <a:ahLst/>
            <a:rect l="l" t="t" r="r" b="b"/>
            <a:pathLst>
              <a:path w="402" h="2536">
                <a:moveTo>
                  <a:pt x="402" y="2536"/>
                </a:moveTo>
                <a:lnTo>
                  <a:pt x="387" y="2536"/>
                </a:lnTo>
                <a:lnTo>
                  <a:pt x="387" y="2311"/>
                </a:lnTo>
                <a:lnTo>
                  <a:pt x="0" y="1925"/>
                </a:lnTo>
                <a:lnTo>
                  <a:pt x="0" y="0"/>
                </a:lnTo>
                <a:lnTo>
                  <a:pt x="15" y="0"/>
                </a:lnTo>
                <a:lnTo>
                  <a:pt x="15" y="1916"/>
                </a:lnTo>
                <a:lnTo>
                  <a:pt x="402" y="2302"/>
                </a:lnTo>
                <a:lnTo>
                  <a:pt x="402" y="253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72"/>
          <p:cNvSpPr/>
          <p:nvPr/>
        </p:nvSpPr>
        <p:spPr>
          <a:xfrm>
            <a:off x="1224000" y="1382760"/>
            <a:ext cx="142560" cy="475920"/>
          </a:xfrm>
          <a:custGeom>
            <a:avLst/>
            <a:gdLst/>
            <a:ahLst/>
            <a:rect l="l" t="t" r="r" b="b"/>
            <a:pathLst>
              <a:path w="90" h="300">
                <a:moveTo>
                  <a:pt x="90" y="300"/>
                </a:moveTo>
                <a:lnTo>
                  <a:pt x="78" y="300"/>
                </a:lnTo>
                <a:lnTo>
                  <a:pt x="78" y="84"/>
                </a:lnTo>
                <a:lnTo>
                  <a:pt x="0" y="9"/>
                </a:lnTo>
                <a:lnTo>
                  <a:pt x="9" y="0"/>
                </a:lnTo>
                <a:lnTo>
                  <a:pt x="90" y="81"/>
                </a:lnTo>
                <a:lnTo>
                  <a:pt x="90" y="3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73"/>
          <p:cNvSpPr/>
          <p:nvPr/>
        </p:nvSpPr>
        <p:spPr>
          <a:xfrm>
            <a:off x="1300320" y="1849320"/>
            <a:ext cx="109080" cy="107640"/>
          </a:xfrm>
          <a:custGeom>
            <a:avLst/>
            <a:gdLst/>
            <a:ahLst/>
            <a:rect l="l" t="t" r="r" b="b"/>
            <a:pathLst>
              <a:path w="23" h="23">
                <a:moveTo>
                  <a:pt x="12" y="23"/>
                </a:moveTo>
                <a:cubicBezTo>
                  <a:pt x="5" y="23"/>
                  <a:pt x="0" y="18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18" y="0"/>
                  <a:pt x="23" y="5"/>
                  <a:pt x="23" y="12"/>
                </a:cubicBezTo>
                <a:cubicBezTo>
                  <a:pt x="23" y="18"/>
                  <a:pt x="18" y="23"/>
                  <a:pt x="12" y="23"/>
                </a:cubicBezTo>
                <a:close/>
                <a:moveTo>
                  <a:pt x="12" y="4"/>
                </a:moveTo>
                <a:cubicBezTo>
                  <a:pt x="8" y="4"/>
                  <a:pt x="4" y="8"/>
                  <a:pt x="4" y="12"/>
                </a:cubicBezTo>
                <a:cubicBezTo>
                  <a:pt x="4" y="16"/>
                  <a:pt x="8" y="19"/>
                  <a:pt x="12" y="19"/>
                </a:cubicBezTo>
                <a:cubicBezTo>
                  <a:pt x="16" y="19"/>
                  <a:pt x="19" y="16"/>
                  <a:pt x="19" y="12"/>
                </a:cubicBezTo>
                <a:cubicBezTo>
                  <a:pt x="19" y="8"/>
                  <a:pt x="16" y="4"/>
                  <a:pt x="12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74"/>
          <p:cNvSpPr/>
          <p:nvPr/>
        </p:nvSpPr>
        <p:spPr>
          <a:xfrm>
            <a:off x="281160" y="3417840"/>
            <a:ext cx="142560" cy="474480"/>
          </a:xfrm>
          <a:custGeom>
            <a:avLst/>
            <a:gdLst/>
            <a:ahLst/>
            <a:rect l="l" t="t" r="r" b="b"/>
            <a:pathLst>
              <a:path w="90" h="299">
                <a:moveTo>
                  <a:pt x="12" y="299"/>
                </a:moveTo>
                <a:lnTo>
                  <a:pt x="0" y="299"/>
                </a:lnTo>
                <a:lnTo>
                  <a:pt x="0" y="80"/>
                </a:lnTo>
                <a:lnTo>
                  <a:pt x="81" y="0"/>
                </a:lnTo>
                <a:lnTo>
                  <a:pt x="90" y="8"/>
                </a:lnTo>
                <a:lnTo>
                  <a:pt x="12" y="83"/>
                </a:lnTo>
                <a:lnTo>
                  <a:pt x="12" y="299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75"/>
          <p:cNvSpPr/>
          <p:nvPr/>
        </p:nvSpPr>
        <p:spPr>
          <a:xfrm>
            <a:off x="237960" y="3882960"/>
            <a:ext cx="109080" cy="109080"/>
          </a:xfrm>
          <a:custGeom>
            <a:avLst/>
            <a:gdLst/>
            <a:ahLst/>
            <a:rect l="l" t="t" r="r" b="b"/>
            <a:pathLst>
              <a:path w="23" h="23">
                <a:moveTo>
                  <a:pt x="11" y="23"/>
                </a:moveTo>
                <a:cubicBezTo>
                  <a:pt x="5" y="23"/>
                  <a:pt x="0" y="18"/>
                  <a:pt x="0" y="12"/>
                </a:cubicBezTo>
                <a:cubicBezTo>
                  <a:pt x="0" y="5"/>
                  <a:pt x="5" y="0"/>
                  <a:pt x="11" y="0"/>
                </a:cubicBezTo>
                <a:cubicBezTo>
                  <a:pt x="17" y="0"/>
                  <a:pt x="23" y="5"/>
                  <a:pt x="23" y="12"/>
                </a:cubicBezTo>
                <a:cubicBezTo>
                  <a:pt x="23" y="18"/>
                  <a:pt x="17" y="23"/>
                  <a:pt x="11" y="23"/>
                </a:cubicBezTo>
                <a:close/>
                <a:moveTo>
                  <a:pt x="11" y="4"/>
                </a:moveTo>
                <a:cubicBezTo>
                  <a:pt x="7" y="4"/>
                  <a:pt x="4" y="8"/>
                  <a:pt x="4" y="12"/>
                </a:cubicBezTo>
                <a:cubicBezTo>
                  <a:pt x="4" y="16"/>
                  <a:pt x="7" y="19"/>
                  <a:pt x="11" y="19"/>
                </a:cubicBezTo>
                <a:cubicBezTo>
                  <a:pt x="15" y="19"/>
                  <a:pt x="19" y="16"/>
                  <a:pt x="19" y="12"/>
                </a:cubicBezTo>
                <a:cubicBezTo>
                  <a:pt x="19" y="8"/>
                  <a:pt x="15" y="4"/>
                  <a:pt x="11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76"/>
          <p:cNvSpPr/>
          <p:nvPr/>
        </p:nvSpPr>
        <p:spPr>
          <a:xfrm>
            <a:off x="4680" y="2166840"/>
            <a:ext cx="114120" cy="452160"/>
          </a:xfrm>
          <a:custGeom>
            <a:avLst/>
            <a:gdLst/>
            <a:ahLst/>
            <a:rect l="l" t="t" r="r" b="b"/>
            <a:pathLst>
              <a:path w="72" h="285">
                <a:moveTo>
                  <a:pt x="6" y="285"/>
                </a:moveTo>
                <a:lnTo>
                  <a:pt x="0" y="276"/>
                </a:lnTo>
                <a:lnTo>
                  <a:pt x="60" y="216"/>
                </a:lnTo>
                <a:lnTo>
                  <a:pt x="60" y="0"/>
                </a:lnTo>
                <a:lnTo>
                  <a:pt x="72" y="0"/>
                </a:lnTo>
                <a:lnTo>
                  <a:pt x="72" y="222"/>
                </a:lnTo>
                <a:lnTo>
                  <a:pt x="6" y="28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77"/>
          <p:cNvSpPr/>
          <p:nvPr/>
        </p:nvSpPr>
        <p:spPr>
          <a:xfrm>
            <a:off x="52560" y="2066760"/>
            <a:ext cx="109080" cy="109080"/>
          </a:xfrm>
          <a:custGeom>
            <a:avLst/>
            <a:gdLst/>
            <a:ahLst/>
            <a:rect l="l" t="t" r="r" b="b"/>
            <a:pathLst>
              <a:path w="23" h="23">
                <a:moveTo>
                  <a:pt x="12" y="23"/>
                </a:moveTo>
                <a:cubicBezTo>
                  <a:pt x="5" y="23"/>
                  <a:pt x="0" y="18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18" y="0"/>
                  <a:pt x="23" y="5"/>
                  <a:pt x="23" y="12"/>
                </a:cubicBezTo>
                <a:cubicBezTo>
                  <a:pt x="23" y="18"/>
                  <a:pt x="18" y="23"/>
                  <a:pt x="12" y="23"/>
                </a:cubicBezTo>
                <a:close/>
                <a:moveTo>
                  <a:pt x="12" y="4"/>
                </a:moveTo>
                <a:cubicBezTo>
                  <a:pt x="8" y="4"/>
                  <a:pt x="4" y="8"/>
                  <a:pt x="4" y="12"/>
                </a:cubicBezTo>
                <a:cubicBezTo>
                  <a:pt x="4" y="16"/>
                  <a:pt x="8" y="19"/>
                  <a:pt x="12" y="19"/>
                </a:cubicBezTo>
                <a:cubicBezTo>
                  <a:pt x="16" y="19"/>
                  <a:pt x="19" y="16"/>
                  <a:pt x="19" y="12"/>
                </a:cubicBezTo>
                <a:cubicBezTo>
                  <a:pt x="19" y="8"/>
                  <a:pt x="16" y="4"/>
                  <a:pt x="12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78"/>
          <p:cNvSpPr/>
          <p:nvPr/>
        </p:nvSpPr>
        <p:spPr>
          <a:xfrm>
            <a:off x="1228680" y="4662360"/>
            <a:ext cx="23400" cy="218088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79"/>
          <p:cNvSpPr/>
          <p:nvPr/>
        </p:nvSpPr>
        <p:spPr>
          <a:xfrm>
            <a:off x="1319040" y="5041800"/>
            <a:ext cx="371160" cy="1801440"/>
          </a:xfrm>
          <a:custGeom>
            <a:avLst/>
            <a:gdLst/>
            <a:ahLst/>
            <a:rect l="l" t="t" r="r" b="b"/>
            <a:pathLst>
              <a:path w="234" h="1135">
                <a:moveTo>
                  <a:pt x="15" y="1135"/>
                </a:moveTo>
                <a:lnTo>
                  <a:pt x="0" y="1135"/>
                </a:lnTo>
                <a:lnTo>
                  <a:pt x="0" y="515"/>
                </a:lnTo>
                <a:lnTo>
                  <a:pt x="0" y="512"/>
                </a:lnTo>
                <a:lnTo>
                  <a:pt x="219" y="0"/>
                </a:lnTo>
                <a:lnTo>
                  <a:pt x="234" y="6"/>
                </a:lnTo>
                <a:lnTo>
                  <a:pt x="15" y="518"/>
                </a:lnTo>
                <a:lnTo>
                  <a:pt x="15" y="113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80"/>
          <p:cNvSpPr/>
          <p:nvPr/>
        </p:nvSpPr>
        <p:spPr>
          <a:xfrm>
            <a:off x="1147680" y="448164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81"/>
          <p:cNvSpPr/>
          <p:nvPr/>
        </p:nvSpPr>
        <p:spPr>
          <a:xfrm>
            <a:off x="819000" y="3983040"/>
            <a:ext cx="347400" cy="2860200"/>
          </a:xfrm>
          <a:custGeom>
            <a:avLst/>
            <a:gdLst/>
            <a:ahLst/>
            <a:rect l="l" t="t" r="r" b="b"/>
            <a:pathLst>
              <a:path w="219" h="1802">
                <a:moveTo>
                  <a:pt x="219" y="1802"/>
                </a:moveTo>
                <a:lnTo>
                  <a:pt x="201" y="1802"/>
                </a:lnTo>
                <a:lnTo>
                  <a:pt x="201" y="1185"/>
                </a:lnTo>
                <a:lnTo>
                  <a:pt x="0" y="3"/>
                </a:lnTo>
                <a:lnTo>
                  <a:pt x="15" y="0"/>
                </a:lnTo>
                <a:lnTo>
                  <a:pt x="219" y="1185"/>
                </a:lnTo>
                <a:lnTo>
                  <a:pt x="219" y="180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82"/>
          <p:cNvSpPr/>
          <p:nvPr/>
        </p:nvSpPr>
        <p:spPr>
          <a:xfrm>
            <a:off x="728640" y="380700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8"/>
                  <a:pt x="11" y="36"/>
                  <a:pt x="20" y="36"/>
                </a:cubicBezTo>
                <a:cubicBezTo>
                  <a:pt x="29" y="36"/>
                  <a:pt x="36" y="28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83"/>
          <p:cNvSpPr/>
          <p:nvPr/>
        </p:nvSpPr>
        <p:spPr>
          <a:xfrm>
            <a:off x="1623960" y="486720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84"/>
          <p:cNvSpPr/>
          <p:nvPr/>
        </p:nvSpPr>
        <p:spPr>
          <a:xfrm>
            <a:off x="1405080" y="5423040"/>
            <a:ext cx="371160" cy="1425240"/>
          </a:xfrm>
          <a:custGeom>
            <a:avLst/>
            <a:gdLst/>
            <a:ahLst/>
            <a:rect l="l" t="t" r="r" b="b"/>
            <a:pathLst>
              <a:path w="234" h="898">
                <a:moveTo>
                  <a:pt x="18" y="898"/>
                </a:moveTo>
                <a:lnTo>
                  <a:pt x="0" y="898"/>
                </a:lnTo>
                <a:lnTo>
                  <a:pt x="0" y="515"/>
                </a:lnTo>
                <a:lnTo>
                  <a:pt x="0" y="512"/>
                </a:lnTo>
                <a:lnTo>
                  <a:pt x="222" y="0"/>
                </a:lnTo>
                <a:lnTo>
                  <a:pt x="234" y="6"/>
                </a:lnTo>
                <a:lnTo>
                  <a:pt x="18" y="518"/>
                </a:lnTo>
                <a:lnTo>
                  <a:pt x="18" y="898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85"/>
          <p:cNvSpPr/>
          <p:nvPr/>
        </p:nvSpPr>
        <p:spPr>
          <a:xfrm>
            <a:off x="1666800" y="5945040"/>
            <a:ext cx="151920" cy="912600"/>
          </a:xfrm>
          <a:custGeom>
            <a:avLst/>
            <a:gdLst/>
            <a:ahLst/>
            <a:rect l="l" t="t" r="r" b="b"/>
            <a:pathLst>
              <a:path w="96" h="575">
                <a:moveTo>
                  <a:pt x="15" y="575"/>
                </a:moveTo>
                <a:lnTo>
                  <a:pt x="0" y="569"/>
                </a:lnTo>
                <a:lnTo>
                  <a:pt x="81" y="383"/>
                </a:lnTo>
                <a:lnTo>
                  <a:pt x="81" y="0"/>
                </a:lnTo>
                <a:lnTo>
                  <a:pt x="96" y="0"/>
                </a:lnTo>
                <a:lnTo>
                  <a:pt x="96" y="386"/>
                </a:lnTo>
                <a:lnTo>
                  <a:pt x="15" y="57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86"/>
          <p:cNvSpPr/>
          <p:nvPr/>
        </p:nvSpPr>
        <p:spPr>
          <a:xfrm>
            <a:off x="1709640" y="524664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87"/>
          <p:cNvSpPr/>
          <p:nvPr/>
        </p:nvSpPr>
        <p:spPr>
          <a:xfrm>
            <a:off x="1709640" y="576432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88"/>
          <p:cNvSpPr/>
          <p:nvPr/>
        </p:nvSpPr>
        <p:spPr>
          <a:xfrm>
            <a:off x="1766880" y="6330960"/>
            <a:ext cx="418680" cy="526680"/>
          </a:xfrm>
          <a:custGeom>
            <a:avLst/>
            <a:gdLst/>
            <a:ahLst/>
            <a:rect l="l" t="t" r="r" b="b"/>
            <a:pathLst>
              <a:path w="264" h="332">
                <a:moveTo>
                  <a:pt x="12" y="332"/>
                </a:moveTo>
                <a:lnTo>
                  <a:pt x="0" y="326"/>
                </a:lnTo>
                <a:lnTo>
                  <a:pt x="45" y="206"/>
                </a:lnTo>
                <a:lnTo>
                  <a:pt x="255" y="0"/>
                </a:lnTo>
                <a:lnTo>
                  <a:pt x="264" y="12"/>
                </a:lnTo>
                <a:lnTo>
                  <a:pt x="60" y="215"/>
                </a:lnTo>
                <a:lnTo>
                  <a:pt x="12" y="33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89"/>
          <p:cNvSpPr/>
          <p:nvPr/>
        </p:nvSpPr>
        <p:spPr>
          <a:xfrm>
            <a:off x="2147760" y="6221520"/>
            <a:ext cx="156960" cy="147240"/>
          </a:xfrm>
          <a:custGeom>
            <a:avLst/>
            <a:gdLst/>
            <a:ahLst/>
            <a:rect l="l" t="t" r="r" b="b"/>
            <a:pathLst>
              <a:path w="33" h="31">
                <a:moveTo>
                  <a:pt x="16" y="31"/>
                </a:moveTo>
                <a:cubicBezTo>
                  <a:pt x="12" y="31"/>
                  <a:pt x="8" y="29"/>
                  <a:pt x="5" y="26"/>
                </a:cubicBezTo>
                <a:cubicBezTo>
                  <a:pt x="2" y="24"/>
                  <a:pt x="0" y="20"/>
                  <a:pt x="0" y="15"/>
                </a:cubicBezTo>
                <a:cubicBezTo>
                  <a:pt x="0" y="11"/>
                  <a:pt x="2" y="7"/>
                  <a:pt x="5" y="4"/>
                </a:cubicBezTo>
                <a:cubicBezTo>
                  <a:pt x="8" y="1"/>
                  <a:pt x="12" y="0"/>
                  <a:pt x="16" y="0"/>
                </a:cubicBezTo>
                <a:cubicBezTo>
                  <a:pt x="20" y="0"/>
                  <a:pt x="24" y="1"/>
                  <a:pt x="27" y="4"/>
                </a:cubicBezTo>
                <a:cubicBezTo>
                  <a:pt x="33" y="10"/>
                  <a:pt x="33" y="20"/>
                  <a:pt x="27" y="26"/>
                </a:cubicBezTo>
                <a:cubicBezTo>
                  <a:pt x="24" y="29"/>
                  <a:pt x="20" y="31"/>
                  <a:pt x="16" y="31"/>
                </a:cubicBezTo>
                <a:close/>
                <a:moveTo>
                  <a:pt x="16" y="4"/>
                </a:moveTo>
                <a:cubicBezTo>
                  <a:pt x="13" y="4"/>
                  <a:pt x="10" y="5"/>
                  <a:pt x="8" y="7"/>
                </a:cubicBezTo>
                <a:cubicBezTo>
                  <a:pt x="6" y="9"/>
                  <a:pt x="4" y="12"/>
                  <a:pt x="4" y="15"/>
                </a:cubicBezTo>
                <a:cubicBezTo>
                  <a:pt x="4" y="19"/>
                  <a:pt x="6" y="21"/>
                  <a:pt x="8" y="24"/>
                </a:cubicBezTo>
                <a:cubicBezTo>
                  <a:pt x="10" y="26"/>
                  <a:pt x="13" y="27"/>
                  <a:pt x="16" y="27"/>
                </a:cubicBezTo>
                <a:cubicBezTo>
                  <a:pt x="19" y="27"/>
                  <a:pt x="22" y="26"/>
                  <a:pt x="24" y="24"/>
                </a:cubicBezTo>
                <a:cubicBezTo>
                  <a:pt x="29" y="19"/>
                  <a:pt x="29" y="12"/>
                  <a:pt x="24" y="7"/>
                </a:cubicBezTo>
                <a:cubicBezTo>
                  <a:pt x="22" y="5"/>
                  <a:pt x="19" y="4"/>
                  <a:pt x="16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90"/>
          <p:cNvSpPr/>
          <p:nvPr/>
        </p:nvSpPr>
        <p:spPr>
          <a:xfrm>
            <a:off x="504720" y="9360"/>
            <a:ext cx="232920" cy="5103360"/>
          </a:xfrm>
          <a:custGeom>
            <a:avLst/>
            <a:gdLst/>
            <a:ahLst/>
            <a:rect l="l" t="t" r="r" b="b"/>
            <a:pathLst>
              <a:path w="147" h="3215">
                <a:moveTo>
                  <a:pt x="132" y="3215"/>
                </a:moveTo>
                <a:lnTo>
                  <a:pt x="129" y="2754"/>
                </a:lnTo>
                <a:lnTo>
                  <a:pt x="0" y="1901"/>
                </a:lnTo>
                <a:lnTo>
                  <a:pt x="0" y="0"/>
                </a:lnTo>
                <a:lnTo>
                  <a:pt x="15" y="0"/>
                </a:lnTo>
                <a:lnTo>
                  <a:pt x="15" y="1898"/>
                </a:lnTo>
                <a:lnTo>
                  <a:pt x="144" y="2754"/>
                </a:lnTo>
                <a:lnTo>
                  <a:pt x="147" y="3215"/>
                </a:lnTo>
                <a:lnTo>
                  <a:pt x="132" y="321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91"/>
          <p:cNvSpPr/>
          <p:nvPr/>
        </p:nvSpPr>
        <p:spPr>
          <a:xfrm>
            <a:off x="633240" y="5103720"/>
            <a:ext cx="185400" cy="185400"/>
          </a:xfrm>
          <a:custGeom>
            <a:avLst/>
            <a:gdLst/>
            <a:ahLst/>
            <a:rect l="l" t="t" r="r" b="b"/>
            <a:pathLst>
              <a:path w="39" h="39">
                <a:moveTo>
                  <a:pt x="20" y="39"/>
                </a:moveTo>
                <a:cubicBezTo>
                  <a:pt x="9" y="39"/>
                  <a:pt x="0" y="30"/>
                  <a:pt x="0" y="19"/>
                </a:cubicBezTo>
                <a:cubicBezTo>
                  <a:pt x="0" y="9"/>
                  <a:pt x="9" y="0"/>
                  <a:pt x="20" y="0"/>
                </a:cubicBezTo>
                <a:cubicBezTo>
                  <a:pt x="30" y="0"/>
                  <a:pt x="39" y="9"/>
                  <a:pt x="39" y="19"/>
                </a:cubicBezTo>
                <a:cubicBezTo>
                  <a:pt x="39" y="30"/>
                  <a:pt x="30" y="39"/>
                  <a:pt x="20" y="39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19"/>
                </a:cubicBezTo>
                <a:cubicBezTo>
                  <a:pt x="4" y="28"/>
                  <a:pt x="11" y="35"/>
                  <a:pt x="20" y="35"/>
                </a:cubicBezTo>
                <a:cubicBezTo>
                  <a:pt x="28" y="35"/>
                  <a:pt x="35" y="28"/>
                  <a:pt x="35" y="19"/>
                </a:cubicBezTo>
                <a:cubicBezTo>
                  <a:pt x="35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PlaceHolder 92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title style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94" name="PlaceHolder 93"/>
          <p:cNvSpPr>
            <a:spLocks noGrp="1"/>
          </p:cNvSpPr>
          <p:nvPr>
            <p:ph type="dt"/>
          </p:nvPr>
        </p:nvSpPr>
        <p:spPr>
          <a:xfrm>
            <a:off x="7077600" y="541008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IN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08/12/18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5" name="PlaceHolder 94"/>
          <p:cNvSpPr>
            <a:spLocks noGrp="1"/>
          </p:cNvSpPr>
          <p:nvPr>
            <p:ph type="ftr"/>
          </p:nvPr>
        </p:nvSpPr>
        <p:spPr>
          <a:xfrm>
            <a:off x="1876320" y="5410080"/>
            <a:ext cx="512460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6" name="PlaceHolder 95"/>
          <p:cNvSpPr>
            <a:spLocks noGrp="1"/>
          </p:cNvSpPr>
          <p:nvPr>
            <p:ph type="sldNum"/>
          </p:nvPr>
        </p:nvSpPr>
        <p:spPr>
          <a:xfrm>
            <a:off x="9896760" y="5410080"/>
            <a:ext cx="7707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65F7AB5-BFB7-4EDB-A674-F74B3E5D6A38}" type="slidenum">
              <a:rPr b="0" lang="en-IN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7" name="PlaceHolder 9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the outline text format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Outline Level</a:t>
            </a:r>
            <a:endParaRPr b="0" lang="en-US" sz="1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Outline Level</a:t>
            </a:r>
            <a:endParaRPr b="0" lang="en-US" sz="1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2" descr="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33" name="CustomShape 1"/>
          <p:cNvSpPr/>
          <p:nvPr/>
        </p:nvSpPr>
        <p:spPr>
          <a:xfrm>
            <a:off x="114480" y="4680"/>
            <a:ext cx="23400" cy="218088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2"/>
          <p:cNvSpPr/>
          <p:nvPr/>
        </p:nvSpPr>
        <p:spPr>
          <a:xfrm>
            <a:off x="33480" y="217656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3"/>
          <p:cNvSpPr/>
          <p:nvPr/>
        </p:nvSpPr>
        <p:spPr>
          <a:xfrm>
            <a:off x="28440" y="402120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4"/>
          <p:cNvSpPr/>
          <p:nvPr/>
        </p:nvSpPr>
        <p:spPr>
          <a:xfrm>
            <a:off x="200160" y="4680"/>
            <a:ext cx="369360" cy="1810800"/>
          </a:xfrm>
          <a:custGeom>
            <a:avLst/>
            <a:gdLst/>
            <a:ahLst/>
            <a:rect l="l" t="t" r="r" b="b"/>
            <a:pathLst>
              <a:path w="233" h="1141">
                <a:moveTo>
                  <a:pt x="218" y="1141"/>
                </a:moveTo>
                <a:lnTo>
                  <a:pt x="0" y="626"/>
                </a:lnTo>
                <a:lnTo>
                  <a:pt x="0" y="0"/>
                </a:lnTo>
                <a:lnTo>
                  <a:pt x="15" y="0"/>
                </a:lnTo>
                <a:lnTo>
                  <a:pt x="15" y="623"/>
                </a:lnTo>
                <a:lnTo>
                  <a:pt x="233" y="1135"/>
                </a:lnTo>
                <a:lnTo>
                  <a:pt x="218" y="1141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5"/>
          <p:cNvSpPr/>
          <p:nvPr/>
        </p:nvSpPr>
        <p:spPr>
          <a:xfrm>
            <a:off x="503280" y="180180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3" y="0"/>
                  <a:pt x="40" y="6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9"/>
                  <a:pt x="31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6"/>
          <p:cNvSpPr/>
          <p:nvPr/>
        </p:nvSpPr>
        <p:spPr>
          <a:xfrm>
            <a:off x="285840" y="4680"/>
            <a:ext cx="369360" cy="1429920"/>
          </a:xfrm>
          <a:custGeom>
            <a:avLst/>
            <a:gdLst/>
            <a:ahLst/>
            <a:rect l="l" t="t" r="r" b="b"/>
            <a:pathLst>
              <a:path w="233" h="901">
                <a:moveTo>
                  <a:pt x="221" y="901"/>
                </a:moveTo>
                <a:lnTo>
                  <a:pt x="0" y="383"/>
                </a:lnTo>
                <a:lnTo>
                  <a:pt x="0" y="0"/>
                </a:lnTo>
                <a:lnTo>
                  <a:pt x="18" y="0"/>
                </a:lnTo>
                <a:lnTo>
                  <a:pt x="18" y="380"/>
                </a:lnTo>
                <a:lnTo>
                  <a:pt x="233" y="895"/>
                </a:lnTo>
                <a:lnTo>
                  <a:pt x="221" y="901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7"/>
          <p:cNvSpPr/>
          <p:nvPr/>
        </p:nvSpPr>
        <p:spPr>
          <a:xfrm>
            <a:off x="546120" y="0"/>
            <a:ext cx="151920" cy="912600"/>
          </a:xfrm>
          <a:custGeom>
            <a:avLst/>
            <a:gdLst/>
            <a:ahLst/>
            <a:rect l="l" t="t" r="r" b="b"/>
            <a:pathLst>
              <a:path w="96" h="575">
                <a:moveTo>
                  <a:pt x="96" y="575"/>
                </a:moveTo>
                <a:lnTo>
                  <a:pt x="78" y="575"/>
                </a:lnTo>
                <a:lnTo>
                  <a:pt x="78" y="192"/>
                </a:lnTo>
                <a:lnTo>
                  <a:pt x="0" y="6"/>
                </a:lnTo>
                <a:lnTo>
                  <a:pt x="15" y="0"/>
                </a:lnTo>
                <a:lnTo>
                  <a:pt x="96" y="189"/>
                </a:lnTo>
                <a:lnTo>
                  <a:pt x="96" y="57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8"/>
          <p:cNvSpPr/>
          <p:nvPr/>
        </p:nvSpPr>
        <p:spPr>
          <a:xfrm>
            <a:off x="588960" y="142092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3" y="0"/>
                  <a:pt x="40" y="7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9"/>
                  <a:pt x="31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9"/>
          <p:cNvSpPr/>
          <p:nvPr/>
        </p:nvSpPr>
        <p:spPr>
          <a:xfrm>
            <a:off x="588960" y="90324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10"/>
          <p:cNvSpPr/>
          <p:nvPr/>
        </p:nvSpPr>
        <p:spPr>
          <a:xfrm>
            <a:off x="641520" y="0"/>
            <a:ext cx="421920" cy="526680"/>
          </a:xfrm>
          <a:custGeom>
            <a:avLst/>
            <a:gdLst/>
            <a:ahLst/>
            <a:rect l="l" t="t" r="r" b="b"/>
            <a:pathLst>
              <a:path w="266" h="332">
                <a:moveTo>
                  <a:pt x="257" y="332"/>
                </a:moveTo>
                <a:lnTo>
                  <a:pt x="48" y="123"/>
                </a:lnTo>
                <a:lnTo>
                  <a:pt x="0" y="6"/>
                </a:lnTo>
                <a:lnTo>
                  <a:pt x="15" y="0"/>
                </a:lnTo>
                <a:lnTo>
                  <a:pt x="63" y="114"/>
                </a:lnTo>
                <a:lnTo>
                  <a:pt x="266" y="320"/>
                </a:lnTo>
                <a:lnTo>
                  <a:pt x="257" y="33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11"/>
          <p:cNvSpPr/>
          <p:nvPr/>
        </p:nvSpPr>
        <p:spPr>
          <a:xfrm>
            <a:off x="1020600" y="488880"/>
            <a:ext cx="161640" cy="147240"/>
          </a:xfrm>
          <a:custGeom>
            <a:avLst/>
            <a:gdLst/>
            <a:ahLst/>
            <a:rect l="l" t="t" r="r" b="b"/>
            <a:pathLst>
              <a:path w="34" h="31">
                <a:moveTo>
                  <a:pt x="17" y="31"/>
                </a:moveTo>
                <a:cubicBezTo>
                  <a:pt x="13" y="31"/>
                  <a:pt x="9" y="30"/>
                  <a:pt x="6" y="27"/>
                </a:cubicBezTo>
                <a:cubicBezTo>
                  <a:pt x="0" y="20"/>
                  <a:pt x="0" y="10"/>
                  <a:pt x="6" y="4"/>
                </a:cubicBezTo>
                <a:cubicBezTo>
                  <a:pt x="9" y="1"/>
                  <a:pt x="13" y="0"/>
                  <a:pt x="17" y="0"/>
                </a:cubicBezTo>
                <a:cubicBezTo>
                  <a:pt x="21" y="0"/>
                  <a:pt x="25" y="1"/>
                  <a:pt x="28" y="4"/>
                </a:cubicBezTo>
                <a:cubicBezTo>
                  <a:pt x="34" y="10"/>
                  <a:pt x="34" y="20"/>
                  <a:pt x="28" y="27"/>
                </a:cubicBezTo>
                <a:cubicBezTo>
                  <a:pt x="25" y="30"/>
                  <a:pt x="21" y="31"/>
                  <a:pt x="17" y="31"/>
                </a:cubicBezTo>
                <a:close/>
                <a:moveTo>
                  <a:pt x="17" y="4"/>
                </a:moveTo>
                <a:cubicBezTo>
                  <a:pt x="14" y="4"/>
                  <a:pt x="11" y="5"/>
                  <a:pt x="9" y="7"/>
                </a:cubicBezTo>
                <a:cubicBezTo>
                  <a:pt x="4" y="12"/>
                  <a:pt x="4" y="19"/>
                  <a:pt x="9" y="24"/>
                </a:cubicBezTo>
                <a:cubicBezTo>
                  <a:pt x="11" y="26"/>
                  <a:pt x="14" y="27"/>
                  <a:pt x="17" y="27"/>
                </a:cubicBezTo>
                <a:cubicBezTo>
                  <a:pt x="20" y="27"/>
                  <a:pt x="23" y="26"/>
                  <a:pt x="25" y="24"/>
                </a:cubicBezTo>
                <a:cubicBezTo>
                  <a:pt x="30" y="19"/>
                  <a:pt x="30" y="12"/>
                  <a:pt x="25" y="7"/>
                </a:cubicBezTo>
                <a:cubicBezTo>
                  <a:pt x="23" y="5"/>
                  <a:pt x="20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Line 12"/>
          <p:cNvSpPr/>
          <p:nvPr/>
        </p:nvSpPr>
        <p:spPr>
          <a:xfrm>
            <a:off x="-4680" y="9360"/>
            <a:ext cx="36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13"/>
          <p:cNvSpPr/>
          <p:nvPr/>
        </p:nvSpPr>
        <p:spPr>
          <a:xfrm>
            <a:off x="9360" y="1801800"/>
            <a:ext cx="123480" cy="126720"/>
          </a:xfrm>
          <a:custGeom>
            <a:avLst/>
            <a:gdLst/>
            <a:ahLst/>
            <a:rect l="l" t="t" r="r" b="b"/>
            <a:pathLst>
              <a:path w="78" h="80">
                <a:moveTo>
                  <a:pt x="6" y="80"/>
                </a:moveTo>
                <a:lnTo>
                  <a:pt x="0" y="71"/>
                </a:lnTo>
                <a:lnTo>
                  <a:pt x="69" y="0"/>
                </a:lnTo>
                <a:lnTo>
                  <a:pt x="78" y="9"/>
                </a:lnTo>
                <a:lnTo>
                  <a:pt x="6" y="8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14"/>
          <p:cNvSpPr/>
          <p:nvPr/>
        </p:nvSpPr>
        <p:spPr>
          <a:xfrm>
            <a:off x="-9360" y="3549600"/>
            <a:ext cx="147240" cy="480600"/>
          </a:xfrm>
          <a:custGeom>
            <a:avLst/>
            <a:gdLst/>
            <a:ahLst/>
            <a:rect l="l" t="t" r="r" b="b"/>
            <a:pathLst>
              <a:path w="93" h="303">
                <a:moveTo>
                  <a:pt x="93" y="303"/>
                </a:moveTo>
                <a:lnTo>
                  <a:pt x="78" y="303"/>
                </a:lnTo>
                <a:lnTo>
                  <a:pt x="78" y="78"/>
                </a:lnTo>
                <a:lnTo>
                  <a:pt x="0" y="12"/>
                </a:lnTo>
                <a:lnTo>
                  <a:pt x="12" y="0"/>
                </a:lnTo>
                <a:lnTo>
                  <a:pt x="93" y="69"/>
                </a:lnTo>
                <a:lnTo>
                  <a:pt x="93" y="303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15"/>
          <p:cNvSpPr/>
          <p:nvPr/>
        </p:nvSpPr>
        <p:spPr>
          <a:xfrm>
            <a:off x="128520" y="1382760"/>
            <a:ext cx="142560" cy="475920"/>
          </a:xfrm>
          <a:custGeom>
            <a:avLst/>
            <a:gdLst/>
            <a:ahLst/>
            <a:rect l="l" t="t" r="r" b="b"/>
            <a:pathLst>
              <a:path w="90" h="300">
                <a:moveTo>
                  <a:pt x="90" y="300"/>
                </a:moveTo>
                <a:lnTo>
                  <a:pt x="78" y="300"/>
                </a:lnTo>
                <a:lnTo>
                  <a:pt x="78" y="84"/>
                </a:lnTo>
                <a:lnTo>
                  <a:pt x="0" y="9"/>
                </a:lnTo>
                <a:lnTo>
                  <a:pt x="9" y="0"/>
                </a:lnTo>
                <a:lnTo>
                  <a:pt x="90" y="81"/>
                </a:lnTo>
                <a:lnTo>
                  <a:pt x="90" y="3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16"/>
          <p:cNvSpPr/>
          <p:nvPr/>
        </p:nvSpPr>
        <p:spPr>
          <a:xfrm>
            <a:off x="204840" y="1849320"/>
            <a:ext cx="114120" cy="107640"/>
          </a:xfrm>
          <a:custGeom>
            <a:avLst/>
            <a:gdLst/>
            <a:ahLst/>
            <a:rect l="l" t="t" r="r" b="b"/>
            <a:pathLst>
              <a:path w="24" h="23">
                <a:moveTo>
                  <a:pt x="12" y="23"/>
                </a:moveTo>
                <a:cubicBezTo>
                  <a:pt x="6" y="23"/>
                  <a:pt x="0" y="18"/>
                  <a:pt x="0" y="12"/>
                </a:cubicBezTo>
                <a:cubicBezTo>
                  <a:pt x="0" y="5"/>
                  <a:pt x="6" y="0"/>
                  <a:pt x="12" y="0"/>
                </a:cubicBezTo>
                <a:cubicBezTo>
                  <a:pt x="18" y="0"/>
                  <a:pt x="24" y="5"/>
                  <a:pt x="24" y="12"/>
                </a:cubicBezTo>
                <a:cubicBezTo>
                  <a:pt x="24" y="18"/>
                  <a:pt x="18" y="23"/>
                  <a:pt x="12" y="23"/>
                </a:cubicBezTo>
                <a:close/>
                <a:moveTo>
                  <a:pt x="12" y="4"/>
                </a:moveTo>
                <a:cubicBezTo>
                  <a:pt x="8" y="4"/>
                  <a:pt x="4" y="8"/>
                  <a:pt x="4" y="12"/>
                </a:cubicBezTo>
                <a:cubicBezTo>
                  <a:pt x="4" y="16"/>
                  <a:pt x="8" y="19"/>
                  <a:pt x="12" y="19"/>
                </a:cubicBezTo>
                <a:cubicBezTo>
                  <a:pt x="16" y="19"/>
                  <a:pt x="20" y="16"/>
                  <a:pt x="20" y="12"/>
                </a:cubicBezTo>
                <a:cubicBezTo>
                  <a:pt x="20" y="8"/>
                  <a:pt x="16" y="4"/>
                  <a:pt x="12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17"/>
          <p:cNvSpPr/>
          <p:nvPr/>
        </p:nvSpPr>
        <p:spPr>
          <a:xfrm>
            <a:off x="133200" y="4662360"/>
            <a:ext cx="23400" cy="218088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18"/>
          <p:cNvSpPr/>
          <p:nvPr/>
        </p:nvSpPr>
        <p:spPr>
          <a:xfrm>
            <a:off x="223920" y="5041800"/>
            <a:ext cx="369360" cy="1801440"/>
          </a:xfrm>
          <a:custGeom>
            <a:avLst/>
            <a:gdLst/>
            <a:ahLst/>
            <a:rect l="l" t="t" r="r" b="b"/>
            <a:pathLst>
              <a:path w="233" h="1135">
                <a:moveTo>
                  <a:pt x="15" y="1135"/>
                </a:moveTo>
                <a:lnTo>
                  <a:pt x="0" y="1135"/>
                </a:lnTo>
                <a:lnTo>
                  <a:pt x="0" y="515"/>
                </a:lnTo>
                <a:lnTo>
                  <a:pt x="0" y="512"/>
                </a:lnTo>
                <a:lnTo>
                  <a:pt x="218" y="0"/>
                </a:lnTo>
                <a:lnTo>
                  <a:pt x="233" y="6"/>
                </a:lnTo>
                <a:lnTo>
                  <a:pt x="15" y="518"/>
                </a:lnTo>
                <a:lnTo>
                  <a:pt x="15" y="113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19"/>
          <p:cNvSpPr/>
          <p:nvPr/>
        </p:nvSpPr>
        <p:spPr>
          <a:xfrm>
            <a:off x="52560" y="448164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20"/>
          <p:cNvSpPr/>
          <p:nvPr/>
        </p:nvSpPr>
        <p:spPr>
          <a:xfrm>
            <a:off x="-14400" y="5627520"/>
            <a:ext cx="85320" cy="1215720"/>
          </a:xfrm>
          <a:custGeom>
            <a:avLst/>
            <a:gdLst/>
            <a:ahLst/>
            <a:rect l="l" t="t" r="r" b="b"/>
            <a:pathLst>
              <a:path w="54" h="766">
                <a:moveTo>
                  <a:pt x="54" y="766"/>
                </a:moveTo>
                <a:lnTo>
                  <a:pt x="36" y="766"/>
                </a:lnTo>
                <a:lnTo>
                  <a:pt x="36" y="149"/>
                </a:lnTo>
                <a:lnTo>
                  <a:pt x="0" y="3"/>
                </a:lnTo>
                <a:lnTo>
                  <a:pt x="18" y="0"/>
                </a:lnTo>
                <a:lnTo>
                  <a:pt x="54" y="146"/>
                </a:lnTo>
                <a:lnTo>
                  <a:pt x="54" y="76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21"/>
          <p:cNvSpPr/>
          <p:nvPr/>
        </p:nvSpPr>
        <p:spPr>
          <a:xfrm>
            <a:off x="527040" y="486720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22"/>
          <p:cNvSpPr/>
          <p:nvPr/>
        </p:nvSpPr>
        <p:spPr>
          <a:xfrm>
            <a:off x="309600" y="5423040"/>
            <a:ext cx="374400" cy="1425240"/>
          </a:xfrm>
          <a:custGeom>
            <a:avLst/>
            <a:gdLst/>
            <a:ahLst/>
            <a:rect l="l" t="t" r="r" b="b"/>
            <a:pathLst>
              <a:path w="236" h="898">
                <a:moveTo>
                  <a:pt x="18" y="898"/>
                </a:moveTo>
                <a:lnTo>
                  <a:pt x="0" y="898"/>
                </a:lnTo>
                <a:lnTo>
                  <a:pt x="0" y="515"/>
                </a:lnTo>
                <a:lnTo>
                  <a:pt x="3" y="512"/>
                </a:lnTo>
                <a:lnTo>
                  <a:pt x="221" y="0"/>
                </a:lnTo>
                <a:lnTo>
                  <a:pt x="236" y="6"/>
                </a:lnTo>
                <a:lnTo>
                  <a:pt x="18" y="518"/>
                </a:lnTo>
                <a:lnTo>
                  <a:pt x="18" y="898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23"/>
          <p:cNvSpPr/>
          <p:nvPr/>
        </p:nvSpPr>
        <p:spPr>
          <a:xfrm>
            <a:off x="569880" y="5945040"/>
            <a:ext cx="151920" cy="912600"/>
          </a:xfrm>
          <a:custGeom>
            <a:avLst/>
            <a:gdLst/>
            <a:ahLst/>
            <a:rect l="l" t="t" r="r" b="b"/>
            <a:pathLst>
              <a:path w="96" h="575">
                <a:moveTo>
                  <a:pt x="15" y="575"/>
                </a:moveTo>
                <a:lnTo>
                  <a:pt x="0" y="569"/>
                </a:lnTo>
                <a:lnTo>
                  <a:pt x="81" y="383"/>
                </a:lnTo>
                <a:lnTo>
                  <a:pt x="81" y="0"/>
                </a:lnTo>
                <a:lnTo>
                  <a:pt x="96" y="0"/>
                </a:lnTo>
                <a:lnTo>
                  <a:pt x="96" y="386"/>
                </a:lnTo>
                <a:lnTo>
                  <a:pt x="15" y="57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24"/>
          <p:cNvSpPr/>
          <p:nvPr/>
        </p:nvSpPr>
        <p:spPr>
          <a:xfrm>
            <a:off x="612720" y="524664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25"/>
          <p:cNvSpPr/>
          <p:nvPr/>
        </p:nvSpPr>
        <p:spPr>
          <a:xfrm>
            <a:off x="612720" y="576432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26"/>
          <p:cNvSpPr/>
          <p:nvPr/>
        </p:nvSpPr>
        <p:spPr>
          <a:xfrm>
            <a:off x="669960" y="6330960"/>
            <a:ext cx="417240" cy="517320"/>
          </a:xfrm>
          <a:custGeom>
            <a:avLst/>
            <a:gdLst/>
            <a:ahLst/>
            <a:rect l="l" t="t" r="r" b="b"/>
            <a:pathLst>
              <a:path w="263" h="326">
                <a:moveTo>
                  <a:pt x="15" y="326"/>
                </a:moveTo>
                <a:lnTo>
                  <a:pt x="0" y="320"/>
                </a:lnTo>
                <a:lnTo>
                  <a:pt x="45" y="206"/>
                </a:lnTo>
                <a:lnTo>
                  <a:pt x="48" y="206"/>
                </a:lnTo>
                <a:lnTo>
                  <a:pt x="254" y="0"/>
                </a:lnTo>
                <a:lnTo>
                  <a:pt x="263" y="12"/>
                </a:lnTo>
                <a:lnTo>
                  <a:pt x="60" y="215"/>
                </a:lnTo>
                <a:lnTo>
                  <a:pt x="15" y="32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27"/>
          <p:cNvSpPr/>
          <p:nvPr/>
        </p:nvSpPr>
        <p:spPr>
          <a:xfrm>
            <a:off x="1049400" y="6221520"/>
            <a:ext cx="156960" cy="147240"/>
          </a:xfrm>
          <a:custGeom>
            <a:avLst/>
            <a:gdLst/>
            <a:ahLst/>
            <a:rect l="l" t="t" r="r" b="b"/>
            <a:pathLst>
              <a:path w="33" h="31">
                <a:moveTo>
                  <a:pt x="16" y="31"/>
                </a:moveTo>
                <a:cubicBezTo>
                  <a:pt x="12" y="31"/>
                  <a:pt x="8" y="29"/>
                  <a:pt x="5" y="26"/>
                </a:cubicBezTo>
                <a:cubicBezTo>
                  <a:pt x="2" y="24"/>
                  <a:pt x="0" y="20"/>
                  <a:pt x="0" y="15"/>
                </a:cubicBezTo>
                <a:cubicBezTo>
                  <a:pt x="0" y="11"/>
                  <a:pt x="2" y="7"/>
                  <a:pt x="5" y="4"/>
                </a:cubicBezTo>
                <a:cubicBezTo>
                  <a:pt x="8" y="1"/>
                  <a:pt x="12" y="0"/>
                  <a:pt x="16" y="0"/>
                </a:cubicBezTo>
                <a:cubicBezTo>
                  <a:pt x="20" y="0"/>
                  <a:pt x="24" y="1"/>
                  <a:pt x="27" y="4"/>
                </a:cubicBezTo>
                <a:cubicBezTo>
                  <a:pt x="33" y="10"/>
                  <a:pt x="33" y="20"/>
                  <a:pt x="27" y="26"/>
                </a:cubicBezTo>
                <a:cubicBezTo>
                  <a:pt x="24" y="29"/>
                  <a:pt x="20" y="31"/>
                  <a:pt x="16" y="31"/>
                </a:cubicBezTo>
                <a:close/>
                <a:moveTo>
                  <a:pt x="16" y="4"/>
                </a:moveTo>
                <a:cubicBezTo>
                  <a:pt x="13" y="4"/>
                  <a:pt x="10" y="5"/>
                  <a:pt x="8" y="7"/>
                </a:cubicBezTo>
                <a:cubicBezTo>
                  <a:pt x="6" y="9"/>
                  <a:pt x="4" y="12"/>
                  <a:pt x="4" y="15"/>
                </a:cubicBezTo>
                <a:cubicBezTo>
                  <a:pt x="4" y="19"/>
                  <a:pt x="6" y="21"/>
                  <a:pt x="8" y="24"/>
                </a:cubicBezTo>
                <a:cubicBezTo>
                  <a:pt x="10" y="26"/>
                  <a:pt x="13" y="27"/>
                  <a:pt x="16" y="27"/>
                </a:cubicBezTo>
                <a:cubicBezTo>
                  <a:pt x="19" y="27"/>
                  <a:pt x="22" y="26"/>
                  <a:pt x="24" y="24"/>
                </a:cubicBezTo>
                <a:cubicBezTo>
                  <a:pt x="29" y="19"/>
                  <a:pt x="29" y="12"/>
                  <a:pt x="24" y="7"/>
                </a:cubicBezTo>
                <a:cubicBezTo>
                  <a:pt x="22" y="5"/>
                  <a:pt x="19" y="4"/>
                  <a:pt x="16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28"/>
          <p:cNvSpPr/>
          <p:nvPr/>
        </p:nvSpPr>
        <p:spPr>
          <a:xfrm>
            <a:off x="11484000" y="0"/>
            <a:ext cx="417240" cy="512280"/>
          </a:xfrm>
          <a:custGeom>
            <a:avLst/>
            <a:gdLst/>
            <a:ahLst/>
            <a:rect l="l" t="t" r="r" b="b"/>
            <a:pathLst>
              <a:path w="263" h="323">
                <a:moveTo>
                  <a:pt x="12" y="323"/>
                </a:moveTo>
                <a:lnTo>
                  <a:pt x="0" y="314"/>
                </a:lnTo>
                <a:lnTo>
                  <a:pt x="203" y="108"/>
                </a:lnTo>
                <a:lnTo>
                  <a:pt x="248" y="0"/>
                </a:lnTo>
                <a:lnTo>
                  <a:pt x="263" y="6"/>
                </a:lnTo>
                <a:lnTo>
                  <a:pt x="218" y="117"/>
                </a:lnTo>
                <a:lnTo>
                  <a:pt x="218" y="117"/>
                </a:lnTo>
                <a:lnTo>
                  <a:pt x="12" y="323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29"/>
          <p:cNvSpPr/>
          <p:nvPr/>
        </p:nvSpPr>
        <p:spPr>
          <a:xfrm>
            <a:off x="11364840" y="474840"/>
            <a:ext cx="156960" cy="151920"/>
          </a:xfrm>
          <a:custGeom>
            <a:avLst/>
            <a:gdLst/>
            <a:ahLst/>
            <a:rect l="l" t="t" r="r" b="b"/>
            <a:pathLst>
              <a:path w="33" h="32">
                <a:moveTo>
                  <a:pt x="17" y="32"/>
                </a:moveTo>
                <a:cubicBezTo>
                  <a:pt x="13" y="32"/>
                  <a:pt x="9" y="30"/>
                  <a:pt x="6" y="27"/>
                </a:cubicBezTo>
                <a:cubicBezTo>
                  <a:pt x="0" y="21"/>
                  <a:pt x="0" y="11"/>
                  <a:pt x="6" y="5"/>
                </a:cubicBezTo>
                <a:cubicBezTo>
                  <a:pt x="9" y="2"/>
                  <a:pt x="13" y="0"/>
                  <a:pt x="17" y="0"/>
                </a:cubicBezTo>
                <a:cubicBezTo>
                  <a:pt x="21" y="0"/>
                  <a:pt x="25" y="2"/>
                  <a:pt x="28" y="5"/>
                </a:cubicBezTo>
                <a:cubicBezTo>
                  <a:pt x="31" y="8"/>
                  <a:pt x="33" y="12"/>
                  <a:pt x="33" y="16"/>
                </a:cubicBezTo>
                <a:cubicBezTo>
                  <a:pt x="33" y="20"/>
                  <a:pt x="31" y="24"/>
                  <a:pt x="28" y="27"/>
                </a:cubicBezTo>
                <a:cubicBezTo>
                  <a:pt x="25" y="30"/>
                  <a:pt x="21" y="32"/>
                  <a:pt x="17" y="32"/>
                </a:cubicBezTo>
                <a:close/>
                <a:moveTo>
                  <a:pt x="17" y="4"/>
                </a:moveTo>
                <a:cubicBezTo>
                  <a:pt x="14" y="4"/>
                  <a:pt x="11" y="6"/>
                  <a:pt x="9" y="8"/>
                </a:cubicBezTo>
                <a:cubicBezTo>
                  <a:pt x="4" y="12"/>
                  <a:pt x="4" y="20"/>
                  <a:pt x="9" y="24"/>
                </a:cubicBezTo>
                <a:cubicBezTo>
                  <a:pt x="11" y="27"/>
                  <a:pt x="14" y="28"/>
                  <a:pt x="17" y="28"/>
                </a:cubicBezTo>
                <a:cubicBezTo>
                  <a:pt x="20" y="28"/>
                  <a:pt x="23" y="27"/>
                  <a:pt x="26" y="24"/>
                </a:cubicBezTo>
                <a:cubicBezTo>
                  <a:pt x="30" y="20"/>
                  <a:pt x="30" y="12"/>
                  <a:pt x="26" y="8"/>
                </a:cubicBezTo>
                <a:cubicBezTo>
                  <a:pt x="23" y="6"/>
                  <a:pt x="20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30"/>
          <p:cNvSpPr/>
          <p:nvPr/>
        </p:nvSpPr>
        <p:spPr>
          <a:xfrm>
            <a:off x="11631600" y="1539720"/>
            <a:ext cx="18864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31"/>
          <p:cNvSpPr/>
          <p:nvPr/>
        </p:nvSpPr>
        <p:spPr>
          <a:xfrm>
            <a:off x="11531520" y="5694480"/>
            <a:ext cx="298080" cy="1153800"/>
          </a:xfrm>
          <a:custGeom>
            <a:avLst/>
            <a:gdLst/>
            <a:ahLst/>
            <a:rect l="l" t="t" r="r" b="b"/>
            <a:pathLst>
              <a:path w="188" h="727">
                <a:moveTo>
                  <a:pt x="15" y="727"/>
                </a:moveTo>
                <a:lnTo>
                  <a:pt x="0" y="727"/>
                </a:lnTo>
                <a:lnTo>
                  <a:pt x="0" y="407"/>
                </a:lnTo>
                <a:lnTo>
                  <a:pt x="0" y="407"/>
                </a:lnTo>
                <a:lnTo>
                  <a:pt x="176" y="0"/>
                </a:lnTo>
                <a:lnTo>
                  <a:pt x="188" y="6"/>
                </a:lnTo>
                <a:lnTo>
                  <a:pt x="15" y="410"/>
                </a:lnTo>
                <a:lnTo>
                  <a:pt x="15" y="727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32"/>
          <p:cNvSpPr/>
          <p:nvPr/>
        </p:nvSpPr>
        <p:spPr>
          <a:xfrm>
            <a:off x="11773080" y="5551560"/>
            <a:ext cx="156960" cy="155160"/>
          </a:xfrm>
          <a:custGeom>
            <a:avLst/>
            <a:gdLst/>
            <a:ahLst/>
            <a:rect l="l" t="t" r="r" b="b"/>
            <a:pathLst>
              <a:path w="33" h="33">
                <a:moveTo>
                  <a:pt x="17" y="33"/>
                </a:moveTo>
                <a:cubicBezTo>
                  <a:pt x="8" y="33"/>
                  <a:pt x="0" y="25"/>
                  <a:pt x="0" y="16"/>
                </a:cubicBezTo>
                <a:cubicBezTo>
                  <a:pt x="0" y="7"/>
                  <a:pt x="8" y="0"/>
                  <a:pt x="17" y="0"/>
                </a:cubicBezTo>
                <a:cubicBezTo>
                  <a:pt x="26" y="0"/>
                  <a:pt x="33" y="7"/>
                  <a:pt x="33" y="16"/>
                </a:cubicBezTo>
                <a:cubicBezTo>
                  <a:pt x="33" y="25"/>
                  <a:pt x="26" y="33"/>
                  <a:pt x="17" y="33"/>
                </a:cubicBezTo>
                <a:close/>
                <a:moveTo>
                  <a:pt x="17" y="4"/>
                </a:moveTo>
                <a:cubicBezTo>
                  <a:pt x="10" y="4"/>
                  <a:pt x="4" y="9"/>
                  <a:pt x="4" y="16"/>
                </a:cubicBezTo>
                <a:cubicBezTo>
                  <a:pt x="4" y="23"/>
                  <a:pt x="10" y="29"/>
                  <a:pt x="17" y="29"/>
                </a:cubicBezTo>
                <a:cubicBezTo>
                  <a:pt x="23" y="29"/>
                  <a:pt x="29" y="23"/>
                  <a:pt x="29" y="16"/>
                </a:cubicBezTo>
                <a:cubicBezTo>
                  <a:pt x="29" y="9"/>
                  <a:pt x="23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33"/>
          <p:cNvSpPr/>
          <p:nvPr/>
        </p:nvSpPr>
        <p:spPr>
          <a:xfrm>
            <a:off x="11711160" y="4680"/>
            <a:ext cx="304560" cy="1544400"/>
          </a:xfrm>
          <a:custGeom>
            <a:avLst/>
            <a:gdLst/>
            <a:ahLst/>
            <a:rect l="l" t="t" r="r" b="b"/>
            <a:pathLst>
              <a:path w="192" h="973">
                <a:moveTo>
                  <a:pt x="15" y="973"/>
                </a:moveTo>
                <a:lnTo>
                  <a:pt x="0" y="973"/>
                </a:lnTo>
                <a:lnTo>
                  <a:pt x="0" y="790"/>
                </a:lnTo>
                <a:lnTo>
                  <a:pt x="174" y="614"/>
                </a:lnTo>
                <a:lnTo>
                  <a:pt x="174" y="0"/>
                </a:lnTo>
                <a:lnTo>
                  <a:pt x="192" y="0"/>
                </a:lnTo>
                <a:lnTo>
                  <a:pt x="192" y="620"/>
                </a:lnTo>
                <a:lnTo>
                  <a:pt x="15" y="796"/>
                </a:lnTo>
                <a:lnTo>
                  <a:pt x="15" y="973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34"/>
          <p:cNvSpPr/>
          <p:nvPr/>
        </p:nvSpPr>
        <p:spPr>
          <a:xfrm>
            <a:off x="11636280" y="4867200"/>
            <a:ext cx="18864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35"/>
          <p:cNvSpPr/>
          <p:nvPr/>
        </p:nvSpPr>
        <p:spPr>
          <a:xfrm>
            <a:off x="11441160" y="5046840"/>
            <a:ext cx="307440" cy="1801440"/>
          </a:xfrm>
          <a:custGeom>
            <a:avLst/>
            <a:gdLst/>
            <a:ahLst/>
            <a:rect l="l" t="t" r="r" b="b"/>
            <a:pathLst>
              <a:path w="194" h="1135">
                <a:moveTo>
                  <a:pt x="18" y="1135"/>
                </a:moveTo>
                <a:lnTo>
                  <a:pt x="0" y="1135"/>
                </a:lnTo>
                <a:lnTo>
                  <a:pt x="0" y="354"/>
                </a:lnTo>
                <a:lnTo>
                  <a:pt x="176" y="177"/>
                </a:lnTo>
                <a:lnTo>
                  <a:pt x="176" y="0"/>
                </a:lnTo>
                <a:lnTo>
                  <a:pt x="194" y="0"/>
                </a:lnTo>
                <a:lnTo>
                  <a:pt x="194" y="183"/>
                </a:lnTo>
                <a:lnTo>
                  <a:pt x="18" y="360"/>
                </a:lnTo>
                <a:lnTo>
                  <a:pt x="18" y="113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36"/>
          <p:cNvSpPr/>
          <p:nvPr/>
        </p:nvSpPr>
        <p:spPr>
          <a:xfrm>
            <a:off x="11849040" y="641664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37"/>
          <p:cNvSpPr/>
          <p:nvPr/>
        </p:nvSpPr>
        <p:spPr>
          <a:xfrm>
            <a:off x="11939760" y="6595920"/>
            <a:ext cx="23400" cy="25200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PlaceHolder 38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title style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1" name="PlaceHolder 39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the outline text format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Sixth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Seventh Outline LevelEdit Master text styles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1143000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600200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2057400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2" name="PlaceHolder 40"/>
          <p:cNvSpPr>
            <a:spLocks noGrp="1"/>
          </p:cNvSpPr>
          <p:nvPr>
            <p:ph type="dt"/>
          </p:nvPr>
        </p:nvSpPr>
        <p:spPr>
          <a:xfrm>
            <a:off x="7457040" y="58831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IN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08/12/18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3" name="PlaceHolder 41"/>
          <p:cNvSpPr>
            <a:spLocks noGrp="1"/>
          </p:cNvSpPr>
          <p:nvPr>
            <p:ph type="ftr"/>
          </p:nvPr>
        </p:nvSpPr>
        <p:spPr>
          <a:xfrm>
            <a:off x="1141560" y="5883120"/>
            <a:ext cx="623880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4" name="PlaceHolder 42"/>
          <p:cNvSpPr>
            <a:spLocks noGrp="1"/>
          </p:cNvSpPr>
          <p:nvPr>
            <p:ph type="sldNum"/>
          </p:nvPr>
        </p:nvSpPr>
        <p:spPr>
          <a:xfrm>
            <a:off x="10276200" y="5883120"/>
            <a:ext cx="7707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C14FAA0-9DEB-47CC-A03D-CD66AACFEE5F}" type="slidenum">
              <a:rPr b="0" lang="en-IN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Picture 2" descr="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210" name="CustomShape 1"/>
          <p:cNvSpPr/>
          <p:nvPr/>
        </p:nvSpPr>
        <p:spPr>
          <a:xfrm>
            <a:off x="114480" y="4680"/>
            <a:ext cx="23400" cy="218088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2"/>
          <p:cNvSpPr/>
          <p:nvPr/>
        </p:nvSpPr>
        <p:spPr>
          <a:xfrm>
            <a:off x="33480" y="217656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3"/>
          <p:cNvSpPr/>
          <p:nvPr/>
        </p:nvSpPr>
        <p:spPr>
          <a:xfrm>
            <a:off x="28440" y="402120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4"/>
          <p:cNvSpPr/>
          <p:nvPr/>
        </p:nvSpPr>
        <p:spPr>
          <a:xfrm>
            <a:off x="200160" y="4680"/>
            <a:ext cx="369360" cy="1810800"/>
          </a:xfrm>
          <a:custGeom>
            <a:avLst/>
            <a:gdLst/>
            <a:ahLst/>
            <a:rect l="l" t="t" r="r" b="b"/>
            <a:pathLst>
              <a:path w="233" h="1141">
                <a:moveTo>
                  <a:pt x="218" y="1141"/>
                </a:moveTo>
                <a:lnTo>
                  <a:pt x="0" y="626"/>
                </a:lnTo>
                <a:lnTo>
                  <a:pt x="0" y="0"/>
                </a:lnTo>
                <a:lnTo>
                  <a:pt x="15" y="0"/>
                </a:lnTo>
                <a:lnTo>
                  <a:pt x="15" y="623"/>
                </a:lnTo>
                <a:lnTo>
                  <a:pt x="233" y="1135"/>
                </a:lnTo>
                <a:lnTo>
                  <a:pt x="218" y="1141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5"/>
          <p:cNvSpPr/>
          <p:nvPr/>
        </p:nvSpPr>
        <p:spPr>
          <a:xfrm>
            <a:off x="503280" y="180180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3" y="0"/>
                  <a:pt x="40" y="6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9"/>
                  <a:pt x="31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6"/>
          <p:cNvSpPr/>
          <p:nvPr/>
        </p:nvSpPr>
        <p:spPr>
          <a:xfrm>
            <a:off x="285840" y="4680"/>
            <a:ext cx="369360" cy="1429920"/>
          </a:xfrm>
          <a:custGeom>
            <a:avLst/>
            <a:gdLst/>
            <a:ahLst/>
            <a:rect l="l" t="t" r="r" b="b"/>
            <a:pathLst>
              <a:path w="233" h="901">
                <a:moveTo>
                  <a:pt x="221" y="901"/>
                </a:moveTo>
                <a:lnTo>
                  <a:pt x="0" y="383"/>
                </a:lnTo>
                <a:lnTo>
                  <a:pt x="0" y="0"/>
                </a:lnTo>
                <a:lnTo>
                  <a:pt x="18" y="0"/>
                </a:lnTo>
                <a:lnTo>
                  <a:pt x="18" y="380"/>
                </a:lnTo>
                <a:lnTo>
                  <a:pt x="233" y="895"/>
                </a:lnTo>
                <a:lnTo>
                  <a:pt x="221" y="901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7"/>
          <p:cNvSpPr/>
          <p:nvPr/>
        </p:nvSpPr>
        <p:spPr>
          <a:xfrm>
            <a:off x="546120" y="0"/>
            <a:ext cx="151920" cy="912600"/>
          </a:xfrm>
          <a:custGeom>
            <a:avLst/>
            <a:gdLst/>
            <a:ahLst/>
            <a:rect l="l" t="t" r="r" b="b"/>
            <a:pathLst>
              <a:path w="96" h="575">
                <a:moveTo>
                  <a:pt x="96" y="575"/>
                </a:moveTo>
                <a:lnTo>
                  <a:pt x="78" y="575"/>
                </a:lnTo>
                <a:lnTo>
                  <a:pt x="78" y="192"/>
                </a:lnTo>
                <a:lnTo>
                  <a:pt x="0" y="6"/>
                </a:lnTo>
                <a:lnTo>
                  <a:pt x="15" y="0"/>
                </a:lnTo>
                <a:lnTo>
                  <a:pt x="96" y="189"/>
                </a:lnTo>
                <a:lnTo>
                  <a:pt x="96" y="57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8"/>
          <p:cNvSpPr/>
          <p:nvPr/>
        </p:nvSpPr>
        <p:spPr>
          <a:xfrm>
            <a:off x="588960" y="142092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3" y="0"/>
                  <a:pt x="40" y="7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9"/>
                  <a:pt x="31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9"/>
          <p:cNvSpPr/>
          <p:nvPr/>
        </p:nvSpPr>
        <p:spPr>
          <a:xfrm>
            <a:off x="588960" y="90324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10"/>
          <p:cNvSpPr/>
          <p:nvPr/>
        </p:nvSpPr>
        <p:spPr>
          <a:xfrm>
            <a:off x="641520" y="0"/>
            <a:ext cx="421920" cy="526680"/>
          </a:xfrm>
          <a:custGeom>
            <a:avLst/>
            <a:gdLst/>
            <a:ahLst/>
            <a:rect l="l" t="t" r="r" b="b"/>
            <a:pathLst>
              <a:path w="266" h="332">
                <a:moveTo>
                  <a:pt x="257" y="332"/>
                </a:moveTo>
                <a:lnTo>
                  <a:pt x="48" y="123"/>
                </a:lnTo>
                <a:lnTo>
                  <a:pt x="0" y="6"/>
                </a:lnTo>
                <a:lnTo>
                  <a:pt x="15" y="0"/>
                </a:lnTo>
                <a:lnTo>
                  <a:pt x="63" y="114"/>
                </a:lnTo>
                <a:lnTo>
                  <a:pt x="266" y="320"/>
                </a:lnTo>
                <a:lnTo>
                  <a:pt x="257" y="33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11"/>
          <p:cNvSpPr/>
          <p:nvPr/>
        </p:nvSpPr>
        <p:spPr>
          <a:xfrm>
            <a:off x="1020600" y="488880"/>
            <a:ext cx="161640" cy="147240"/>
          </a:xfrm>
          <a:custGeom>
            <a:avLst/>
            <a:gdLst/>
            <a:ahLst/>
            <a:rect l="l" t="t" r="r" b="b"/>
            <a:pathLst>
              <a:path w="34" h="31">
                <a:moveTo>
                  <a:pt x="17" y="31"/>
                </a:moveTo>
                <a:cubicBezTo>
                  <a:pt x="13" y="31"/>
                  <a:pt x="9" y="30"/>
                  <a:pt x="6" y="27"/>
                </a:cubicBezTo>
                <a:cubicBezTo>
                  <a:pt x="0" y="20"/>
                  <a:pt x="0" y="10"/>
                  <a:pt x="6" y="4"/>
                </a:cubicBezTo>
                <a:cubicBezTo>
                  <a:pt x="9" y="1"/>
                  <a:pt x="13" y="0"/>
                  <a:pt x="17" y="0"/>
                </a:cubicBezTo>
                <a:cubicBezTo>
                  <a:pt x="21" y="0"/>
                  <a:pt x="25" y="1"/>
                  <a:pt x="28" y="4"/>
                </a:cubicBezTo>
                <a:cubicBezTo>
                  <a:pt x="34" y="10"/>
                  <a:pt x="34" y="20"/>
                  <a:pt x="28" y="27"/>
                </a:cubicBezTo>
                <a:cubicBezTo>
                  <a:pt x="25" y="30"/>
                  <a:pt x="21" y="31"/>
                  <a:pt x="17" y="31"/>
                </a:cubicBezTo>
                <a:close/>
                <a:moveTo>
                  <a:pt x="17" y="4"/>
                </a:moveTo>
                <a:cubicBezTo>
                  <a:pt x="14" y="4"/>
                  <a:pt x="11" y="5"/>
                  <a:pt x="9" y="7"/>
                </a:cubicBezTo>
                <a:cubicBezTo>
                  <a:pt x="4" y="12"/>
                  <a:pt x="4" y="19"/>
                  <a:pt x="9" y="24"/>
                </a:cubicBezTo>
                <a:cubicBezTo>
                  <a:pt x="11" y="26"/>
                  <a:pt x="14" y="27"/>
                  <a:pt x="17" y="27"/>
                </a:cubicBezTo>
                <a:cubicBezTo>
                  <a:pt x="20" y="27"/>
                  <a:pt x="23" y="26"/>
                  <a:pt x="25" y="24"/>
                </a:cubicBezTo>
                <a:cubicBezTo>
                  <a:pt x="30" y="19"/>
                  <a:pt x="30" y="12"/>
                  <a:pt x="25" y="7"/>
                </a:cubicBezTo>
                <a:cubicBezTo>
                  <a:pt x="23" y="5"/>
                  <a:pt x="20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Line 12"/>
          <p:cNvSpPr/>
          <p:nvPr/>
        </p:nvSpPr>
        <p:spPr>
          <a:xfrm>
            <a:off x="-4680" y="9360"/>
            <a:ext cx="36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13"/>
          <p:cNvSpPr/>
          <p:nvPr/>
        </p:nvSpPr>
        <p:spPr>
          <a:xfrm>
            <a:off x="9360" y="1801800"/>
            <a:ext cx="123480" cy="126720"/>
          </a:xfrm>
          <a:custGeom>
            <a:avLst/>
            <a:gdLst/>
            <a:ahLst/>
            <a:rect l="l" t="t" r="r" b="b"/>
            <a:pathLst>
              <a:path w="78" h="80">
                <a:moveTo>
                  <a:pt x="6" y="80"/>
                </a:moveTo>
                <a:lnTo>
                  <a:pt x="0" y="71"/>
                </a:lnTo>
                <a:lnTo>
                  <a:pt x="69" y="0"/>
                </a:lnTo>
                <a:lnTo>
                  <a:pt x="78" y="9"/>
                </a:lnTo>
                <a:lnTo>
                  <a:pt x="6" y="8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14"/>
          <p:cNvSpPr/>
          <p:nvPr/>
        </p:nvSpPr>
        <p:spPr>
          <a:xfrm>
            <a:off x="-9360" y="3549600"/>
            <a:ext cx="147240" cy="480600"/>
          </a:xfrm>
          <a:custGeom>
            <a:avLst/>
            <a:gdLst/>
            <a:ahLst/>
            <a:rect l="l" t="t" r="r" b="b"/>
            <a:pathLst>
              <a:path w="93" h="303">
                <a:moveTo>
                  <a:pt x="93" y="303"/>
                </a:moveTo>
                <a:lnTo>
                  <a:pt x="78" y="303"/>
                </a:lnTo>
                <a:lnTo>
                  <a:pt x="78" y="78"/>
                </a:lnTo>
                <a:lnTo>
                  <a:pt x="0" y="12"/>
                </a:lnTo>
                <a:lnTo>
                  <a:pt x="12" y="0"/>
                </a:lnTo>
                <a:lnTo>
                  <a:pt x="93" y="69"/>
                </a:lnTo>
                <a:lnTo>
                  <a:pt x="93" y="303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15"/>
          <p:cNvSpPr/>
          <p:nvPr/>
        </p:nvSpPr>
        <p:spPr>
          <a:xfrm>
            <a:off x="128520" y="1382760"/>
            <a:ext cx="142560" cy="475920"/>
          </a:xfrm>
          <a:custGeom>
            <a:avLst/>
            <a:gdLst/>
            <a:ahLst/>
            <a:rect l="l" t="t" r="r" b="b"/>
            <a:pathLst>
              <a:path w="90" h="300">
                <a:moveTo>
                  <a:pt x="90" y="300"/>
                </a:moveTo>
                <a:lnTo>
                  <a:pt x="78" y="300"/>
                </a:lnTo>
                <a:lnTo>
                  <a:pt x="78" y="84"/>
                </a:lnTo>
                <a:lnTo>
                  <a:pt x="0" y="9"/>
                </a:lnTo>
                <a:lnTo>
                  <a:pt x="9" y="0"/>
                </a:lnTo>
                <a:lnTo>
                  <a:pt x="90" y="81"/>
                </a:lnTo>
                <a:lnTo>
                  <a:pt x="90" y="3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16"/>
          <p:cNvSpPr/>
          <p:nvPr/>
        </p:nvSpPr>
        <p:spPr>
          <a:xfrm>
            <a:off x="204840" y="1849320"/>
            <a:ext cx="114120" cy="107640"/>
          </a:xfrm>
          <a:custGeom>
            <a:avLst/>
            <a:gdLst/>
            <a:ahLst/>
            <a:rect l="l" t="t" r="r" b="b"/>
            <a:pathLst>
              <a:path w="24" h="23">
                <a:moveTo>
                  <a:pt x="12" y="23"/>
                </a:moveTo>
                <a:cubicBezTo>
                  <a:pt x="6" y="23"/>
                  <a:pt x="0" y="18"/>
                  <a:pt x="0" y="12"/>
                </a:cubicBezTo>
                <a:cubicBezTo>
                  <a:pt x="0" y="5"/>
                  <a:pt x="6" y="0"/>
                  <a:pt x="12" y="0"/>
                </a:cubicBezTo>
                <a:cubicBezTo>
                  <a:pt x="18" y="0"/>
                  <a:pt x="24" y="5"/>
                  <a:pt x="24" y="12"/>
                </a:cubicBezTo>
                <a:cubicBezTo>
                  <a:pt x="24" y="18"/>
                  <a:pt x="18" y="23"/>
                  <a:pt x="12" y="23"/>
                </a:cubicBezTo>
                <a:close/>
                <a:moveTo>
                  <a:pt x="12" y="4"/>
                </a:moveTo>
                <a:cubicBezTo>
                  <a:pt x="8" y="4"/>
                  <a:pt x="4" y="8"/>
                  <a:pt x="4" y="12"/>
                </a:cubicBezTo>
                <a:cubicBezTo>
                  <a:pt x="4" y="16"/>
                  <a:pt x="8" y="19"/>
                  <a:pt x="12" y="19"/>
                </a:cubicBezTo>
                <a:cubicBezTo>
                  <a:pt x="16" y="19"/>
                  <a:pt x="20" y="16"/>
                  <a:pt x="20" y="12"/>
                </a:cubicBezTo>
                <a:cubicBezTo>
                  <a:pt x="20" y="8"/>
                  <a:pt x="16" y="4"/>
                  <a:pt x="12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17"/>
          <p:cNvSpPr/>
          <p:nvPr/>
        </p:nvSpPr>
        <p:spPr>
          <a:xfrm>
            <a:off x="133200" y="4662360"/>
            <a:ext cx="23400" cy="218088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18"/>
          <p:cNvSpPr/>
          <p:nvPr/>
        </p:nvSpPr>
        <p:spPr>
          <a:xfrm>
            <a:off x="223920" y="5041800"/>
            <a:ext cx="369360" cy="1801440"/>
          </a:xfrm>
          <a:custGeom>
            <a:avLst/>
            <a:gdLst/>
            <a:ahLst/>
            <a:rect l="l" t="t" r="r" b="b"/>
            <a:pathLst>
              <a:path w="233" h="1135">
                <a:moveTo>
                  <a:pt x="15" y="1135"/>
                </a:moveTo>
                <a:lnTo>
                  <a:pt x="0" y="1135"/>
                </a:lnTo>
                <a:lnTo>
                  <a:pt x="0" y="515"/>
                </a:lnTo>
                <a:lnTo>
                  <a:pt x="0" y="512"/>
                </a:lnTo>
                <a:lnTo>
                  <a:pt x="218" y="0"/>
                </a:lnTo>
                <a:lnTo>
                  <a:pt x="233" y="6"/>
                </a:lnTo>
                <a:lnTo>
                  <a:pt x="15" y="518"/>
                </a:lnTo>
                <a:lnTo>
                  <a:pt x="15" y="113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19"/>
          <p:cNvSpPr/>
          <p:nvPr/>
        </p:nvSpPr>
        <p:spPr>
          <a:xfrm>
            <a:off x="52560" y="448164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20"/>
          <p:cNvSpPr/>
          <p:nvPr/>
        </p:nvSpPr>
        <p:spPr>
          <a:xfrm>
            <a:off x="-14400" y="5627520"/>
            <a:ext cx="85320" cy="1215720"/>
          </a:xfrm>
          <a:custGeom>
            <a:avLst/>
            <a:gdLst/>
            <a:ahLst/>
            <a:rect l="l" t="t" r="r" b="b"/>
            <a:pathLst>
              <a:path w="54" h="766">
                <a:moveTo>
                  <a:pt x="54" y="766"/>
                </a:moveTo>
                <a:lnTo>
                  <a:pt x="36" y="766"/>
                </a:lnTo>
                <a:lnTo>
                  <a:pt x="36" y="149"/>
                </a:lnTo>
                <a:lnTo>
                  <a:pt x="0" y="3"/>
                </a:lnTo>
                <a:lnTo>
                  <a:pt x="18" y="0"/>
                </a:lnTo>
                <a:lnTo>
                  <a:pt x="54" y="146"/>
                </a:lnTo>
                <a:lnTo>
                  <a:pt x="54" y="76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21"/>
          <p:cNvSpPr/>
          <p:nvPr/>
        </p:nvSpPr>
        <p:spPr>
          <a:xfrm>
            <a:off x="527040" y="486720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22"/>
          <p:cNvSpPr/>
          <p:nvPr/>
        </p:nvSpPr>
        <p:spPr>
          <a:xfrm>
            <a:off x="309600" y="5423040"/>
            <a:ext cx="374400" cy="1425240"/>
          </a:xfrm>
          <a:custGeom>
            <a:avLst/>
            <a:gdLst/>
            <a:ahLst/>
            <a:rect l="l" t="t" r="r" b="b"/>
            <a:pathLst>
              <a:path w="236" h="898">
                <a:moveTo>
                  <a:pt x="18" y="898"/>
                </a:moveTo>
                <a:lnTo>
                  <a:pt x="0" y="898"/>
                </a:lnTo>
                <a:lnTo>
                  <a:pt x="0" y="515"/>
                </a:lnTo>
                <a:lnTo>
                  <a:pt x="3" y="512"/>
                </a:lnTo>
                <a:lnTo>
                  <a:pt x="221" y="0"/>
                </a:lnTo>
                <a:lnTo>
                  <a:pt x="236" y="6"/>
                </a:lnTo>
                <a:lnTo>
                  <a:pt x="18" y="518"/>
                </a:lnTo>
                <a:lnTo>
                  <a:pt x="18" y="898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23"/>
          <p:cNvSpPr/>
          <p:nvPr/>
        </p:nvSpPr>
        <p:spPr>
          <a:xfrm>
            <a:off x="569880" y="5945040"/>
            <a:ext cx="151920" cy="912600"/>
          </a:xfrm>
          <a:custGeom>
            <a:avLst/>
            <a:gdLst/>
            <a:ahLst/>
            <a:rect l="l" t="t" r="r" b="b"/>
            <a:pathLst>
              <a:path w="96" h="575">
                <a:moveTo>
                  <a:pt x="15" y="575"/>
                </a:moveTo>
                <a:lnTo>
                  <a:pt x="0" y="569"/>
                </a:lnTo>
                <a:lnTo>
                  <a:pt x="81" y="383"/>
                </a:lnTo>
                <a:lnTo>
                  <a:pt x="81" y="0"/>
                </a:lnTo>
                <a:lnTo>
                  <a:pt x="96" y="0"/>
                </a:lnTo>
                <a:lnTo>
                  <a:pt x="96" y="386"/>
                </a:lnTo>
                <a:lnTo>
                  <a:pt x="15" y="57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24"/>
          <p:cNvSpPr/>
          <p:nvPr/>
        </p:nvSpPr>
        <p:spPr>
          <a:xfrm>
            <a:off x="612720" y="524664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25"/>
          <p:cNvSpPr/>
          <p:nvPr/>
        </p:nvSpPr>
        <p:spPr>
          <a:xfrm>
            <a:off x="612720" y="576432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26"/>
          <p:cNvSpPr/>
          <p:nvPr/>
        </p:nvSpPr>
        <p:spPr>
          <a:xfrm>
            <a:off x="669960" y="6330960"/>
            <a:ext cx="417240" cy="517320"/>
          </a:xfrm>
          <a:custGeom>
            <a:avLst/>
            <a:gdLst/>
            <a:ahLst/>
            <a:rect l="l" t="t" r="r" b="b"/>
            <a:pathLst>
              <a:path w="263" h="326">
                <a:moveTo>
                  <a:pt x="15" y="326"/>
                </a:moveTo>
                <a:lnTo>
                  <a:pt x="0" y="320"/>
                </a:lnTo>
                <a:lnTo>
                  <a:pt x="45" y="206"/>
                </a:lnTo>
                <a:lnTo>
                  <a:pt x="48" y="206"/>
                </a:lnTo>
                <a:lnTo>
                  <a:pt x="254" y="0"/>
                </a:lnTo>
                <a:lnTo>
                  <a:pt x="263" y="12"/>
                </a:lnTo>
                <a:lnTo>
                  <a:pt x="60" y="215"/>
                </a:lnTo>
                <a:lnTo>
                  <a:pt x="15" y="32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27"/>
          <p:cNvSpPr/>
          <p:nvPr/>
        </p:nvSpPr>
        <p:spPr>
          <a:xfrm>
            <a:off x="1049400" y="6221520"/>
            <a:ext cx="156960" cy="147240"/>
          </a:xfrm>
          <a:custGeom>
            <a:avLst/>
            <a:gdLst/>
            <a:ahLst/>
            <a:rect l="l" t="t" r="r" b="b"/>
            <a:pathLst>
              <a:path w="33" h="31">
                <a:moveTo>
                  <a:pt x="16" y="31"/>
                </a:moveTo>
                <a:cubicBezTo>
                  <a:pt x="12" y="31"/>
                  <a:pt x="8" y="29"/>
                  <a:pt x="5" y="26"/>
                </a:cubicBezTo>
                <a:cubicBezTo>
                  <a:pt x="2" y="24"/>
                  <a:pt x="0" y="20"/>
                  <a:pt x="0" y="15"/>
                </a:cubicBezTo>
                <a:cubicBezTo>
                  <a:pt x="0" y="11"/>
                  <a:pt x="2" y="7"/>
                  <a:pt x="5" y="4"/>
                </a:cubicBezTo>
                <a:cubicBezTo>
                  <a:pt x="8" y="1"/>
                  <a:pt x="12" y="0"/>
                  <a:pt x="16" y="0"/>
                </a:cubicBezTo>
                <a:cubicBezTo>
                  <a:pt x="20" y="0"/>
                  <a:pt x="24" y="1"/>
                  <a:pt x="27" y="4"/>
                </a:cubicBezTo>
                <a:cubicBezTo>
                  <a:pt x="33" y="10"/>
                  <a:pt x="33" y="20"/>
                  <a:pt x="27" y="26"/>
                </a:cubicBezTo>
                <a:cubicBezTo>
                  <a:pt x="24" y="29"/>
                  <a:pt x="20" y="31"/>
                  <a:pt x="16" y="31"/>
                </a:cubicBezTo>
                <a:close/>
                <a:moveTo>
                  <a:pt x="16" y="4"/>
                </a:moveTo>
                <a:cubicBezTo>
                  <a:pt x="13" y="4"/>
                  <a:pt x="10" y="5"/>
                  <a:pt x="8" y="7"/>
                </a:cubicBezTo>
                <a:cubicBezTo>
                  <a:pt x="6" y="9"/>
                  <a:pt x="4" y="12"/>
                  <a:pt x="4" y="15"/>
                </a:cubicBezTo>
                <a:cubicBezTo>
                  <a:pt x="4" y="19"/>
                  <a:pt x="6" y="21"/>
                  <a:pt x="8" y="24"/>
                </a:cubicBezTo>
                <a:cubicBezTo>
                  <a:pt x="10" y="26"/>
                  <a:pt x="13" y="27"/>
                  <a:pt x="16" y="27"/>
                </a:cubicBezTo>
                <a:cubicBezTo>
                  <a:pt x="19" y="27"/>
                  <a:pt x="22" y="26"/>
                  <a:pt x="24" y="24"/>
                </a:cubicBezTo>
                <a:cubicBezTo>
                  <a:pt x="29" y="19"/>
                  <a:pt x="29" y="12"/>
                  <a:pt x="24" y="7"/>
                </a:cubicBezTo>
                <a:cubicBezTo>
                  <a:pt x="22" y="5"/>
                  <a:pt x="19" y="4"/>
                  <a:pt x="16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28"/>
          <p:cNvSpPr/>
          <p:nvPr/>
        </p:nvSpPr>
        <p:spPr>
          <a:xfrm>
            <a:off x="11484000" y="0"/>
            <a:ext cx="417240" cy="512280"/>
          </a:xfrm>
          <a:custGeom>
            <a:avLst/>
            <a:gdLst/>
            <a:ahLst/>
            <a:rect l="l" t="t" r="r" b="b"/>
            <a:pathLst>
              <a:path w="263" h="323">
                <a:moveTo>
                  <a:pt x="12" y="323"/>
                </a:moveTo>
                <a:lnTo>
                  <a:pt x="0" y="314"/>
                </a:lnTo>
                <a:lnTo>
                  <a:pt x="203" y="108"/>
                </a:lnTo>
                <a:lnTo>
                  <a:pt x="248" y="0"/>
                </a:lnTo>
                <a:lnTo>
                  <a:pt x="263" y="6"/>
                </a:lnTo>
                <a:lnTo>
                  <a:pt x="218" y="117"/>
                </a:lnTo>
                <a:lnTo>
                  <a:pt x="218" y="117"/>
                </a:lnTo>
                <a:lnTo>
                  <a:pt x="12" y="323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29"/>
          <p:cNvSpPr/>
          <p:nvPr/>
        </p:nvSpPr>
        <p:spPr>
          <a:xfrm>
            <a:off x="11364840" y="474840"/>
            <a:ext cx="156960" cy="151920"/>
          </a:xfrm>
          <a:custGeom>
            <a:avLst/>
            <a:gdLst/>
            <a:ahLst/>
            <a:rect l="l" t="t" r="r" b="b"/>
            <a:pathLst>
              <a:path w="33" h="32">
                <a:moveTo>
                  <a:pt x="17" y="32"/>
                </a:moveTo>
                <a:cubicBezTo>
                  <a:pt x="13" y="32"/>
                  <a:pt x="9" y="30"/>
                  <a:pt x="6" y="27"/>
                </a:cubicBezTo>
                <a:cubicBezTo>
                  <a:pt x="0" y="21"/>
                  <a:pt x="0" y="11"/>
                  <a:pt x="6" y="5"/>
                </a:cubicBezTo>
                <a:cubicBezTo>
                  <a:pt x="9" y="2"/>
                  <a:pt x="13" y="0"/>
                  <a:pt x="17" y="0"/>
                </a:cubicBezTo>
                <a:cubicBezTo>
                  <a:pt x="21" y="0"/>
                  <a:pt x="25" y="2"/>
                  <a:pt x="28" y="5"/>
                </a:cubicBezTo>
                <a:cubicBezTo>
                  <a:pt x="31" y="8"/>
                  <a:pt x="33" y="12"/>
                  <a:pt x="33" y="16"/>
                </a:cubicBezTo>
                <a:cubicBezTo>
                  <a:pt x="33" y="20"/>
                  <a:pt x="31" y="24"/>
                  <a:pt x="28" y="27"/>
                </a:cubicBezTo>
                <a:cubicBezTo>
                  <a:pt x="25" y="30"/>
                  <a:pt x="21" y="32"/>
                  <a:pt x="17" y="32"/>
                </a:cubicBezTo>
                <a:close/>
                <a:moveTo>
                  <a:pt x="17" y="4"/>
                </a:moveTo>
                <a:cubicBezTo>
                  <a:pt x="14" y="4"/>
                  <a:pt x="11" y="6"/>
                  <a:pt x="9" y="8"/>
                </a:cubicBezTo>
                <a:cubicBezTo>
                  <a:pt x="4" y="12"/>
                  <a:pt x="4" y="20"/>
                  <a:pt x="9" y="24"/>
                </a:cubicBezTo>
                <a:cubicBezTo>
                  <a:pt x="11" y="27"/>
                  <a:pt x="14" y="28"/>
                  <a:pt x="17" y="28"/>
                </a:cubicBezTo>
                <a:cubicBezTo>
                  <a:pt x="20" y="28"/>
                  <a:pt x="23" y="27"/>
                  <a:pt x="26" y="24"/>
                </a:cubicBezTo>
                <a:cubicBezTo>
                  <a:pt x="30" y="20"/>
                  <a:pt x="30" y="12"/>
                  <a:pt x="26" y="8"/>
                </a:cubicBezTo>
                <a:cubicBezTo>
                  <a:pt x="23" y="6"/>
                  <a:pt x="20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30"/>
          <p:cNvSpPr/>
          <p:nvPr/>
        </p:nvSpPr>
        <p:spPr>
          <a:xfrm>
            <a:off x="11631600" y="1539720"/>
            <a:ext cx="18864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31"/>
          <p:cNvSpPr/>
          <p:nvPr/>
        </p:nvSpPr>
        <p:spPr>
          <a:xfrm>
            <a:off x="11531520" y="5694480"/>
            <a:ext cx="298080" cy="1153800"/>
          </a:xfrm>
          <a:custGeom>
            <a:avLst/>
            <a:gdLst/>
            <a:ahLst/>
            <a:rect l="l" t="t" r="r" b="b"/>
            <a:pathLst>
              <a:path w="188" h="727">
                <a:moveTo>
                  <a:pt x="15" y="727"/>
                </a:moveTo>
                <a:lnTo>
                  <a:pt x="0" y="727"/>
                </a:lnTo>
                <a:lnTo>
                  <a:pt x="0" y="407"/>
                </a:lnTo>
                <a:lnTo>
                  <a:pt x="0" y="407"/>
                </a:lnTo>
                <a:lnTo>
                  <a:pt x="176" y="0"/>
                </a:lnTo>
                <a:lnTo>
                  <a:pt x="188" y="6"/>
                </a:lnTo>
                <a:lnTo>
                  <a:pt x="15" y="410"/>
                </a:lnTo>
                <a:lnTo>
                  <a:pt x="15" y="727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32"/>
          <p:cNvSpPr/>
          <p:nvPr/>
        </p:nvSpPr>
        <p:spPr>
          <a:xfrm>
            <a:off x="11773080" y="5551560"/>
            <a:ext cx="156960" cy="155160"/>
          </a:xfrm>
          <a:custGeom>
            <a:avLst/>
            <a:gdLst/>
            <a:ahLst/>
            <a:rect l="l" t="t" r="r" b="b"/>
            <a:pathLst>
              <a:path w="33" h="33">
                <a:moveTo>
                  <a:pt x="17" y="33"/>
                </a:moveTo>
                <a:cubicBezTo>
                  <a:pt x="8" y="33"/>
                  <a:pt x="0" y="25"/>
                  <a:pt x="0" y="16"/>
                </a:cubicBezTo>
                <a:cubicBezTo>
                  <a:pt x="0" y="7"/>
                  <a:pt x="8" y="0"/>
                  <a:pt x="17" y="0"/>
                </a:cubicBezTo>
                <a:cubicBezTo>
                  <a:pt x="26" y="0"/>
                  <a:pt x="33" y="7"/>
                  <a:pt x="33" y="16"/>
                </a:cubicBezTo>
                <a:cubicBezTo>
                  <a:pt x="33" y="25"/>
                  <a:pt x="26" y="33"/>
                  <a:pt x="17" y="33"/>
                </a:cubicBezTo>
                <a:close/>
                <a:moveTo>
                  <a:pt x="17" y="4"/>
                </a:moveTo>
                <a:cubicBezTo>
                  <a:pt x="10" y="4"/>
                  <a:pt x="4" y="9"/>
                  <a:pt x="4" y="16"/>
                </a:cubicBezTo>
                <a:cubicBezTo>
                  <a:pt x="4" y="23"/>
                  <a:pt x="10" y="29"/>
                  <a:pt x="17" y="29"/>
                </a:cubicBezTo>
                <a:cubicBezTo>
                  <a:pt x="23" y="29"/>
                  <a:pt x="29" y="23"/>
                  <a:pt x="29" y="16"/>
                </a:cubicBezTo>
                <a:cubicBezTo>
                  <a:pt x="29" y="9"/>
                  <a:pt x="23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33"/>
          <p:cNvSpPr/>
          <p:nvPr/>
        </p:nvSpPr>
        <p:spPr>
          <a:xfrm>
            <a:off x="11711160" y="4680"/>
            <a:ext cx="304560" cy="1544400"/>
          </a:xfrm>
          <a:custGeom>
            <a:avLst/>
            <a:gdLst/>
            <a:ahLst/>
            <a:rect l="l" t="t" r="r" b="b"/>
            <a:pathLst>
              <a:path w="192" h="973">
                <a:moveTo>
                  <a:pt x="15" y="973"/>
                </a:moveTo>
                <a:lnTo>
                  <a:pt x="0" y="973"/>
                </a:lnTo>
                <a:lnTo>
                  <a:pt x="0" y="790"/>
                </a:lnTo>
                <a:lnTo>
                  <a:pt x="174" y="614"/>
                </a:lnTo>
                <a:lnTo>
                  <a:pt x="174" y="0"/>
                </a:lnTo>
                <a:lnTo>
                  <a:pt x="192" y="0"/>
                </a:lnTo>
                <a:lnTo>
                  <a:pt x="192" y="620"/>
                </a:lnTo>
                <a:lnTo>
                  <a:pt x="15" y="796"/>
                </a:lnTo>
                <a:lnTo>
                  <a:pt x="15" y="973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34"/>
          <p:cNvSpPr/>
          <p:nvPr/>
        </p:nvSpPr>
        <p:spPr>
          <a:xfrm>
            <a:off x="11636280" y="4867200"/>
            <a:ext cx="18864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35"/>
          <p:cNvSpPr/>
          <p:nvPr/>
        </p:nvSpPr>
        <p:spPr>
          <a:xfrm>
            <a:off x="11441160" y="5046840"/>
            <a:ext cx="307440" cy="1801440"/>
          </a:xfrm>
          <a:custGeom>
            <a:avLst/>
            <a:gdLst/>
            <a:ahLst/>
            <a:rect l="l" t="t" r="r" b="b"/>
            <a:pathLst>
              <a:path w="194" h="1135">
                <a:moveTo>
                  <a:pt x="18" y="1135"/>
                </a:moveTo>
                <a:lnTo>
                  <a:pt x="0" y="1135"/>
                </a:lnTo>
                <a:lnTo>
                  <a:pt x="0" y="354"/>
                </a:lnTo>
                <a:lnTo>
                  <a:pt x="176" y="177"/>
                </a:lnTo>
                <a:lnTo>
                  <a:pt x="176" y="0"/>
                </a:lnTo>
                <a:lnTo>
                  <a:pt x="194" y="0"/>
                </a:lnTo>
                <a:lnTo>
                  <a:pt x="194" y="183"/>
                </a:lnTo>
                <a:lnTo>
                  <a:pt x="18" y="360"/>
                </a:lnTo>
                <a:lnTo>
                  <a:pt x="18" y="113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36"/>
          <p:cNvSpPr/>
          <p:nvPr/>
        </p:nvSpPr>
        <p:spPr>
          <a:xfrm>
            <a:off x="11849040" y="641664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37"/>
          <p:cNvSpPr/>
          <p:nvPr/>
        </p:nvSpPr>
        <p:spPr>
          <a:xfrm>
            <a:off x="11939760" y="6595920"/>
            <a:ext cx="23400" cy="25200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PlaceHolder 38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title style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48" name="PlaceHolder 39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78000" cy="354132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the outline text format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Sixth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Seventh Outline LevelEdit Master text styles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1143000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600200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2057400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49" name="PlaceHolder 40"/>
          <p:cNvSpPr>
            <a:spLocks noGrp="1"/>
          </p:cNvSpPr>
          <p:nvPr>
            <p:ph type="body"/>
          </p:nvPr>
        </p:nvSpPr>
        <p:spPr>
          <a:xfrm>
            <a:off x="6172200" y="2249640"/>
            <a:ext cx="4874760" cy="354132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the outline text format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Sixth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Seventh Outline LevelEdit Master text styles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1143000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600200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2057400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50" name="PlaceHolder 41"/>
          <p:cNvSpPr>
            <a:spLocks noGrp="1"/>
          </p:cNvSpPr>
          <p:nvPr>
            <p:ph type="dt"/>
          </p:nvPr>
        </p:nvSpPr>
        <p:spPr>
          <a:xfrm>
            <a:off x="7457040" y="58831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IN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08/12/18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1" name="PlaceHolder 42"/>
          <p:cNvSpPr>
            <a:spLocks noGrp="1"/>
          </p:cNvSpPr>
          <p:nvPr>
            <p:ph type="ftr"/>
          </p:nvPr>
        </p:nvSpPr>
        <p:spPr>
          <a:xfrm>
            <a:off x="1141560" y="5883120"/>
            <a:ext cx="623880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2" name="PlaceHolder 43"/>
          <p:cNvSpPr>
            <a:spLocks noGrp="1"/>
          </p:cNvSpPr>
          <p:nvPr>
            <p:ph type="sldNum"/>
          </p:nvPr>
        </p:nvSpPr>
        <p:spPr>
          <a:xfrm>
            <a:off x="10276200" y="5883120"/>
            <a:ext cx="7707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28AC0BC-B748-4507-89E8-8F827BB7BCB0}" type="slidenum">
              <a:rPr b="0" lang="en-IN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arxiv.org/abs/1710.05381" TargetMode="External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1876320" y="1566360"/>
            <a:ext cx="8791200" cy="3127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44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
</a:t>
            </a:r>
            <a:r>
              <a:rPr b="0" lang="en-US" sz="44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
</a:t>
            </a:r>
            <a:r>
              <a:rPr b="0" lang="en-US" sz="44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
</a:t>
            </a:r>
            <a:r>
              <a:rPr b="0" lang="en-US" sz="44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
</a:t>
            </a:r>
            <a:r>
              <a:rPr b="0" lang="en-US" sz="44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
</a:t>
            </a:r>
            <a:r>
              <a:rPr b="0" lang="en-US" sz="44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
</a:t>
            </a:r>
            <a:r>
              <a:rPr b="0" lang="en-US" sz="44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
</a:t>
            </a:r>
            <a:r>
              <a:rPr b="0" lang="en-US" sz="44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deep learning challenge</a:t>
            </a:r>
            <a:r>
              <a:rPr b="0" lang="en-US" sz="44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
</a:t>
            </a:r>
            <a:r>
              <a:rPr b="0" lang="en-US" sz="44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深い学習課題</a:t>
            </a:r>
            <a:r>
              <a:rPr b="0" lang="en-US" sz="44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ＭＳ Ｐゴシック"/>
                <a:ea typeface="ＭＳ Ｐゴシック"/>
              </a:rPr>
              <a:t>
</a:t>
            </a:r>
            <a:r>
              <a:rPr b="0" lang="en-US" sz="44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Fukai gakushū kadai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88" name="TextShape 2"/>
          <p:cNvSpPr txBox="1"/>
          <p:nvPr/>
        </p:nvSpPr>
        <p:spPr>
          <a:xfrm>
            <a:off x="1969200" y="4608360"/>
            <a:ext cx="8791200" cy="2249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400" spc="-1" strike="noStrike" cap="all">
                <a:solidFill>
                  <a:srgbClr val="dfe3e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ahoma"/>
              </a:rPr>
              <a:t>Yash mittal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400" spc="-1" strike="noStrike" cap="all">
                <a:solidFill>
                  <a:srgbClr val="dfe3e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ahoma"/>
              </a:rPr>
              <a:t>ヤッシュミタル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400" spc="-1" strike="noStrike" cap="all">
                <a:solidFill>
                  <a:srgbClr val="dfe3e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ahoma"/>
              </a:rPr>
              <a:t>Yasshumitaru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9" name="Picture 8" descr=""/>
          <p:cNvPicPr/>
          <p:nvPr/>
        </p:nvPicPr>
        <p:blipFill>
          <a:blip r:embed="rId1"/>
          <a:stretch/>
        </p:blipFill>
        <p:spPr>
          <a:xfrm>
            <a:off x="4951800" y="414720"/>
            <a:ext cx="2640240" cy="2029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Result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320" name="Content Placeholder 10" descr=""/>
          <p:cNvPicPr/>
          <p:nvPr/>
        </p:nvPicPr>
        <p:blipFill>
          <a:blip r:embed="rId1"/>
          <a:stretch/>
        </p:blipFill>
        <p:spPr>
          <a:xfrm>
            <a:off x="1141560" y="1755720"/>
            <a:ext cx="9958680" cy="433980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Problem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91" name="CustomShape 2"/>
          <p:cNvSpPr/>
          <p:nvPr/>
        </p:nvSpPr>
        <p:spPr>
          <a:xfrm rot="5400000">
            <a:off x="7421040" y="-387720"/>
            <a:ext cx="912600" cy="63396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247680" rIns="247680" tIns="123840" bIns="123840" anchor="ctr"/>
          <a:p>
            <a:pPr lvl="1" marL="228600" indent="-228240">
              <a:lnSpc>
                <a:spcPct val="9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ahoma"/>
              </a:rPr>
              <a:t>Classify food images into 43 categories.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1141560" y="2211480"/>
            <a:ext cx="3565800" cy="1140840"/>
          </a:xfrm>
          <a:prstGeom prst="roundRect">
            <a:avLst>
              <a:gd name="adj" fmla="val 16667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62360" rIns="106560" tIns="109080" bIns="109080" anchor="ctr"/>
          <a:p>
            <a:pPr algn="ctr">
              <a:lnSpc>
                <a:spcPct val="90000"/>
              </a:lnSpc>
            </a:pPr>
            <a:r>
              <a:rPr b="0" lang="en-IN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ahoma"/>
              </a:rPr>
              <a:t>What is the problem?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4"/>
          <p:cNvSpPr/>
          <p:nvPr/>
        </p:nvSpPr>
        <p:spPr>
          <a:xfrm rot="5400000">
            <a:off x="7421040" y="810360"/>
            <a:ext cx="912600" cy="63396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247680" rIns="247680" tIns="123840" bIns="123840" anchor="ctr"/>
          <a:p>
            <a:pPr lvl="1" marL="228600" indent="-228240">
              <a:lnSpc>
                <a:spcPct val="9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ahoma"/>
              </a:rPr>
              <a:t>Rakuten Institute of Technology a dedicated R&amp;D wing of Rakuten Inc.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5"/>
          <p:cNvSpPr/>
          <p:nvPr/>
        </p:nvSpPr>
        <p:spPr>
          <a:xfrm>
            <a:off x="1141560" y="3409920"/>
            <a:ext cx="3565800" cy="1140840"/>
          </a:xfrm>
          <a:prstGeom prst="roundRect">
            <a:avLst>
              <a:gd name="adj" fmla="val 16667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62360" rIns="106560" tIns="109080" bIns="109080" anchor="ctr"/>
          <a:p>
            <a:pPr algn="ctr">
              <a:lnSpc>
                <a:spcPct val="90000"/>
              </a:lnSpc>
            </a:pPr>
            <a:r>
              <a:rPr b="0" lang="en-IN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ahoma"/>
              </a:rPr>
              <a:t>Who wants the problem to be solved?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CustomShape 6"/>
          <p:cNvSpPr/>
          <p:nvPr/>
        </p:nvSpPr>
        <p:spPr>
          <a:xfrm rot="5400000">
            <a:off x="7421040" y="2008800"/>
            <a:ext cx="912600" cy="63396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247680" rIns="247680" tIns="123840" bIns="123840" anchor="ctr"/>
          <a:p>
            <a:pPr lvl="1" marL="228600" indent="-228240">
              <a:lnSpc>
                <a:spcPct val="9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ahoma"/>
              </a:rPr>
              <a:t>Enable better taxonomy and improved indexing for search operations.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CustomShape 7"/>
          <p:cNvSpPr/>
          <p:nvPr/>
        </p:nvSpPr>
        <p:spPr>
          <a:xfrm>
            <a:off x="1141560" y="4608360"/>
            <a:ext cx="3565800" cy="1140840"/>
          </a:xfrm>
          <a:prstGeom prst="roundRect">
            <a:avLst>
              <a:gd name="adj" fmla="val 16667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62360" rIns="106560" tIns="109080" bIns="109080" anchor="ctr"/>
          <a:p>
            <a:pPr algn="ctr">
              <a:lnSpc>
                <a:spcPct val="90000"/>
              </a:lnSpc>
            </a:pPr>
            <a:r>
              <a:rPr b="0" lang="en-IN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ahoma"/>
              </a:rPr>
              <a:t>Why should this problem be solved?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Framework used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98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Fastai 1.0 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Pytorch 1.0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Python 3.6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20000"/>
              </a:lnSpc>
            </a:pP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20000"/>
              </a:lnSpc>
            </a:pP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20000"/>
              </a:lnSpc>
            </a:pP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GPU used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00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Nvidia Titan XP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GCP Nvidia Tesla K80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301" name="Picture 8" descr=""/>
          <p:cNvPicPr/>
          <p:nvPr/>
        </p:nvPicPr>
        <p:blipFill>
          <a:blip r:embed="rId1"/>
          <a:stretch/>
        </p:blipFill>
        <p:spPr>
          <a:xfrm>
            <a:off x="4294800" y="1761840"/>
            <a:ext cx="3661200" cy="2998800"/>
          </a:xfrm>
          <a:prstGeom prst="rect">
            <a:avLst/>
          </a:prstGeom>
          <a:ln>
            <a:noFill/>
          </a:ln>
        </p:spPr>
      </p:pic>
      <p:pic>
        <p:nvPicPr>
          <p:cNvPr id="302" name="Picture 10" descr=""/>
          <p:cNvPicPr/>
          <p:nvPr/>
        </p:nvPicPr>
        <p:blipFill>
          <a:blip r:embed="rId2"/>
          <a:stretch/>
        </p:blipFill>
        <p:spPr>
          <a:xfrm>
            <a:off x="7908120" y="1761840"/>
            <a:ext cx="3329640" cy="2998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Data analysis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04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Training data – 554656 images.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Test data –   118864 images in phase1 and 118875 in phase 2.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Data was imbalanced but who cares??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 u="sng">
                <a:solidFill>
                  <a:srgbClr val="6eac1c"/>
                </a:solidFill>
                <a:uFill>
                  <a:solidFill>
                    <a:srgbClr val="ffffff"/>
                  </a:solidFill>
                </a:uFill>
                <a:latin typeface="Times New Roman"/>
                <a:hlinkClick r:id="rId1"/>
              </a:rPr>
              <a:t>Systematic study of the class imbalance problem in convolutional neural networks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Prototype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06" name="TextShape 2"/>
          <p:cNvSpPr txBox="1"/>
          <p:nvPr/>
        </p:nvSpPr>
        <p:spPr>
          <a:xfrm>
            <a:off x="1141560" y="2249640"/>
            <a:ext cx="4878000" cy="3541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lvl="1" marL="685800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ahoma"/>
              </a:rPr>
              <a:t>Used transfer learning. 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ahoma"/>
              </a:rPr>
              <a:t>Trained by just removing the last layer of pre-trained model and adding layers according to the output.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ahoma"/>
              </a:rPr>
              <a:t>Found suitable learning rate, unfreeze the model and trained all layers in the model.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307" name="Content Placeholder 6" descr=""/>
          <p:cNvPicPr/>
          <p:nvPr/>
        </p:nvPicPr>
        <p:blipFill>
          <a:blip r:embed="rId1"/>
          <a:srcRect l="0" t="2333" r="2334" b="0"/>
          <a:stretch/>
        </p:blipFill>
        <p:spPr>
          <a:xfrm>
            <a:off x="5907240" y="2412000"/>
            <a:ext cx="5668920" cy="2797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 txBox="1"/>
          <p:nvPr/>
        </p:nvSpPr>
        <p:spPr>
          <a:xfrm>
            <a:off x="1141560" y="618480"/>
            <a:ext cx="9905760" cy="919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Workable Solutions 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848520" y="1753200"/>
            <a:ext cx="3218760" cy="662040"/>
          </a:xfrm>
          <a:prstGeom prst="rect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63440" rIns="163440" tIns="93600" bIns="93600" anchor="ctr"/>
          <a:p>
            <a:pPr algn="ctr">
              <a:lnSpc>
                <a:spcPct val="90000"/>
              </a:lnSpc>
            </a:pPr>
            <a:r>
              <a:rPr b="0" lang="en-IN" sz="2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ahoma"/>
              </a:rPr>
              <a:t>Resnet101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3"/>
          <p:cNvSpPr/>
          <p:nvPr/>
        </p:nvSpPr>
        <p:spPr>
          <a:xfrm>
            <a:off x="848520" y="2415600"/>
            <a:ext cx="3218760" cy="3748320"/>
          </a:xfrm>
          <a:prstGeom prst="rect">
            <a:avLst/>
          </a:prstGeom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22760" rIns="163440" tIns="122760" bIns="183960"/>
          <a:p>
            <a:pPr lvl="1" marL="228600" indent="-228240">
              <a:lnSpc>
                <a:spcPct val="9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en-IN" sz="2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ahoma"/>
              </a:rPr>
              <a:t>Winner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228600" indent="-228240">
              <a:lnSpc>
                <a:spcPct val="9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en-IN" sz="2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ahoma"/>
              </a:rPr>
              <a:t>Heavy structure, require more memory and power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228600" indent="-228240">
              <a:lnSpc>
                <a:spcPct val="9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en-IN" sz="2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ahoma"/>
              </a:rPr>
              <a:t>Takes a lot more time on each epoch as compared to resnet50, but its accuracy was unbeatable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CustomShape 4"/>
          <p:cNvSpPr/>
          <p:nvPr/>
        </p:nvSpPr>
        <p:spPr>
          <a:xfrm>
            <a:off x="4518360" y="1753200"/>
            <a:ext cx="3218760" cy="662040"/>
          </a:xfrm>
          <a:prstGeom prst="rect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63440" rIns="163440" tIns="93600" bIns="93600" anchor="ctr"/>
          <a:p>
            <a:pPr algn="ctr">
              <a:lnSpc>
                <a:spcPct val="90000"/>
              </a:lnSpc>
            </a:pPr>
            <a:r>
              <a:rPr b="0" lang="en-IN" sz="2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ahoma"/>
              </a:rPr>
              <a:t>Resnet50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CustomShape 5"/>
          <p:cNvSpPr/>
          <p:nvPr/>
        </p:nvSpPr>
        <p:spPr>
          <a:xfrm>
            <a:off x="4518360" y="2415600"/>
            <a:ext cx="3218760" cy="3748320"/>
          </a:xfrm>
          <a:prstGeom prst="rect">
            <a:avLst/>
          </a:prstGeom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22760" rIns="163440" tIns="122760" bIns="183960"/>
          <a:p>
            <a:pPr lvl="1" marL="228600" indent="-228240">
              <a:lnSpc>
                <a:spcPct val="9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en-IN" sz="2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ahoma"/>
              </a:rPr>
              <a:t>First runner up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228600" indent="-228240">
              <a:lnSpc>
                <a:spcPct val="9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en-IN" sz="2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ahoma"/>
              </a:rPr>
              <a:t>Slightly heavy structure, require moderate memory and power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228600" indent="-228240">
              <a:lnSpc>
                <a:spcPct val="9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en-IN" sz="2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ahoma"/>
              </a:rPr>
              <a:t>Vanilla resnet50 didn’t give me enough good result to reach top 2. It need some techniques to be embedded with it 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8188200" y="1753200"/>
            <a:ext cx="3218760" cy="662040"/>
          </a:xfrm>
          <a:prstGeom prst="rect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63440" rIns="163440" tIns="93600" bIns="93600" anchor="ctr"/>
          <a:p>
            <a:pPr algn="ctr">
              <a:lnSpc>
                <a:spcPct val="90000"/>
              </a:lnSpc>
            </a:pPr>
            <a:r>
              <a:rPr b="0" lang="en-IN" sz="2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ahoma"/>
              </a:rPr>
              <a:t>Resnet34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8188200" y="2415600"/>
            <a:ext cx="3218760" cy="3748320"/>
          </a:xfrm>
          <a:prstGeom prst="rect">
            <a:avLst/>
          </a:prstGeom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22760" rIns="163440" tIns="122760" bIns="183960"/>
          <a:p>
            <a:pPr lvl="1" marL="228600" indent="-228240">
              <a:lnSpc>
                <a:spcPct val="9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en-IN" sz="2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ahoma"/>
              </a:rPr>
              <a:t>Second runner up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228600" indent="-228240">
              <a:lnSpc>
                <a:spcPct val="9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en-IN" sz="2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ahoma"/>
              </a:rPr>
              <a:t>Light structure, require less memory and power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228600" indent="-228240">
              <a:lnSpc>
                <a:spcPct val="9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en-IN" sz="2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ahoma"/>
              </a:rPr>
              <a:t>Resnet34 results were poor amongst all. It may be due to complex data.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Techniques used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16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ahoma"/>
              </a:rPr>
              <a:t>1 cycle policy to beat old optimizers like SGD with restart(SGDR). 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ahoma"/>
              </a:rPr>
              <a:t>Deeper structure of resnet101 gave best results.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ahoma"/>
              </a:rPr>
              <a:t>Test time augmentation.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ahoma"/>
              </a:rPr>
              <a:t>Right learning rate through fastai utilities.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ahoma"/>
              </a:rPr>
              <a:t>Resizing the images to bigger size didn’t helped.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Final model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18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lvl="1" marL="685800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ahoma"/>
              </a:rPr>
              <a:t>Trained frozen resnet101 model for 8 epochs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ahoma"/>
              </a:rPr>
              <a:t>Unfreeze the model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ahoma"/>
              </a:rPr>
              <a:t>Trained for 8 epochs 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ahoma"/>
              </a:rPr>
              <a:t>	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ahoma"/>
              </a:rPr>
              <a:t>Score: 0.8166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ahoma"/>
              </a:rPr>
              <a:t>Trained for 2 more epochs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ahoma"/>
              </a:rPr>
              <a:t>	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ahoma"/>
              </a:rPr>
              <a:t>Score: 0.818 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9</TotalTime>
  <Application>LibreOffice/5.1.6.2$Linux_X86_64 LibreOffice_project/10m0$Build-2</Application>
  <Words>269</Words>
  <Paragraphs>64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2018-11-26T16:27:33Z</dcterms:created>
  <dc:creator/>
  <dc:description/>
  <dc:language>en-IN</dc:language>
  <cp:lastModifiedBy/>
  <dcterms:modified xsi:type="dcterms:W3CDTF">2018-12-08T16:14:46Z</dcterms:modified>
  <cp:revision>133</cp:revision>
  <dc:subject/>
  <dc:title>       deep learning challenge 深い学習課題 Fukai gakushū kadai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nabled">
    <vt:lpwstr>True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MSIP_Label_f42aa342-8706-4288-bd11-ebb85995028c_Name">
    <vt:lpwstr>General</vt:lpwstr>
  </property>
  <property fmtid="{D5CDD505-2E9C-101B-9397-08002B2CF9AE}" pid="11" name="MSIP_Label_f42aa342-8706-4288-bd11-ebb85995028c_Owner">
    <vt:lpwstr>v-abdarl@microsoft.com</vt:lpwstr>
  </property>
  <property fmtid="{D5CDD505-2E9C-101B-9397-08002B2CF9AE}" pid="12" name="MSIP_Label_f42aa342-8706-4288-bd11-ebb85995028c_SetDate">
    <vt:lpwstr>2018-08-20T22:55:44.5188046Z</vt:lpwstr>
  </property>
  <property fmtid="{D5CDD505-2E9C-101B-9397-08002B2CF9AE}" pid="13" name="MSIP_Label_f42aa342-8706-4288-bd11-ebb85995028c_SiteId">
    <vt:lpwstr>72f988bf-86f1-41af-91ab-2d7cd011db47</vt:lpwstr>
  </property>
  <property fmtid="{D5CDD505-2E9C-101B-9397-08002B2CF9AE}" pid="14" name="Notes">
    <vt:i4>0</vt:i4>
  </property>
  <property fmtid="{D5CDD505-2E9C-101B-9397-08002B2CF9AE}" pid="15" name="PresentationFormat">
    <vt:lpwstr>Widescreen</vt:lpwstr>
  </property>
  <property fmtid="{D5CDD505-2E9C-101B-9397-08002B2CF9AE}" pid="16" name="ScaleCrop">
    <vt:bool>0</vt:bool>
  </property>
  <property fmtid="{D5CDD505-2E9C-101B-9397-08002B2CF9AE}" pid="17" name="Sensitivity">
    <vt:lpwstr>General</vt:lpwstr>
  </property>
  <property fmtid="{D5CDD505-2E9C-101B-9397-08002B2CF9AE}" pid="18" name="ShareDoc">
    <vt:bool>0</vt:bool>
  </property>
  <property fmtid="{D5CDD505-2E9C-101B-9397-08002B2CF9AE}" pid="19" name="Slides">
    <vt:i4>11</vt:i4>
  </property>
</Properties>
</file>