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B88E3-A6DA-4CA9-AF10-B4A3C8C3F613}" v="4" dt="2020-10-21T08:59:24.983"/>
    <p1510:client id="{4A64ED4E-E861-4A44-9884-319910D463EC}" v="4" dt="2020-10-22T08:43:06.514"/>
    <p1510:client id="{72DE7E34-C2BA-4EDE-B886-D14BF4051859}" v="1287" dt="2020-10-21T08:07:49.370"/>
    <p1510:client id="{BB200AB1-A8F8-4F68-83FA-A0C17C46C2CD}" v="5" dt="2020-11-12T10:45:1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, Rishabh" userId="S::rishabh.narayan@capgemini.com::06cf9efc-8ce9-485c-b0a0-39e1d7a50c2b" providerId="AD" clId="Web-{1C0B88E3-A6DA-4CA9-AF10-B4A3C8C3F613}"/>
    <pc:docChg chg="modSld">
      <pc:chgData name="Narayan, Rishabh" userId="S::rishabh.narayan@capgemini.com::06cf9efc-8ce9-485c-b0a0-39e1d7a50c2b" providerId="AD" clId="Web-{1C0B88E3-A6DA-4CA9-AF10-B4A3C8C3F613}" dt="2020-10-21T08:59:24.264" v="2" actId="20577"/>
      <pc:docMkLst>
        <pc:docMk/>
      </pc:docMkLst>
      <pc:sldChg chg="modSp">
        <pc:chgData name="Narayan, Rishabh" userId="S::rishabh.narayan@capgemini.com::06cf9efc-8ce9-485c-b0a0-39e1d7a50c2b" providerId="AD" clId="Web-{1C0B88E3-A6DA-4CA9-AF10-B4A3C8C3F613}" dt="2020-10-21T08:59:22.046" v="0" actId="20577"/>
        <pc:sldMkLst>
          <pc:docMk/>
          <pc:sldMk cId="109857222" sldId="256"/>
        </pc:sldMkLst>
        <pc:spChg chg="mod">
          <ac:chgData name="Narayan, Rishabh" userId="S::rishabh.narayan@capgemini.com::06cf9efc-8ce9-485c-b0a0-39e1d7a50c2b" providerId="AD" clId="Web-{1C0B88E3-A6DA-4CA9-AF10-B4A3C8C3F613}" dt="2020-10-21T08:59:22.046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ozara, Pooja" userId="S::pooja.a.rozara@capgemini.com::b5ffc52d-14cf-433d-b354-d99e3b6e171d" providerId="AD" clId="Web-{72DE7E34-C2BA-4EDE-B886-D14BF4051859}"/>
    <pc:docChg chg="addSld modSld addMainMaster delMainMaster">
      <pc:chgData name="Rozara, Pooja" userId="S::pooja.a.rozara@capgemini.com::b5ffc52d-14cf-433d-b354-d99e3b6e171d" providerId="AD" clId="Web-{72DE7E34-C2BA-4EDE-B886-D14BF4051859}" dt="2020-10-21T08:09:05.059" v="1297"/>
      <pc:docMkLst>
        <pc:docMk/>
      </pc:docMkLst>
      <pc:sldChg chg="addSp delSp modSp mod setBg modClrScheme delDesignElem chgLayout">
        <pc:chgData name="Rozara, Pooja" userId="S::pooja.a.rozara@capgemini.com::b5ffc52d-14cf-433d-b354-d99e3b6e171d" providerId="AD" clId="Web-{72DE7E34-C2BA-4EDE-B886-D14BF4051859}" dt="2020-10-21T08:00:32.757" v="680" actId="20577"/>
        <pc:sldMkLst>
          <pc:docMk/>
          <pc:sldMk cId="109857222" sldId="256"/>
        </pc:sldMkLst>
        <pc:spChg chg="mod ord">
          <ac:chgData name="Rozara, Pooja" userId="S::pooja.a.rozara@capgemini.com::b5ffc52d-14cf-433d-b354-d99e3b6e171d" providerId="AD" clId="Web-{72DE7E34-C2BA-4EDE-B886-D14BF4051859}" dt="2020-10-21T08:00:32.757" v="68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ozara, Pooja" userId="S::pooja.a.rozara@capgemini.com::b5ffc52d-14cf-433d-b354-d99e3b6e171d" providerId="AD" clId="Web-{72DE7E34-C2BA-4EDE-B886-D14BF4051859}" dt="2020-10-21T07:43:40.934" v="283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2:30.365" v="4"/>
          <ac:spMkLst>
            <pc:docMk/>
            <pc:sldMk cId="109857222" sldId="256"/>
            <ac:spMk id="5" creationId="{59EC6FFF-3949-4638-A265-B1515909B9FA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2:30.365" v="4"/>
          <ac:spMkLst>
            <pc:docMk/>
            <pc:sldMk cId="109857222" sldId="256"/>
            <ac:spMk id="6" creationId="{8C05BC5F-3118-49D0-B18C-5D9CC922C23D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2:30.365" v="4"/>
          <ac:spMkLst>
            <pc:docMk/>
            <pc:sldMk cId="109857222" sldId="256"/>
            <ac:spMk id="7" creationId="{9A4B1E59-3C8A-453C-B841-6AB3B0CF7069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2:12.459" v="2"/>
          <ac:spMkLst>
            <pc:docMk/>
            <pc:sldMk cId="109857222" sldId="256"/>
            <ac:spMk id="8" creationId="{92806DFD-E192-42CC-B190-3C4C95B8FF4E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2:51.258" v="6"/>
          <ac:spMkLst>
            <pc:docMk/>
            <pc:sldMk cId="109857222" sldId="256"/>
            <ac:spMk id="9" creationId="{859FEF9A-9073-4D0C-AE3F-4B05B7C78A93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2:12.459" v="2"/>
          <ac:spMkLst>
            <pc:docMk/>
            <pc:sldMk cId="109857222" sldId="256"/>
            <ac:spMk id="10" creationId="{558A0B6A-DEC0-46AC-8D12-B6E45FCD1EA2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2:51.258" v="6"/>
          <ac:spMkLst>
            <pc:docMk/>
            <pc:sldMk cId="109857222" sldId="256"/>
            <ac:spMk id="11" creationId="{9A868E46-760C-4803-96E3-94D7FF55D339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3:03.131" v="8"/>
          <ac:spMkLst>
            <pc:docMk/>
            <pc:sldMk cId="109857222" sldId="256"/>
            <ac:spMk id="14" creationId="{69BA26BC-113C-4698-8859-A985C8324074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3:03.131" v="8"/>
          <ac:spMkLst>
            <pc:docMk/>
            <pc:sldMk cId="109857222" sldId="256"/>
            <ac:spMk id="15" creationId="{A68B73B6-D77B-4B55-8538-206CEFD2AF91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3:17.725" v="10"/>
          <ac:spMkLst>
            <pc:docMk/>
            <pc:sldMk cId="109857222" sldId="256"/>
            <ac:spMk id="16" creationId="{D46B04C9-B85D-45AA-A7D1-483C3CA6DA19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18" creationId="{12107AC1-AA0D-4097-B03D-FD3C632AB886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20" creationId="{7C8D231A-EC46-4736-B00F-76D307082204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21" creationId="{7BA5DE79-30D1-4A10-8DB9-0A6E523A9723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22" creationId="{441B7737-E3D8-47F4-8B54-7529C7A83642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23" creationId="{9ABD0D63-D23F-4AE7-8270-4185EF9C1C25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24" creationId="{2B8A17B2-9670-43B8-BE40-4682F8D29A0A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25" creationId="{72168E9E-94E9-4BE3-B88C-C8A468117753}"/>
          </ac:spMkLst>
        </pc:spChg>
        <pc:spChg chg="add">
          <ac:chgData name="Rozara, Pooja" userId="S::pooja.a.rozara@capgemini.com::b5ffc52d-14cf-433d-b354-d99e3b6e171d" providerId="AD" clId="Web-{72DE7E34-C2BA-4EDE-B886-D14BF4051859}" dt="2020-10-21T07:34:24.835" v="14"/>
          <ac:spMkLst>
            <pc:docMk/>
            <pc:sldMk cId="109857222" sldId="256"/>
            <ac:spMk id="29" creationId="{3D1E5586-8BB5-40F6-96C3-2E87DD7CE5CD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30" creationId="{AC1E939A-6A69-42AE-8471-3AD3A74AD78A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32" creationId="{A0B5529D-5CAA-4BF2-B5C9-34705E7661F9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34:19.476" v="13"/>
          <ac:spMkLst>
            <pc:docMk/>
            <pc:sldMk cId="109857222" sldId="256"/>
            <ac:spMk id="34" creationId="{F793961F-503F-434A-880A-EA44EB4277E3}"/>
          </ac:spMkLst>
        </pc:spChg>
        <pc:picChg chg="add del">
          <ac:chgData name="Rozara, Pooja" userId="S::pooja.a.rozara@capgemini.com::b5ffc52d-14cf-433d-b354-d99e3b6e171d" providerId="AD" clId="Web-{72DE7E34-C2BA-4EDE-B886-D14BF4051859}" dt="2020-10-21T07:32:12.459" v="2"/>
          <ac:picMkLst>
            <pc:docMk/>
            <pc:sldMk cId="109857222" sldId="256"/>
            <ac:picMk id="12" creationId="{8C1A506D-EB69-4549-9782-F0EBB2A9AE9C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7:34:19.476" v="13"/>
          <ac:picMkLst>
            <pc:docMk/>
            <pc:sldMk cId="109857222" sldId="256"/>
            <ac:picMk id="17" creationId="{3DBBA26C-89C3-411F-9753-606A413F89AF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7:34:19.476" v="13"/>
          <ac:picMkLst>
            <pc:docMk/>
            <pc:sldMk cId="109857222" sldId="256"/>
            <ac:picMk id="19" creationId="{EEAD2215-6311-4D1C-B6B5-F57CB6BFCBCA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7:34:19.476" v="13"/>
          <ac:picMkLst>
            <pc:docMk/>
            <pc:sldMk cId="109857222" sldId="256"/>
            <ac:picMk id="26" creationId="{2A60B230-846B-4625-A8CA-D35FEBA73A99}"/>
          </ac:picMkLst>
        </pc:picChg>
        <pc:picChg chg="add">
          <ac:chgData name="Rozara, Pooja" userId="S::pooja.a.rozara@capgemini.com::b5ffc52d-14cf-433d-b354-d99e3b6e171d" providerId="AD" clId="Web-{72DE7E34-C2BA-4EDE-B886-D14BF4051859}" dt="2020-10-21T07:34:24.835" v="14"/>
          <ac:picMkLst>
            <pc:docMk/>
            <pc:sldMk cId="109857222" sldId="256"/>
            <ac:picMk id="27" creationId="{18BD78ED-75E1-4879-B369-BC61F7C45E22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7:34:19.476" v="13"/>
          <ac:picMkLst>
            <pc:docMk/>
            <pc:sldMk cId="109857222" sldId="256"/>
            <ac:picMk id="28" creationId="{7185CF21-0594-48C0-9F3E-254D6BCE9D9B}"/>
          </ac:picMkLst>
        </pc:picChg>
        <pc:cxnChg chg="add del">
          <ac:chgData name="Rozara, Pooja" userId="S::pooja.a.rozara@capgemini.com::b5ffc52d-14cf-433d-b354-d99e3b6e171d" providerId="AD" clId="Web-{72DE7E34-C2BA-4EDE-B886-D14BF4051859}" dt="2020-10-21T07:32:51.258" v="6"/>
          <ac:cxnSpMkLst>
            <pc:docMk/>
            <pc:sldMk cId="109857222" sldId="256"/>
            <ac:cxnSpMk id="13" creationId="{C632DB3C-29C8-435B-832E-2A00033193CD}"/>
          </ac:cxnSpMkLst>
        </pc:cxnChg>
        <pc:cxnChg chg="add">
          <ac:chgData name="Rozara, Pooja" userId="S::pooja.a.rozara@capgemini.com::b5ffc52d-14cf-433d-b354-d99e3b6e171d" providerId="AD" clId="Web-{72DE7E34-C2BA-4EDE-B886-D14BF4051859}" dt="2020-10-21T07:34:24.835" v="14"/>
          <ac:cxnSpMkLst>
            <pc:docMk/>
            <pc:sldMk cId="109857222" sldId="256"/>
            <ac:cxnSpMk id="31" creationId="{8A832D40-B9E2-4CE7-9E0A-B35591EA2035}"/>
          </ac:cxnSpMkLst>
        </pc:cxnChg>
      </pc:sldChg>
      <pc:sldChg chg="addSp delSp modSp new mod setBg modClrScheme setClrOvrMap chgLayout">
        <pc:chgData name="Rozara, Pooja" userId="S::pooja.a.rozara@capgemini.com::b5ffc52d-14cf-433d-b354-d99e3b6e171d" providerId="AD" clId="Web-{72DE7E34-C2BA-4EDE-B886-D14BF4051859}" dt="2020-10-21T08:05:34.056" v="1266" actId="14100"/>
        <pc:sldMkLst>
          <pc:docMk/>
          <pc:sldMk cId="3571399241" sldId="257"/>
        </pc:sldMkLst>
        <pc:spChg chg="mod ord">
          <ac:chgData name="Rozara, Pooja" userId="S::pooja.a.rozara@capgemini.com::b5ffc52d-14cf-433d-b354-d99e3b6e171d" providerId="AD" clId="Web-{72DE7E34-C2BA-4EDE-B886-D14BF4051859}" dt="2020-10-21T08:00:16.553" v="679"/>
          <ac:spMkLst>
            <pc:docMk/>
            <pc:sldMk cId="3571399241" sldId="257"/>
            <ac:spMk id="2" creationId="{3CDC3B19-E043-474F-B9A0-8AB73C131C67}"/>
          </ac:spMkLst>
        </pc:spChg>
        <pc:spChg chg="mod ord">
          <ac:chgData name="Rozara, Pooja" userId="S::pooja.a.rozara@capgemini.com::b5ffc52d-14cf-433d-b354-d99e3b6e171d" providerId="AD" clId="Web-{72DE7E34-C2BA-4EDE-B886-D14BF4051859}" dt="2020-10-21T08:05:34.056" v="1266" actId="14100"/>
          <ac:spMkLst>
            <pc:docMk/>
            <pc:sldMk cId="3571399241" sldId="257"/>
            <ac:spMk id="3" creationId="{16629BA9-24F3-42B2-A1CE-2AA8498E6D1A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8:00:16.553" v="679"/>
          <ac:spMkLst>
            <pc:docMk/>
            <pc:sldMk cId="3571399241" sldId="257"/>
            <ac:spMk id="8" creationId="{E1EB41F2-E181-4D4D-9131-A30F6B0AE596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8:00:16.553" v="679"/>
          <ac:spMkLst>
            <pc:docMk/>
            <pc:sldMk cId="3571399241" sldId="257"/>
            <ac:spMk id="10" creationId="{3D63CC92-C517-4C71-9222-4579252CD62E}"/>
          </ac:spMkLst>
        </pc:spChg>
        <pc:spChg chg="add">
          <ac:chgData name="Rozara, Pooja" userId="S::pooja.a.rozara@capgemini.com::b5ffc52d-14cf-433d-b354-d99e3b6e171d" providerId="AD" clId="Web-{72DE7E34-C2BA-4EDE-B886-D14BF4051859}" dt="2020-10-21T08:00:16.553" v="679"/>
          <ac:spMkLst>
            <pc:docMk/>
            <pc:sldMk cId="3571399241" sldId="257"/>
            <ac:spMk id="17" creationId="{50E53EDA-3B94-4F6B-9E86-D3BB9EBB9616}"/>
          </ac:spMkLst>
        </pc:spChg>
        <pc:picChg chg="add del">
          <ac:chgData name="Rozara, Pooja" userId="S::pooja.a.rozara@capgemini.com::b5ffc52d-14cf-433d-b354-d99e3b6e171d" providerId="AD" clId="Web-{72DE7E34-C2BA-4EDE-B886-D14BF4051859}" dt="2020-10-21T07:45:09.998" v="342"/>
          <ac:picMkLst>
            <pc:docMk/>
            <pc:sldMk cId="3571399241" sldId="257"/>
            <ac:picMk id="7" creationId="{5F12B757-F01E-49B7-8949-08D56512DC69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8:00:16.553" v="679"/>
          <ac:picMkLst>
            <pc:docMk/>
            <pc:sldMk cId="3571399241" sldId="257"/>
            <ac:picMk id="12" creationId="{40A39FDC-39F4-4CB7-873B-8D786EC02516}"/>
          </ac:picMkLst>
        </pc:picChg>
        <pc:cxnChg chg="add">
          <ac:chgData name="Rozara, Pooja" userId="S::pooja.a.rozara@capgemini.com::b5ffc52d-14cf-433d-b354-d99e3b6e171d" providerId="AD" clId="Web-{72DE7E34-C2BA-4EDE-B886-D14BF4051859}" dt="2020-10-21T08:00:16.553" v="679"/>
          <ac:cxnSpMkLst>
            <pc:docMk/>
            <pc:sldMk cId="3571399241" sldId="257"/>
            <ac:cxnSpMk id="19" creationId="{30EFD79F-7790-479B-B7DB-BD0D8C101DDD}"/>
          </ac:cxnSpMkLst>
        </pc:cxnChg>
      </pc:sldChg>
      <pc:sldChg chg="addSp delSp modSp new mod setBg setClrOvrMap">
        <pc:chgData name="Rozara, Pooja" userId="S::pooja.a.rozara@capgemini.com::b5ffc52d-14cf-433d-b354-d99e3b6e171d" providerId="AD" clId="Web-{72DE7E34-C2BA-4EDE-B886-D14BF4051859}" dt="2020-10-21T07:58:58.818" v="677"/>
        <pc:sldMkLst>
          <pc:docMk/>
          <pc:sldMk cId="3985525380" sldId="258"/>
        </pc:sldMkLst>
        <pc:spChg chg="mod">
          <ac:chgData name="Rozara, Pooja" userId="S::pooja.a.rozara@capgemini.com::b5ffc52d-14cf-433d-b354-d99e3b6e171d" providerId="AD" clId="Web-{72DE7E34-C2BA-4EDE-B886-D14BF4051859}" dt="2020-10-21T07:58:58.818" v="677"/>
          <ac:spMkLst>
            <pc:docMk/>
            <pc:sldMk cId="3985525380" sldId="258"/>
            <ac:spMk id="2" creationId="{0ABF9C28-5A95-4937-AFEB-4465D965B804}"/>
          </ac:spMkLst>
        </pc:spChg>
        <pc:spChg chg="mod">
          <ac:chgData name="Rozara, Pooja" userId="S::pooja.a.rozara@capgemini.com::b5ffc52d-14cf-433d-b354-d99e3b6e171d" providerId="AD" clId="Web-{72DE7E34-C2BA-4EDE-B886-D14BF4051859}" dt="2020-10-21T07:58:58.818" v="677"/>
          <ac:spMkLst>
            <pc:docMk/>
            <pc:sldMk cId="3985525380" sldId="258"/>
            <ac:spMk id="3" creationId="{1739A46D-19CB-4866-A097-023585C99EBE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58:58.818" v="677"/>
          <ac:spMkLst>
            <pc:docMk/>
            <pc:sldMk cId="3985525380" sldId="258"/>
            <ac:spMk id="8" creationId="{54309F57-B331-41A7-9154-15EC2AF45A60}"/>
          </ac:spMkLst>
        </pc:spChg>
        <pc:spChg chg="add">
          <ac:chgData name="Rozara, Pooja" userId="S::pooja.a.rozara@capgemini.com::b5ffc52d-14cf-433d-b354-d99e3b6e171d" providerId="AD" clId="Web-{72DE7E34-C2BA-4EDE-B886-D14BF4051859}" dt="2020-10-21T07:58:58.818" v="677"/>
          <ac:spMkLst>
            <pc:docMk/>
            <pc:sldMk cId="3985525380" sldId="258"/>
            <ac:spMk id="13" creationId="{50E53EDA-3B94-4F6B-9E86-D3BB9EBB9616}"/>
          </ac:spMkLst>
        </pc:spChg>
        <pc:cxnChg chg="add">
          <ac:chgData name="Rozara, Pooja" userId="S::pooja.a.rozara@capgemini.com::b5ffc52d-14cf-433d-b354-d99e3b6e171d" providerId="AD" clId="Web-{72DE7E34-C2BA-4EDE-B886-D14BF4051859}" dt="2020-10-21T07:58:58.818" v="677"/>
          <ac:cxnSpMkLst>
            <pc:docMk/>
            <pc:sldMk cId="3985525380" sldId="258"/>
            <ac:cxnSpMk id="15" creationId="{30EFD79F-7790-479B-B7DB-BD0D8C101DDD}"/>
          </ac:cxnSpMkLst>
        </pc:cxnChg>
      </pc:sldChg>
      <pc:sldChg chg="addSp delSp modSp new mod setBg setClrOvrMap">
        <pc:chgData name="Rozara, Pooja" userId="S::pooja.a.rozara@capgemini.com::b5ffc52d-14cf-433d-b354-d99e3b6e171d" providerId="AD" clId="Web-{72DE7E34-C2BA-4EDE-B886-D14BF4051859}" dt="2020-10-21T07:59:06.365" v="678"/>
        <pc:sldMkLst>
          <pc:docMk/>
          <pc:sldMk cId="4171572888" sldId="259"/>
        </pc:sldMkLst>
        <pc:spChg chg="mod">
          <ac:chgData name="Rozara, Pooja" userId="S::pooja.a.rozara@capgemini.com::b5ffc52d-14cf-433d-b354-d99e3b6e171d" providerId="AD" clId="Web-{72DE7E34-C2BA-4EDE-B886-D14BF4051859}" dt="2020-10-21T07:59:06.365" v="678"/>
          <ac:spMkLst>
            <pc:docMk/>
            <pc:sldMk cId="4171572888" sldId="259"/>
            <ac:spMk id="2" creationId="{6B24849F-8C89-4AED-96D9-C701C35A3743}"/>
          </ac:spMkLst>
        </pc:spChg>
        <pc:spChg chg="mod">
          <ac:chgData name="Rozara, Pooja" userId="S::pooja.a.rozara@capgemini.com::b5ffc52d-14cf-433d-b354-d99e3b6e171d" providerId="AD" clId="Web-{72DE7E34-C2BA-4EDE-B886-D14BF4051859}" dt="2020-10-21T07:59:06.365" v="678"/>
          <ac:spMkLst>
            <pc:docMk/>
            <pc:sldMk cId="4171572888" sldId="259"/>
            <ac:spMk id="3" creationId="{98914C32-0EE2-4324-8E4C-67DB7BC90FB7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59:06.365" v="678"/>
          <ac:spMkLst>
            <pc:docMk/>
            <pc:sldMk cId="4171572888" sldId="259"/>
            <ac:spMk id="8" creationId="{E1EB41F2-E181-4D4D-9131-A30F6B0AE596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59:06.365" v="678"/>
          <ac:spMkLst>
            <pc:docMk/>
            <pc:sldMk cId="4171572888" sldId="259"/>
            <ac:spMk id="10" creationId="{3D63CC92-C517-4C71-9222-4579252CD62E}"/>
          </ac:spMkLst>
        </pc:spChg>
        <pc:spChg chg="add">
          <ac:chgData name="Rozara, Pooja" userId="S::pooja.a.rozara@capgemini.com::b5ffc52d-14cf-433d-b354-d99e3b6e171d" providerId="AD" clId="Web-{72DE7E34-C2BA-4EDE-B886-D14BF4051859}" dt="2020-10-21T07:59:06.365" v="678"/>
          <ac:spMkLst>
            <pc:docMk/>
            <pc:sldMk cId="4171572888" sldId="259"/>
            <ac:spMk id="17" creationId="{50E53EDA-3B94-4F6B-9E86-D3BB9EBB9616}"/>
          </ac:spMkLst>
        </pc:spChg>
        <pc:picChg chg="add del">
          <ac:chgData name="Rozara, Pooja" userId="S::pooja.a.rozara@capgemini.com::b5ffc52d-14cf-433d-b354-d99e3b6e171d" providerId="AD" clId="Web-{72DE7E34-C2BA-4EDE-B886-D14BF4051859}" dt="2020-10-21T07:59:06.365" v="678"/>
          <ac:picMkLst>
            <pc:docMk/>
            <pc:sldMk cId="4171572888" sldId="259"/>
            <ac:picMk id="12" creationId="{40A39FDC-39F4-4CB7-873B-8D786EC02516}"/>
          </ac:picMkLst>
        </pc:picChg>
        <pc:cxnChg chg="add">
          <ac:chgData name="Rozara, Pooja" userId="S::pooja.a.rozara@capgemini.com::b5ffc52d-14cf-433d-b354-d99e3b6e171d" providerId="AD" clId="Web-{72DE7E34-C2BA-4EDE-B886-D14BF4051859}" dt="2020-10-21T07:59:06.365" v="678"/>
          <ac:cxnSpMkLst>
            <pc:docMk/>
            <pc:sldMk cId="4171572888" sldId="259"/>
            <ac:cxnSpMk id="19" creationId="{30EFD79F-7790-479B-B7DB-BD0D8C101DDD}"/>
          </ac:cxnSpMkLst>
        </pc:cxnChg>
      </pc:sldChg>
      <pc:sldChg chg="addSp delSp modSp new mod setBg setClrOvrMap">
        <pc:chgData name="Rozara, Pooja" userId="S::pooja.a.rozara@capgemini.com::b5ffc52d-14cf-433d-b354-d99e3b6e171d" providerId="AD" clId="Web-{72DE7E34-C2BA-4EDE-B886-D14BF4051859}" dt="2020-10-21T08:06:40.182" v="1267"/>
        <pc:sldMkLst>
          <pc:docMk/>
          <pc:sldMk cId="954319239" sldId="260"/>
        </pc:sldMkLst>
        <pc:spChg chg="mod">
          <ac:chgData name="Rozara, Pooja" userId="S::pooja.a.rozara@capgemini.com::b5ffc52d-14cf-433d-b354-d99e3b6e171d" providerId="AD" clId="Web-{72DE7E34-C2BA-4EDE-B886-D14BF4051859}" dt="2020-10-21T08:06:40.182" v="1267"/>
          <ac:spMkLst>
            <pc:docMk/>
            <pc:sldMk cId="954319239" sldId="260"/>
            <ac:spMk id="2" creationId="{AD0B4E51-5154-4250-A2F9-EA5B96421206}"/>
          </ac:spMkLst>
        </pc:spChg>
        <pc:spChg chg="del mod">
          <ac:chgData name="Rozara, Pooja" userId="S::pooja.a.rozara@capgemini.com::b5ffc52d-14cf-433d-b354-d99e3b6e171d" providerId="AD" clId="Web-{72DE7E34-C2BA-4EDE-B886-D14BF4051859}" dt="2020-10-21T08:06:40.182" v="1267"/>
          <ac:spMkLst>
            <pc:docMk/>
            <pc:sldMk cId="954319239" sldId="260"/>
            <ac:spMk id="3" creationId="{73FCAD9E-6646-46E5-90C4-4394AF6859E2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7:58:45.756" v="674"/>
          <ac:spMkLst>
            <pc:docMk/>
            <pc:sldMk cId="954319239" sldId="260"/>
            <ac:spMk id="8" creationId="{54309F57-B331-41A7-9154-15EC2AF45A60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8:06:40.182" v="1267"/>
          <ac:spMkLst>
            <pc:docMk/>
            <pc:sldMk cId="954319239" sldId="260"/>
            <ac:spMk id="13" creationId="{50E53EDA-3B94-4F6B-9E86-D3BB9EBB9616}"/>
          </ac:spMkLst>
        </pc:spChg>
        <pc:graphicFrameChg chg="add">
          <ac:chgData name="Rozara, Pooja" userId="S::pooja.a.rozara@capgemini.com::b5ffc52d-14cf-433d-b354-d99e3b6e171d" providerId="AD" clId="Web-{72DE7E34-C2BA-4EDE-B886-D14BF4051859}" dt="2020-10-21T08:06:40.182" v="1267"/>
          <ac:graphicFrameMkLst>
            <pc:docMk/>
            <pc:sldMk cId="954319239" sldId="260"/>
            <ac:graphicFrameMk id="17" creationId="{1945D817-6EC6-4062-B670-D2253393EBA1}"/>
          </ac:graphicFrameMkLst>
        </pc:graphicFrameChg>
        <pc:cxnChg chg="add del">
          <ac:chgData name="Rozara, Pooja" userId="S::pooja.a.rozara@capgemini.com::b5ffc52d-14cf-433d-b354-d99e3b6e171d" providerId="AD" clId="Web-{72DE7E34-C2BA-4EDE-B886-D14BF4051859}" dt="2020-10-21T08:06:40.182" v="1267"/>
          <ac:cxnSpMkLst>
            <pc:docMk/>
            <pc:sldMk cId="954319239" sldId="260"/>
            <ac:cxnSpMk id="15" creationId="{30EFD79F-7790-479B-B7DB-BD0D8C101DDD}"/>
          </ac:cxnSpMkLst>
        </pc:cxnChg>
      </pc:sldChg>
      <pc:sldChg chg="addSp delSp modSp new mod setBg setClrOvrMap">
        <pc:chgData name="Rozara, Pooja" userId="S::pooja.a.rozara@capgemini.com::b5ffc52d-14cf-433d-b354-d99e3b6e171d" providerId="AD" clId="Web-{72DE7E34-C2BA-4EDE-B886-D14BF4051859}" dt="2020-10-21T08:09:05.059" v="1297"/>
        <pc:sldMkLst>
          <pc:docMk/>
          <pc:sldMk cId="2738299659" sldId="261"/>
        </pc:sldMkLst>
        <pc:spChg chg="mod">
          <ac:chgData name="Rozara, Pooja" userId="S::pooja.a.rozara@capgemini.com::b5ffc52d-14cf-433d-b354-d99e3b6e171d" providerId="AD" clId="Web-{72DE7E34-C2BA-4EDE-B886-D14BF4051859}" dt="2020-10-21T08:09:05.059" v="1297"/>
          <ac:spMkLst>
            <pc:docMk/>
            <pc:sldMk cId="2738299659" sldId="261"/>
            <ac:spMk id="2" creationId="{8CB75C1C-D29A-4D61-AD95-C2BEE221E774}"/>
          </ac:spMkLst>
        </pc:spChg>
        <pc:spChg chg="del mod">
          <ac:chgData name="Rozara, Pooja" userId="S::pooja.a.rozara@capgemini.com::b5ffc52d-14cf-433d-b354-d99e3b6e171d" providerId="AD" clId="Web-{72DE7E34-C2BA-4EDE-B886-D14BF4051859}" dt="2020-10-21T08:07:49.370" v="1290"/>
          <ac:spMkLst>
            <pc:docMk/>
            <pc:sldMk cId="2738299659" sldId="261"/>
            <ac:spMk id="3" creationId="{2498A228-799A-46A1-95AF-C89429307CFC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8:09:05.012" v="1296"/>
          <ac:spMkLst>
            <pc:docMk/>
            <pc:sldMk cId="2738299659" sldId="261"/>
            <ac:spMk id="8" creationId="{3D1E5586-8BB5-40F6-96C3-2E87DD7CE5CD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8:08:15.902" v="1294"/>
          <ac:spMkLst>
            <pc:docMk/>
            <pc:sldMk cId="2738299659" sldId="261"/>
            <ac:spMk id="11" creationId="{09C946AC-2072-4946-A2B8-39F09D0944EE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8:08:15.902" v="1294"/>
          <ac:spMkLst>
            <pc:docMk/>
            <pc:sldMk cId="2738299659" sldId="261"/>
            <ac:spMk id="15" creationId="{559FD8B5-8CC4-4CFE-BD2A-1216B1F2C3DB}"/>
          </ac:spMkLst>
        </pc:spChg>
        <pc:spChg chg="add del">
          <ac:chgData name="Rozara, Pooja" userId="S::pooja.a.rozara@capgemini.com::b5ffc52d-14cf-433d-b354-d99e3b6e171d" providerId="AD" clId="Web-{72DE7E34-C2BA-4EDE-B886-D14BF4051859}" dt="2020-10-21T08:08:15.902" v="1294"/>
          <ac:spMkLst>
            <pc:docMk/>
            <pc:sldMk cId="2738299659" sldId="261"/>
            <ac:spMk id="17" creationId="{9ECF13F4-3D2A-4F2E-9BBD-3038670D21ED}"/>
          </ac:spMkLst>
        </pc:spChg>
        <pc:grpChg chg="add del">
          <ac:chgData name="Rozara, Pooja" userId="S::pooja.a.rozara@capgemini.com::b5ffc52d-14cf-433d-b354-d99e3b6e171d" providerId="AD" clId="Web-{72DE7E34-C2BA-4EDE-B886-D14BF4051859}" dt="2020-10-21T08:08:15.902" v="1294"/>
          <ac:grpSpMkLst>
            <pc:docMk/>
            <pc:sldMk cId="2738299659" sldId="261"/>
            <ac:grpSpMk id="19" creationId="{19660E16-DCC0-4B6C-8E84-4C292580059F}"/>
          </ac:grpSpMkLst>
        </pc:grpChg>
        <pc:picChg chg="add del">
          <ac:chgData name="Rozara, Pooja" userId="S::pooja.a.rozara@capgemini.com::b5ffc52d-14cf-433d-b354-d99e3b6e171d" providerId="AD" clId="Web-{72DE7E34-C2BA-4EDE-B886-D14BF4051859}" dt="2020-10-21T08:08:15.902" v="1294"/>
          <ac:picMkLst>
            <pc:docMk/>
            <pc:sldMk cId="2738299659" sldId="261"/>
            <ac:picMk id="4" creationId="{6AF6706C-CF07-43A1-BCC4-CBA5D33820DA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8:08:15.902" v="1294"/>
          <ac:picMkLst>
            <pc:docMk/>
            <pc:sldMk cId="2738299659" sldId="261"/>
            <ac:picMk id="5" creationId="{3807709A-7150-4B86-89B5-C51F01B34346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8:08:11.027" v="1292"/>
          <ac:picMkLst>
            <pc:docMk/>
            <pc:sldMk cId="2738299659" sldId="261"/>
            <ac:picMk id="6" creationId="{A896D503-B171-47B5-B0E3-4249AB5C9927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8:09:05.012" v="1296"/>
          <ac:picMkLst>
            <pc:docMk/>
            <pc:sldMk cId="2738299659" sldId="261"/>
            <ac:picMk id="7" creationId="{18BD78ED-75E1-4879-B369-BC61F7C45E22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8:08:11.027" v="1292"/>
          <ac:picMkLst>
            <pc:docMk/>
            <pc:sldMk cId="2738299659" sldId="261"/>
            <ac:picMk id="9" creationId="{6AF6706C-CF07-43A1-BCC4-CBA5D33820DA}"/>
          </ac:picMkLst>
        </pc:picChg>
        <pc:picChg chg="add">
          <ac:chgData name="Rozara, Pooja" userId="S::pooja.a.rozara@capgemini.com::b5ffc52d-14cf-433d-b354-d99e3b6e171d" providerId="AD" clId="Web-{72DE7E34-C2BA-4EDE-B886-D14BF4051859}" dt="2020-10-21T08:09:05.059" v="1297"/>
          <ac:picMkLst>
            <pc:docMk/>
            <pc:sldMk cId="2738299659" sldId="261"/>
            <ac:picMk id="12" creationId="{6AF6706C-CF07-43A1-BCC4-CBA5D33820DA}"/>
          </ac:picMkLst>
        </pc:picChg>
        <pc:picChg chg="add del">
          <ac:chgData name="Rozara, Pooja" userId="S::pooja.a.rozara@capgemini.com::b5ffc52d-14cf-433d-b354-d99e3b6e171d" providerId="AD" clId="Web-{72DE7E34-C2BA-4EDE-B886-D14BF4051859}" dt="2020-10-21T08:08:15.902" v="1294"/>
          <ac:picMkLst>
            <pc:docMk/>
            <pc:sldMk cId="2738299659" sldId="261"/>
            <ac:picMk id="13" creationId="{A748C8C8-F348-4D00-852A-26DD9EBCC24C}"/>
          </ac:picMkLst>
        </pc:picChg>
        <pc:picChg chg="add">
          <ac:chgData name="Rozara, Pooja" userId="S::pooja.a.rozara@capgemini.com::b5ffc52d-14cf-433d-b354-d99e3b6e171d" providerId="AD" clId="Web-{72DE7E34-C2BA-4EDE-B886-D14BF4051859}" dt="2020-10-21T08:09:05.059" v="1297"/>
          <ac:picMkLst>
            <pc:docMk/>
            <pc:sldMk cId="2738299659" sldId="261"/>
            <ac:picMk id="14" creationId="{95F3620B-7E12-4F66-B010-4273CD4D5099}"/>
          </ac:picMkLst>
        </pc:picChg>
        <pc:cxnChg chg="add del">
          <ac:chgData name="Rozara, Pooja" userId="S::pooja.a.rozara@capgemini.com::b5ffc52d-14cf-433d-b354-d99e3b6e171d" providerId="AD" clId="Web-{72DE7E34-C2BA-4EDE-B886-D14BF4051859}" dt="2020-10-21T08:09:05.012" v="1296"/>
          <ac:cxnSpMkLst>
            <pc:docMk/>
            <pc:sldMk cId="2738299659" sldId="261"/>
            <ac:cxnSpMk id="10" creationId="{8A832D40-B9E2-4CE7-9E0A-B35591EA2035}"/>
          </ac:cxnSpMkLst>
        </pc:cxnChg>
      </pc:sldChg>
      <pc:sldMasterChg chg="del delSldLayout">
        <pc:chgData name="Rozara, Pooja" userId="S::pooja.a.rozara@capgemini.com::b5ffc52d-14cf-433d-b354-d99e3b6e171d" providerId="AD" clId="Web-{72DE7E34-C2BA-4EDE-B886-D14BF4051859}" dt="2020-10-21T07:31:40.833" v="0"/>
        <pc:sldMasterMkLst>
          <pc:docMk/>
          <pc:sldMasterMk cId="2460954070" sldId="2147483660"/>
        </pc:sldMasterMkLst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ozara, Pooja" userId="S::pooja.a.rozara@capgemini.com::b5ffc52d-14cf-433d-b354-d99e3b6e171d" providerId="AD" clId="Web-{72DE7E34-C2BA-4EDE-B886-D14BF4051859}" dt="2020-10-21T07:31:40.83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ozara, Pooja" userId="S::pooja.a.rozara@capgemini.com::b5ffc52d-14cf-433d-b354-d99e3b6e171d" providerId="AD" clId="Web-{72DE7E34-C2BA-4EDE-B886-D14BF4051859}" dt="2020-10-21T07:32:12.459" v="2"/>
        <pc:sldMasterMkLst>
          <pc:docMk/>
          <pc:sldMasterMk cId="3174437027" sldId="2147483672"/>
        </pc:sldMasterMkLst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614865033" sldId="2147483673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1110189522" sldId="2147483674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1600543549" sldId="2147483675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1011133555" sldId="2147483676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1656315040" sldId="2147483677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2460575729" sldId="2147483678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305622409" sldId="2147483679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2827271307" sldId="2147483680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3699555564" sldId="2147483681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2595688566" sldId="2147483682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12.459" v="2"/>
          <pc:sldLayoutMkLst>
            <pc:docMk/>
            <pc:sldMasterMk cId="3174437027" sldId="2147483672"/>
            <pc:sldLayoutMk cId="441072204" sldId="2147483683"/>
          </pc:sldLayoutMkLst>
        </pc:sldLayoutChg>
      </pc:sldMasterChg>
      <pc:sldMasterChg chg="add del addSldLayout delSldLayout modSldLayout">
        <pc:chgData name="Rozara, Pooja" userId="S::pooja.a.rozara@capgemini.com::b5ffc52d-14cf-433d-b354-d99e3b6e171d" providerId="AD" clId="Web-{72DE7E34-C2BA-4EDE-B886-D14BF4051859}" dt="2020-10-21T07:32:51.258" v="6"/>
        <pc:sldMasterMkLst>
          <pc:docMk/>
          <pc:sldMasterMk cId="1096258497" sldId="2147483684"/>
        </pc:sldMasterMkLst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3738589491" sldId="2147483685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3025742018" sldId="2147483686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2300160662" sldId="2147483687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715043700" sldId="2147483688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2448673741" sldId="2147483689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1900136595" sldId="2147483690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2841970449" sldId="2147483691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3785425379" sldId="2147483692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563770824" sldId="2147483693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997416956" sldId="2147483694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3707939993" sldId="2147483695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3443351186" sldId="2147483696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1019404486" sldId="2147483697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1502879627" sldId="2147483698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343036984" sldId="2147483699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2654780744" sldId="2147483700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2:51.258" v="6"/>
          <pc:sldLayoutMkLst>
            <pc:docMk/>
            <pc:sldMasterMk cId="1096258497" sldId="2147483684"/>
            <pc:sldLayoutMk cId="3306322507" sldId="2147483701"/>
          </pc:sldLayoutMkLst>
        </pc:sldLayoutChg>
      </pc:sldMasterChg>
      <pc:sldMasterChg chg="add del addSldLayout delSldLayout modSldLayout">
        <pc:chgData name="Rozara, Pooja" userId="S::pooja.a.rozara@capgemini.com::b5ffc52d-14cf-433d-b354-d99e3b6e171d" providerId="AD" clId="Web-{72DE7E34-C2BA-4EDE-B886-D14BF4051859}" dt="2020-10-21T07:33:26.006" v="11"/>
        <pc:sldMasterMkLst>
          <pc:docMk/>
          <pc:sldMasterMk cId="2636457187" sldId="2147483702"/>
        </pc:sldMasterMkLst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776854512" sldId="2147483703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1107963336" sldId="2147483704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2700521492" sldId="2147483705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1094671729" sldId="2147483706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966981565" sldId="2147483707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2438721713" sldId="2147483708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3225945706" sldId="2147483709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1149965679" sldId="2147483710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3626586856" sldId="2147483711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1873480035" sldId="2147483712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2265084555" sldId="2147483713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4214861746" sldId="2147483714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295302627" sldId="2147483715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1267581217" sldId="2147483716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3055248193" sldId="2147483717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4044997874" sldId="2147483718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3:26.006" v="11"/>
          <pc:sldLayoutMkLst>
            <pc:docMk/>
            <pc:sldMasterMk cId="2636457187" sldId="2147483702"/>
            <pc:sldLayoutMk cId="125990038" sldId="2147483719"/>
          </pc:sldLayoutMkLst>
        </pc:sldLayoutChg>
      </pc:sldMasterChg>
      <pc:sldMasterChg chg="add del addSldLayout delSldLayout modSldLayout">
        <pc:chgData name="Rozara, Pooja" userId="S::pooja.a.rozara@capgemini.com::b5ffc52d-14cf-433d-b354-d99e3b6e171d" providerId="AD" clId="Web-{72DE7E34-C2BA-4EDE-B886-D14BF4051859}" dt="2020-10-21T07:34:19.476" v="13"/>
        <pc:sldMasterMkLst>
          <pc:docMk/>
          <pc:sldMasterMk cId="1399917616" sldId="2147483720"/>
        </pc:sldMasterMkLst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2886757347" sldId="2147483721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1269538149" sldId="2147483722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1171422188" sldId="2147483723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1518272096" sldId="2147483724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3718607590" sldId="2147483725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1616980134" sldId="2147483726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2533739801" sldId="2147483727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1471249981" sldId="2147483728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3013334699" sldId="2147483729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2660931535" sldId="2147483730"/>
          </pc:sldLayoutMkLst>
        </pc:sldLayoutChg>
        <pc:sldLayoutChg chg="add del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1399917616" sldId="2147483720"/>
            <pc:sldLayoutMk cId="2718445891" sldId="2147483731"/>
          </pc:sldLayoutMkLst>
        </pc:sldLayoutChg>
      </pc:sldMasterChg>
      <pc:sldMasterChg chg="add addSldLayout modSldLayout">
        <pc:chgData name="Rozara, Pooja" userId="S::pooja.a.rozara@capgemini.com::b5ffc52d-14cf-433d-b354-d99e3b6e171d" providerId="AD" clId="Web-{72DE7E34-C2BA-4EDE-B886-D14BF4051859}" dt="2020-10-21T07:34:19.476" v="13"/>
        <pc:sldMasterMkLst>
          <pc:docMk/>
          <pc:sldMasterMk cId="538471534" sldId="2147483732"/>
        </pc:sldMasterMkLst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3668355368" sldId="2147483733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101835485" sldId="2147483734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3439693151" sldId="2147483735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1968913601" sldId="2147483736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3589131227" sldId="2147483737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1905813125" sldId="2147483738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418506431" sldId="2147483739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3901325022" sldId="2147483740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916610630" sldId="2147483741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4198833425" sldId="2147483742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1573872006" sldId="2147483743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1707857617" sldId="2147483744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3960075663" sldId="2147483745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3506237973" sldId="2147483746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2749074870" sldId="2147483747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904516965" sldId="2147483748"/>
          </pc:sldLayoutMkLst>
        </pc:sldLayoutChg>
        <pc:sldLayoutChg chg="add mod replId">
          <pc:chgData name="Rozara, Pooja" userId="S::pooja.a.rozara@capgemini.com::b5ffc52d-14cf-433d-b354-d99e3b6e171d" providerId="AD" clId="Web-{72DE7E34-C2BA-4EDE-B886-D14BF4051859}" dt="2020-10-21T07:34:19.476" v="13"/>
          <pc:sldLayoutMkLst>
            <pc:docMk/>
            <pc:sldMasterMk cId="538471534" sldId="2147483732"/>
            <pc:sldLayoutMk cId="1638469110" sldId="2147483749"/>
          </pc:sldLayoutMkLst>
        </pc:sldLayoutChg>
      </pc:sldMasterChg>
    </pc:docChg>
  </pc:docChgLst>
  <pc:docChgLst>
    <pc:chgData name="Rozara, Pooja" userId="S::pooja.a.rozara@capgemini.com::b5ffc52d-14cf-433d-b354-d99e3b6e171d" providerId="AD" clId="Web-{4A64ED4E-E861-4A44-9884-319910D463EC}"/>
    <pc:docChg chg="modSld">
      <pc:chgData name="Rozara, Pooja" userId="S::pooja.a.rozara@capgemini.com::b5ffc52d-14cf-433d-b354-d99e3b6e171d" providerId="AD" clId="Web-{4A64ED4E-E861-4A44-9884-319910D463EC}" dt="2020-10-22T08:43:06.514" v="3" actId="20577"/>
      <pc:docMkLst>
        <pc:docMk/>
      </pc:docMkLst>
      <pc:sldChg chg="modSp">
        <pc:chgData name="Rozara, Pooja" userId="S::pooja.a.rozara@capgemini.com::b5ffc52d-14cf-433d-b354-d99e3b6e171d" providerId="AD" clId="Web-{4A64ED4E-E861-4A44-9884-319910D463EC}" dt="2020-10-22T08:43:06.514" v="2" actId="20577"/>
        <pc:sldMkLst>
          <pc:docMk/>
          <pc:sldMk cId="109857222" sldId="256"/>
        </pc:sldMkLst>
        <pc:spChg chg="mod">
          <ac:chgData name="Rozara, Pooja" userId="S::pooja.a.rozara@capgemini.com::b5ffc52d-14cf-433d-b354-d99e3b6e171d" providerId="AD" clId="Web-{4A64ED4E-E861-4A44-9884-319910D463EC}" dt="2020-10-22T08:43:06.514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ozara, Pooja" userId="S::pooja.a.rozara@capgemini.com::b5ffc52d-14cf-433d-b354-d99e3b6e171d" providerId="AD" clId="Web-{BB200AB1-A8F8-4F68-83FA-A0C17C46C2CD}"/>
    <pc:docChg chg="modSld">
      <pc:chgData name="Rozara, Pooja" userId="S::pooja.a.rozara@capgemini.com::b5ffc52d-14cf-433d-b354-d99e3b6e171d" providerId="AD" clId="Web-{BB200AB1-A8F8-4F68-83FA-A0C17C46C2CD}" dt="2020-11-12T10:45:19.532" v="4" actId="20577"/>
      <pc:docMkLst>
        <pc:docMk/>
      </pc:docMkLst>
      <pc:sldChg chg="modSp">
        <pc:chgData name="Rozara, Pooja" userId="S::pooja.a.rozara@capgemini.com::b5ffc52d-14cf-433d-b354-d99e3b6e171d" providerId="AD" clId="Web-{BB200AB1-A8F8-4F68-83FA-A0C17C46C2CD}" dt="2020-11-12T10:45:19.532" v="3" actId="20577"/>
        <pc:sldMkLst>
          <pc:docMk/>
          <pc:sldMk cId="109857222" sldId="256"/>
        </pc:sldMkLst>
        <pc:spChg chg="mod">
          <ac:chgData name="Rozara, Pooja" userId="S::pooja.a.rozara@capgemini.com::b5ffc52d-14cf-433d-b354-d99e3b6e171d" providerId="AD" clId="Web-{BB200AB1-A8F8-4F68-83FA-A0C17C46C2CD}" dt="2020-11-12T10:45:19.532" v="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A2F49-C41E-4864-854D-3751B1F1AC7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2665E3-453E-49DB-ACAC-7F2904E3979F}">
      <dgm:prSet/>
      <dgm:spPr/>
      <dgm:t>
        <a:bodyPr/>
        <a:lstStyle/>
        <a:p>
          <a:r>
            <a:rPr lang="en-US" dirty="0"/>
            <a:t>JSON-SERVER</a:t>
          </a:r>
        </a:p>
      </dgm:t>
    </dgm:pt>
    <dgm:pt modelId="{C75B3742-A84E-4F02-AE6B-CC4A4E5E2C31}" type="parTrans" cxnId="{ACC7D0A2-63AB-49F6-B595-EA616212867F}">
      <dgm:prSet/>
      <dgm:spPr/>
      <dgm:t>
        <a:bodyPr/>
        <a:lstStyle/>
        <a:p>
          <a:endParaRPr lang="en-US"/>
        </a:p>
      </dgm:t>
    </dgm:pt>
    <dgm:pt modelId="{E930A052-6CF3-4BB3-BA75-63FC6D02B6B5}" type="sibTrans" cxnId="{ACC7D0A2-63AB-49F6-B595-EA616212867F}">
      <dgm:prSet/>
      <dgm:spPr/>
      <dgm:t>
        <a:bodyPr/>
        <a:lstStyle/>
        <a:p>
          <a:endParaRPr lang="en-US"/>
        </a:p>
      </dgm:t>
    </dgm:pt>
    <dgm:pt modelId="{CBBDAE18-38A1-4BCD-A8E1-4FD7186D2158}">
      <dgm:prSet/>
      <dgm:spPr/>
      <dgm:t>
        <a:bodyPr/>
        <a:lstStyle/>
        <a:p>
          <a:r>
            <a:rPr lang="en-US" dirty="0"/>
            <a:t>ANGULAR 9</a:t>
          </a:r>
        </a:p>
      </dgm:t>
    </dgm:pt>
    <dgm:pt modelId="{3E16312B-E02C-4C73-BB5C-8ED8416494A3}" type="parTrans" cxnId="{829A8759-EC34-4AAC-9D25-0574A377E87E}">
      <dgm:prSet/>
      <dgm:spPr/>
      <dgm:t>
        <a:bodyPr/>
        <a:lstStyle/>
        <a:p>
          <a:endParaRPr lang="en-US"/>
        </a:p>
      </dgm:t>
    </dgm:pt>
    <dgm:pt modelId="{8EF1DCEA-7FCA-4EBD-867B-33765F9B426E}" type="sibTrans" cxnId="{829A8759-EC34-4AAC-9D25-0574A377E87E}">
      <dgm:prSet/>
      <dgm:spPr/>
      <dgm:t>
        <a:bodyPr/>
        <a:lstStyle/>
        <a:p>
          <a:endParaRPr lang="en-US"/>
        </a:p>
      </dgm:t>
    </dgm:pt>
    <dgm:pt modelId="{C3FA3061-5991-4DAC-842A-DD3D828EAB73}" type="pres">
      <dgm:prSet presAssocID="{1A1A2F49-C41E-4864-854D-3751B1F1AC72}" presName="diagram" presStyleCnt="0">
        <dgm:presLayoutVars>
          <dgm:dir/>
          <dgm:resizeHandles val="exact"/>
        </dgm:presLayoutVars>
      </dgm:prSet>
      <dgm:spPr/>
    </dgm:pt>
    <dgm:pt modelId="{5A62323E-6F36-4660-958F-F2F9A92A2BA4}" type="pres">
      <dgm:prSet presAssocID="{7E2665E3-453E-49DB-ACAC-7F2904E3979F}" presName="node" presStyleLbl="node1" presStyleIdx="0" presStyleCnt="2">
        <dgm:presLayoutVars>
          <dgm:bulletEnabled val="1"/>
        </dgm:presLayoutVars>
      </dgm:prSet>
      <dgm:spPr/>
    </dgm:pt>
    <dgm:pt modelId="{0A7AAF5F-A5F5-46B6-85D5-37612F331E86}" type="pres">
      <dgm:prSet presAssocID="{E930A052-6CF3-4BB3-BA75-63FC6D02B6B5}" presName="sibTrans" presStyleCnt="0"/>
      <dgm:spPr/>
    </dgm:pt>
    <dgm:pt modelId="{5577BA68-8198-4DBD-8F0E-F15D0D27DECE}" type="pres">
      <dgm:prSet presAssocID="{CBBDAE18-38A1-4BCD-A8E1-4FD7186D2158}" presName="node" presStyleLbl="node1" presStyleIdx="1" presStyleCnt="2">
        <dgm:presLayoutVars>
          <dgm:bulletEnabled val="1"/>
        </dgm:presLayoutVars>
      </dgm:prSet>
      <dgm:spPr/>
    </dgm:pt>
  </dgm:ptLst>
  <dgm:cxnLst>
    <dgm:cxn modelId="{682E7116-DAAB-46BB-912F-1C1FEDADDE44}" type="presOf" srcId="{7E2665E3-453E-49DB-ACAC-7F2904E3979F}" destId="{5A62323E-6F36-4660-958F-F2F9A92A2BA4}" srcOrd="0" destOrd="0" presId="urn:microsoft.com/office/officeart/2005/8/layout/default"/>
    <dgm:cxn modelId="{07FAF124-1A95-4509-B53F-51F3B6CF20A5}" type="presOf" srcId="{1A1A2F49-C41E-4864-854D-3751B1F1AC72}" destId="{C3FA3061-5991-4DAC-842A-DD3D828EAB73}" srcOrd="0" destOrd="0" presId="urn:microsoft.com/office/officeart/2005/8/layout/default"/>
    <dgm:cxn modelId="{829A8759-EC34-4AAC-9D25-0574A377E87E}" srcId="{1A1A2F49-C41E-4864-854D-3751B1F1AC72}" destId="{CBBDAE18-38A1-4BCD-A8E1-4FD7186D2158}" srcOrd="1" destOrd="0" parTransId="{3E16312B-E02C-4C73-BB5C-8ED8416494A3}" sibTransId="{8EF1DCEA-7FCA-4EBD-867B-33765F9B426E}"/>
    <dgm:cxn modelId="{AAE3FF8F-8E2E-46B9-84F4-A3F6C8083D7E}" type="presOf" srcId="{CBBDAE18-38A1-4BCD-A8E1-4FD7186D2158}" destId="{5577BA68-8198-4DBD-8F0E-F15D0D27DECE}" srcOrd="0" destOrd="0" presId="urn:microsoft.com/office/officeart/2005/8/layout/default"/>
    <dgm:cxn modelId="{ACC7D0A2-63AB-49F6-B595-EA616212867F}" srcId="{1A1A2F49-C41E-4864-854D-3751B1F1AC72}" destId="{7E2665E3-453E-49DB-ACAC-7F2904E3979F}" srcOrd="0" destOrd="0" parTransId="{C75B3742-A84E-4F02-AE6B-CC4A4E5E2C31}" sibTransId="{E930A052-6CF3-4BB3-BA75-63FC6D02B6B5}"/>
    <dgm:cxn modelId="{8F9EFE3B-CA30-43EE-8098-D79816660316}" type="presParOf" srcId="{C3FA3061-5991-4DAC-842A-DD3D828EAB73}" destId="{5A62323E-6F36-4660-958F-F2F9A92A2BA4}" srcOrd="0" destOrd="0" presId="urn:microsoft.com/office/officeart/2005/8/layout/default"/>
    <dgm:cxn modelId="{F062C0DC-E4BD-4384-9433-883C80D2F605}" type="presParOf" srcId="{C3FA3061-5991-4DAC-842A-DD3D828EAB73}" destId="{0A7AAF5F-A5F5-46B6-85D5-37612F331E86}" srcOrd="1" destOrd="0" presId="urn:microsoft.com/office/officeart/2005/8/layout/default"/>
    <dgm:cxn modelId="{F74CE5B9-2773-47B1-9C54-D1E3A059A748}" type="presParOf" srcId="{C3FA3061-5991-4DAC-842A-DD3D828EAB73}" destId="{5577BA68-8198-4DBD-8F0E-F15D0D27DEC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2323E-6F36-4660-958F-F2F9A92A2BA4}">
      <dsp:nvSpPr>
        <dsp:cNvPr id="0" name=""/>
        <dsp:cNvSpPr/>
      </dsp:nvSpPr>
      <dsp:spPr>
        <a:xfrm>
          <a:off x="326343" y="383"/>
          <a:ext cx="3885145" cy="23310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JSON-SERVER</a:t>
          </a:r>
        </a:p>
      </dsp:txBody>
      <dsp:txXfrm>
        <a:off x="326343" y="383"/>
        <a:ext cx="3885145" cy="2331087"/>
      </dsp:txXfrm>
    </dsp:sp>
    <dsp:sp modelId="{5577BA68-8198-4DBD-8F0E-F15D0D27DECE}">
      <dsp:nvSpPr>
        <dsp:cNvPr id="0" name=""/>
        <dsp:cNvSpPr/>
      </dsp:nvSpPr>
      <dsp:spPr>
        <a:xfrm>
          <a:off x="4600003" y="383"/>
          <a:ext cx="3885145" cy="23310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ANGULAR 9</a:t>
          </a:r>
        </a:p>
      </dsp:txBody>
      <dsp:txXfrm>
        <a:off x="4600003" y="383"/>
        <a:ext cx="3885145" cy="233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6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3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0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0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5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5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7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19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cs typeface="Calibri Light"/>
              </a:rPr>
              <a:t>Shadow Governance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497137" y="3940629"/>
            <a:ext cx="7656877" cy="2325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b="1" dirty="0">
                <a:cs typeface="Calibri"/>
              </a:rPr>
              <a:t>Member Name:</a:t>
            </a:r>
          </a:p>
          <a:p>
            <a:pPr algn="ctr"/>
            <a:r>
              <a:rPr lang="en-US" sz="1800" b="1" dirty="0">
                <a:cs typeface="Calibri"/>
              </a:rPr>
              <a:t>GARGI RANI PATHAK – 46095047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3B19-E043-474F-B9A0-8AB73C13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1769837"/>
            <a:ext cx="3659389" cy="749844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29BA9-24F3-42B2-A1CE-2AA8498E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570152"/>
            <a:ext cx="6517543" cy="4811849"/>
          </a:xfrm>
        </p:spPr>
        <p:txBody>
          <a:bodyPr>
            <a:normAutofit/>
          </a:bodyPr>
          <a:lstStyle/>
          <a:p>
            <a:r>
              <a:rPr lang="en-US" dirty="0"/>
              <a:t>Admin should accept the user id and password for the Admin login and once validated, the Admin should have an option to create other users who can be Analytics Users</a:t>
            </a:r>
            <a:endParaRPr lang="en-IN" dirty="0"/>
          </a:p>
          <a:p>
            <a:r>
              <a:rPr lang="en-US" dirty="0"/>
              <a:t>Analytical user Should give provision for filters and based on the filters chosen a report should be generated and should be available for download as an excel sheet.</a:t>
            </a:r>
            <a:endParaRPr lang="en-IN" dirty="0"/>
          </a:p>
          <a:p>
            <a:r>
              <a:rPr lang="en-US" dirty="0"/>
              <a:t>End user should allow the user to enter the data in the appropriate fields and save the data.</a:t>
            </a:r>
            <a:endParaRPr lang="en-IN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52879-D7E9-4B26-9323-9941E916ABC4}"/>
              </a:ext>
            </a:extLst>
          </p:cNvPr>
          <p:cNvSpPr txBox="1"/>
          <p:nvPr/>
        </p:nvSpPr>
        <p:spPr>
          <a:xfrm>
            <a:off x="564388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4B5AB-6232-4696-8A77-6F32FB41724E}"/>
              </a:ext>
            </a:extLst>
          </p:cNvPr>
          <p:cNvSpPr txBox="1"/>
          <p:nvPr/>
        </p:nvSpPr>
        <p:spPr>
          <a:xfrm>
            <a:off x="799250" y="2316480"/>
            <a:ext cx="344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57139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9C28-5A95-4937-AFEB-4465D965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962877"/>
            <a:ext cx="4394201" cy="1776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FUNCTIONALITIES required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A46D-19CB-4866-A097-023585C9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Signup, Login or Logout</a:t>
            </a:r>
          </a:p>
          <a:p>
            <a:r>
              <a:rPr lang="en-US" dirty="0">
                <a:ea typeface="+mn-lt"/>
                <a:cs typeface="Calibri"/>
              </a:rPr>
              <a:t>User can enter data.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Admin can add or remove user/Analytical user on Shadow Governance Application.</a:t>
            </a:r>
          </a:p>
          <a:p>
            <a:r>
              <a:rPr lang="en-US" dirty="0">
                <a:ea typeface="+mn-lt"/>
                <a:cs typeface="Calibri"/>
              </a:rPr>
              <a:t>Analytical user can generate the report for user.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5525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849F-8C89-4AED-96D9-C701C35A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1066800"/>
            <a:ext cx="2763618" cy="22027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4C32-0EE2-4324-8E4C-67DB7BC9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User Module</a:t>
            </a:r>
          </a:p>
          <a:p>
            <a:r>
              <a:rPr lang="en-US" dirty="0">
                <a:cs typeface="Calibri"/>
              </a:rPr>
              <a:t>Admin Module</a:t>
            </a:r>
          </a:p>
          <a:p>
            <a:r>
              <a:rPr lang="en-US" dirty="0">
                <a:cs typeface="Calibri"/>
              </a:rPr>
              <a:t>Analytical User Module</a:t>
            </a:r>
          </a:p>
        </p:txBody>
      </p:sp>
    </p:spTree>
    <p:extLst>
      <p:ext uri="{BB962C8B-B14F-4D97-AF65-F5344CB8AC3E}">
        <p14:creationId xmlns:p14="http://schemas.microsoft.com/office/powerpoint/2010/main" val="4171572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E51-5154-4250-A2F9-EA5B9642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Technical Requirements </a:t>
            </a:r>
            <a:endParaRPr lang="en-US"/>
          </a:p>
          <a:p>
            <a:endParaRPr lang="en-US">
              <a:cs typeface="Calibri Light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945D817-6EC6-4062-B670-D2253393E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336692"/>
              </p:ext>
            </p:extLst>
          </p:nvPr>
        </p:nvGraphicFramePr>
        <p:xfrm>
          <a:off x="1542473" y="2406400"/>
          <a:ext cx="8811492" cy="2331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31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17" y="2222500"/>
            <a:ext cx="3665965" cy="3636963"/>
          </a:xfrm>
        </p:spPr>
      </p:pic>
    </p:spTree>
    <p:extLst>
      <p:ext uri="{BB962C8B-B14F-4D97-AF65-F5344CB8AC3E}">
        <p14:creationId xmlns:p14="http://schemas.microsoft.com/office/powerpoint/2010/main" val="82737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7" y="2222500"/>
            <a:ext cx="5247465" cy="3636963"/>
          </a:xfrm>
        </p:spPr>
      </p:pic>
    </p:spTree>
    <p:extLst>
      <p:ext uri="{BB962C8B-B14F-4D97-AF65-F5344CB8AC3E}">
        <p14:creationId xmlns:p14="http://schemas.microsoft.com/office/powerpoint/2010/main" val="374787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58" y="2222500"/>
            <a:ext cx="4849284" cy="3636963"/>
          </a:xfrm>
        </p:spPr>
      </p:pic>
    </p:spTree>
    <p:extLst>
      <p:ext uri="{BB962C8B-B14F-4D97-AF65-F5344CB8AC3E}">
        <p14:creationId xmlns:p14="http://schemas.microsoft.com/office/powerpoint/2010/main" val="288539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5C1C-D29A-4D61-AD95-C2BEE221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Thank you</a:t>
            </a:r>
          </a:p>
        </p:txBody>
      </p:sp>
      <p:pic>
        <p:nvPicPr>
          <p:cNvPr id="14" name="Graphic 5" descr="Smiling Face with No Fill">
            <a:extLst>
              <a:ext uri="{FF2B5EF4-FFF2-40B4-BE49-F238E27FC236}">
                <a16:creationId xmlns:a16="http://schemas.microsoft.com/office/drawing/2014/main" id="{95F3620B-7E12-4F66-B010-4273CD4D5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5289" y="2458289"/>
            <a:ext cx="1941421" cy="19414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29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5A274E1DBEC4094E9C0B480032B74" ma:contentTypeVersion="6" ma:contentTypeDescription="Create a new document." ma:contentTypeScope="" ma:versionID="0a0b96e38ffc8606e721291d376fe2b0">
  <xsd:schema xmlns:xsd="http://www.w3.org/2001/XMLSchema" xmlns:xs="http://www.w3.org/2001/XMLSchema" xmlns:p="http://schemas.microsoft.com/office/2006/metadata/properties" xmlns:ns2="4f9d17ba-31c1-45e0-9b26-e55d6f9a1269" xmlns:ns3="0e7c1b58-3191-41e4-a1e7-c08bf22df960" targetNamespace="http://schemas.microsoft.com/office/2006/metadata/properties" ma:root="true" ma:fieldsID="8f6b664d6d35ecdfbd5a939771b25262" ns2:_="" ns3:_="">
    <xsd:import namespace="4f9d17ba-31c1-45e0-9b26-e55d6f9a1269"/>
    <xsd:import namespace="0e7c1b58-3191-41e4-a1e7-c08bf22df9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d17ba-31c1-45e0-9b26-e55d6f9a12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c1b58-3191-41e4-a1e7-c08bf22df9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CB035D-BC2E-44A7-9F41-8BB434DF622D}">
  <ds:schemaRefs>
    <ds:schemaRef ds:uri="0e7c1b58-3191-41e4-a1e7-c08bf22df960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f9d17ba-31c1-45e0-9b26-e55d6f9a126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888AD5-1101-4E50-B233-1559D745B4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d17ba-31c1-45e0-9b26-e55d6f9a1269"/>
    <ds:schemaRef ds:uri="0e7c1b58-3191-41e4-a1e7-c08bf22df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015A89-96B8-4F35-9315-E8ADFCD455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65</TotalTime>
  <Words>149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Shadow Governance</vt:lpstr>
      <vt:lpstr> </vt:lpstr>
      <vt:lpstr>FUNCTIONALITIES required :</vt:lpstr>
      <vt:lpstr>Modules</vt:lpstr>
      <vt:lpstr>Technical Requirements  </vt:lpstr>
      <vt:lpstr>Use case diagram</vt:lpstr>
      <vt:lpstr>Activity diagram</vt:lpstr>
      <vt:lpstr>Database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Pardeshi, Yogita</dc:creator>
  <cp:lastModifiedBy>Gargi Rani Pathak</cp:lastModifiedBy>
  <cp:revision>203</cp:revision>
  <dcterms:created xsi:type="dcterms:W3CDTF">2020-10-21T07:31:24Z</dcterms:created>
  <dcterms:modified xsi:type="dcterms:W3CDTF">2021-09-16T05:10:55Z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0x010100BE25A274E1DBEC4094E9C0B480032B74</vt:lpwstr>
  </property>
</Properties>
</file>