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9" r:id="rId4"/>
    <p:sldId id="260" r:id="rId5"/>
    <p:sldId id="291" r:id="rId6"/>
    <p:sldId id="261" r:id="rId7"/>
    <p:sldId id="292" r:id="rId8"/>
    <p:sldId id="262" r:id="rId9"/>
    <p:sldId id="293" r:id="rId10"/>
    <p:sldId id="295" r:id="rId11"/>
  </p:sldIdLst>
  <p:sldSz cx="9144000" cy="5143500" type="screen16x9"/>
  <p:notesSz cx="6858000" cy="9144000"/>
  <p:embeddedFontLst>
    <p:embeddedFont>
      <p:font typeface="Fira Sans Condensed" panose="020B0503050000020004" pitchFamily="34" charset="0"/>
      <p:regular r:id="rId13"/>
      <p:bold r:id="rId14"/>
      <p:italic r:id="rId15"/>
      <p:boldItalic r:id="rId16"/>
    </p:embeddedFont>
    <p:embeddedFont>
      <p:font typeface="Fira Sans Condensed Light" panose="020B0403050000020004" pitchFamily="34" charset="0"/>
      <p:regular r:id="rId17"/>
      <p:bold r:id="rId18"/>
      <p:italic r:id="rId19"/>
      <p:boldItalic r:id="rId20"/>
    </p:embeddedFont>
    <p:embeddedFont>
      <p:font typeface="Franklin Gothic Book" panose="020B0503020102020204" pitchFamily="34" charset="0"/>
      <p:regular r:id="rId21"/>
      <p:italic r:id="rId22"/>
    </p:embeddedFont>
    <p:embeddedFont>
      <p:font typeface="Rajdhani" panose="020B0604020202020204" charset="0"/>
      <p:regular r:id="rId23"/>
      <p:bold r:id="rId24"/>
    </p:embeddedFont>
    <p:embeddedFont>
      <p:font typeface="Roboto Condensed Light" panose="020000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5434E-5253-41AF-B1AD-06D4E94F2CFC}" v="59" dt="2024-07-04T11:08:24.557"/>
  </p1510:revLst>
</p1510:revInfo>
</file>

<file path=ppt/tableStyles.xml><?xml version="1.0" encoding="utf-8"?>
<a:tblStyleLst xmlns:a="http://schemas.openxmlformats.org/drawingml/2006/main" def="{D9DC02BE-D5B8-4730-95D9-2897D57B9B2D}">
  <a:tblStyle styleId="{D9DC02BE-D5B8-4730-95D9-2897D57B9B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62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SARIN" userId="6750bc7e8d1981df" providerId="LiveId" clId="{6865434E-5253-41AF-B1AD-06D4E94F2CFC}"/>
    <pc:docChg chg="undo custSel addSld delSld modSld sldOrd delMainMaster modMainMaster">
      <pc:chgData name="YASH SARIN" userId="6750bc7e8d1981df" providerId="LiveId" clId="{6865434E-5253-41AF-B1AD-06D4E94F2CFC}" dt="2024-07-04T11:08:24.557" v="255"/>
      <pc:docMkLst>
        <pc:docMk/>
      </pc:docMkLst>
      <pc:sldChg chg="modTransition">
        <pc:chgData name="YASH SARIN" userId="6750bc7e8d1981df" providerId="LiveId" clId="{6865434E-5253-41AF-B1AD-06D4E94F2CFC}" dt="2024-07-04T11:08:18.584" v="253"/>
        <pc:sldMkLst>
          <pc:docMk/>
          <pc:sldMk cId="0" sldId="256"/>
        </pc:sldMkLst>
      </pc:sldChg>
      <pc:sldChg chg="modSp mod modTransition">
        <pc:chgData name="YASH SARIN" userId="6750bc7e8d1981df" providerId="LiveId" clId="{6865434E-5253-41AF-B1AD-06D4E94F2CFC}" dt="2024-07-04T11:08:18.584" v="253"/>
        <pc:sldMkLst>
          <pc:docMk/>
          <pc:sldMk cId="0" sldId="257"/>
        </pc:sldMkLst>
        <pc:spChg chg="mod">
          <ac:chgData name="YASH SARIN" userId="6750bc7e8d1981df" providerId="LiveId" clId="{6865434E-5253-41AF-B1AD-06D4E94F2CFC}" dt="2024-07-04T10:00:53.970" v="146" actId="1076"/>
          <ac:spMkLst>
            <pc:docMk/>
            <pc:sldMk cId="0" sldId="257"/>
            <ac:spMk id="65" creationId="{00000000-0000-0000-0000-000000000000}"/>
          </ac:spMkLst>
        </pc:spChg>
      </pc:sldChg>
      <pc:sldChg chg="modSp mod modTransition">
        <pc:chgData name="YASH SARIN" userId="6750bc7e8d1981df" providerId="LiveId" clId="{6865434E-5253-41AF-B1AD-06D4E94F2CFC}" dt="2024-07-04T11:08:18.584" v="253"/>
        <pc:sldMkLst>
          <pc:docMk/>
          <pc:sldMk cId="0" sldId="259"/>
        </pc:sldMkLst>
        <pc:spChg chg="mod">
          <ac:chgData name="YASH SARIN" userId="6750bc7e8d1981df" providerId="LiveId" clId="{6865434E-5253-41AF-B1AD-06D4E94F2CFC}" dt="2024-07-04T10:07:16.241" v="198" actId="207"/>
          <ac:spMkLst>
            <pc:docMk/>
            <pc:sldMk cId="0" sldId="259"/>
            <ac:spMk id="6" creationId="{B504C05E-D14D-E389-6E44-641937110835}"/>
          </ac:spMkLst>
        </pc:spChg>
      </pc:sldChg>
      <pc:sldChg chg="modTransition">
        <pc:chgData name="YASH SARIN" userId="6750bc7e8d1981df" providerId="LiveId" clId="{6865434E-5253-41AF-B1AD-06D4E94F2CFC}" dt="2024-07-04T11:08:18.584" v="253"/>
        <pc:sldMkLst>
          <pc:docMk/>
          <pc:sldMk cId="0" sldId="260"/>
        </pc:sldMkLst>
      </pc:sldChg>
      <pc:sldChg chg="addSp delSp modSp mod modTransition">
        <pc:chgData name="YASH SARIN" userId="6750bc7e8d1981df" providerId="LiveId" clId="{6865434E-5253-41AF-B1AD-06D4E94F2CFC}" dt="2024-07-04T11:08:18.584" v="253"/>
        <pc:sldMkLst>
          <pc:docMk/>
          <pc:sldMk cId="0" sldId="261"/>
        </pc:sldMkLst>
        <pc:spChg chg="add mod">
          <ac:chgData name="YASH SARIN" userId="6750bc7e8d1981df" providerId="LiveId" clId="{6865434E-5253-41AF-B1AD-06D4E94F2CFC}" dt="2024-07-04T10:06:16.815" v="196" actId="2711"/>
          <ac:spMkLst>
            <pc:docMk/>
            <pc:sldMk cId="0" sldId="261"/>
            <ac:spMk id="3" creationId="{65B7E01F-4C9C-3096-FC15-4053D776A1E1}"/>
          </ac:spMkLst>
        </pc:spChg>
        <pc:spChg chg="add mod">
          <ac:chgData name="YASH SARIN" userId="6750bc7e8d1981df" providerId="LiveId" clId="{6865434E-5253-41AF-B1AD-06D4E94F2CFC}" dt="2024-07-04T09:54:56.668" v="67" actId="20577"/>
          <ac:spMkLst>
            <pc:docMk/>
            <pc:sldMk cId="0" sldId="261"/>
            <ac:spMk id="4" creationId="{695FE5F3-21C6-23A6-87ED-790F53D7092A}"/>
          </ac:spMkLst>
        </pc:spChg>
        <pc:spChg chg="del">
          <ac:chgData name="YASH SARIN" userId="6750bc7e8d1981df" providerId="LiveId" clId="{6865434E-5253-41AF-B1AD-06D4E94F2CFC}" dt="2024-07-04T09:49:48.959" v="0" actId="478"/>
          <ac:spMkLst>
            <pc:docMk/>
            <pc:sldMk cId="0" sldId="261"/>
            <ac:spMk id="154" creationId="{00000000-0000-0000-0000-000000000000}"/>
          </ac:spMkLst>
        </pc:spChg>
        <pc:spChg chg="del">
          <ac:chgData name="YASH SARIN" userId="6750bc7e8d1981df" providerId="LiveId" clId="{6865434E-5253-41AF-B1AD-06D4E94F2CFC}" dt="2024-07-04T09:49:48.959" v="0" actId="478"/>
          <ac:spMkLst>
            <pc:docMk/>
            <pc:sldMk cId="0" sldId="261"/>
            <ac:spMk id="162" creationId="{00000000-0000-0000-0000-000000000000}"/>
          </ac:spMkLst>
        </pc:spChg>
        <pc:grpChg chg="del">
          <ac:chgData name="YASH SARIN" userId="6750bc7e8d1981df" providerId="LiveId" clId="{6865434E-5253-41AF-B1AD-06D4E94F2CFC}" dt="2024-07-04T09:49:48.959" v="0" actId="478"/>
          <ac:grpSpMkLst>
            <pc:docMk/>
            <pc:sldMk cId="0" sldId="261"/>
            <ac:grpSpMk id="155" creationId="{00000000-0000-0000-0000-000000000000}"/>
          </ac:grpSpMkLst>
        </pc:grpChg>
        <pc:grpChg chg="del">
          <ac:chgData name="YASH SARIN" userId="6750bc7e8d1981df" providerId="LiveId" clId="{6865434E-5253-41AF-B1AD-06D4E94F2CFC}" dt="2024-07-04T09:49:48.959" v="0" actId="478"/>
          <ac:grpSpMkLst>
            <pc:docMk/>
            <pc:sldMk cId="0" sldId="261"/>
            <ac:grpSpMk id="167" creationId="{00000000-0000-0000-0000-000000000000}"/>
          </ac:grpSpMkLst>
        </pc:grpChg>
        <pc:grpChg chg="del">
          <ac:chgData name="YASH SARIN" userId="6750bc7e8d1981df" providerId="LiveId" clId="{6865434E-5253-41AF-B1AD-06D4E94F2CFC}" dt="2024-07-04T09:49:48.959" v="0" actId="478"/>
          <ac:grpSpMkLst>
            <pc:docMk/>
            <pc:sldMk cId="0" sldId="261"/>
            <ac:grpSpMk id="170" creationId="{00000000-0000-0000-0000-000000000000}"/>
          </ac:grpSpMkLst>
        </pc:grpChg>
        <pc:grpChg chg="del">
          <ac:chgData name="YASH SARIN" userId="6750bc7e8d1981df" providerId="LiveId" clId="{6865434E-5253-41AF-B1AD-06D4E94F2CFC}" dt="2024-07-04T09:49:48.959" v="0" actId="478"/>
          <ac:grpSpMkLst>
            <pc:docMk/>
            <pc:sldMk cId="0" sldId="261"/>
            <ac:grpSpMk id="172" creationId="{00000000-0000-0000-0000-000000000000}"/>
          </ac:grpSpMkLst>
        </pc:grpChg>
        <pc:grpChg chg="del">
          <ac:chgData name="YASH SARIN" userId="6750bc7e8d1981df" providerId="LiveId" clId="{6865434E-5253-41AF-B1AD-06D4E94F2CFC}" dt="2024-07-04T09:49:48.959" v="0" actId="478"/>
          <ac:grpSpMkLst>
            <pc:docMk/>
            <pc:sldMk cId="0" sldId="261"/>
            <ac:grpSpMk id="175" creationId="{00000000-0000-0000-0000-000000000000}"/>
          </ac:grpSpMkLst>
        </pc:grpChg>
        <pc:grpChg chg="del">
          <ac:chgData name="YASH SARIN" userId="6750bc7e8d1981df" providerId="LiveId" clId="{6865434E-5253-41AF-B1AD-06D4E94F2CFC}" dt="2024-07-04T09:49:48.959" v="0" actId="478"/>
          <ac:grpSpMkLst>
            <pc:docMk/>
            <pc:sldMk cId="0" sldId="261"/>
            <ac:grpSpMk id="177" creationId="{00000000-0000-0000-0000-000000000000}"/>
          </ac:grpSpMkLst>
        </pc:grpChg>
        <pc:grpChg chg="del">
          <ac:chgData name="YASH SARIN" userId="6750bc7e8d1981df" providerId="LiveId" clId="{6865434E-5253-41AF-B1AD-06D4E94F2CFC}" dt="2024-07-04T09:49:48.959" v="0" actId="478"/>
          <ac:grpSpMkLst>
            <pc:docMk/>
            <pc:sldMk cId="0" sldId="261"/>
            <ac:grpSpMk id="189" creationId="{00000000-0000-0000-0000-000000000000}"/>
          </ac:grpSpMkLst>
        </pc:grpChg>
        <pc:grpChg chg="del">
          <ac:chgData name="YASH SARIN" userId="6750bc7e8d1981df" providerId="LiveId" clId="{6865434E-5253-41AF-B1AD-06D4E94F2CFC}" dt="2024-07-04T09:49:48.959" v="0" actId="478"/>
          <ac:grpSpMkLst>
            <pc:docMk/>
            <pc:sldMk cId="0" sldId="261"/>
            <ac:grpSpMk id="194" creationId="{00000000-0000-0000-0000-000000000000}"/>
          </ac:grpSpMkLst>
        </pc:grpChg>
        <pc:grpChg chg="del">
          <ac:chgData name="YASH SARIN" userId="6750bc7e8d1981df" providerId="LiveId" clId="{6865434E-5253-41AF-B1AD-06D4E94F2CFC}" dt="2024-07-04T09:49:48.959" v="0" actId="478"/>
          <ac:grpSpMkLst>
            <pc:docMk/>
            <pc:sldMk cId="0" sldId="261"/>
            <ac:grpSpMk id="199" creationId="{00000000-0000-0000-0000-000000000000}"/>
          </ac:grpSpMkLst>
        </pc:grpChg>
        <pc:cxnChg chg="del mod">
          <ac:chgData name="YASH SARIN" userId="6750bc7e8d1981df" providerId="LiveId" clId="{6865434E-5253-41AF-B1AD-06D4E94F2CFC}" dt="2024-07-04T09:49:48.959" v="0" actId="478"/>
          <ac:cxnSpMkLst>
            <pc:docMk/>
            <pc:sldMk cId="0" sldId="261"/>
            <ac:cxnSpMk id="163" creationId="{00000000-0000-0000-0000-000000000000}"/>
          </ac:cxnSpMkLst>
        </pc:cxnChg>
        <pc:cxnChg chg="del mod">
          <ac:chgData name="YASH SARIN" userId="6750bc7e8d1981df" providerId="LiveId" clId="{6865434E-5253-41AF-B1AD-06D4E94F2CFC}" dt="2024-07-04T09:49:48.959" v="0" actId="478"/>
          <ac:cxnSpMkLst>
            <pc:docMk/>
            <pc:sldMk cId="0" sldId="261"/>
            <ac:cxnSpMk id="165" creationId="{00000000-0000-0000-0000-000000000000}"/>
          </ac:cxnSpMkLst>
        </pc:cxnChg>
        <pc:cxnChg chg="del mod">
          <ac:chgData name="YASH SARIN" userId="6750bc7e8d1981df" providerId="LiveId" clId="{6865434E-5253-41AF-B1AD-06D4E94F2CFC}" dt="2024-07-04T09:49:48.959" v="0" actId="478"/>
          <ac:cxnSpMkLst>
            <pc:docMk/>
            <pc:sldMk cId="0" sldId="261"/>
            <ac:cxnSpMk id="192" creationId="{00000000-0000-0000-0000-000000000000}"/>
          </ac:cxnSpMkLst>
        </pc:cxnChg>
        <pc:cxnChg chg="del mod">
          <ac:chgData name="YASH SARIN" userId="6750bc7e8d1981df" providerId="LiveId" clId="{6865434E-5253-41AF-B1AD-06D4E94F2CFC}" dt="2024-07-04T09:49:48.959" v="0" actId="478"/>
          <ac:cxnSpMkLst>
            <pc:docMk/>
            <pc:sldMk cId="0" sldId="261"/>
            <ac:cxnSpMk id="193" creationId="{00000000-0000-0000-0000-000000000000}"/>
          </ac:cxnSpMkLst>
        </pc:cxnChg>
      </pc:sldChg>
      <pc:sldChg chg="addSp delSp modSp mod modTransition">
        <pc:chgData name="YASH SARIN" userId="6750bc7e8d1981df" providerId="LiveId" clId="{6865434E-5253-41AF-B1AD-06D4E94F2CFC}" dt="2024-07-04T11:08:18.584" v="253"/>
        <pc:sldMkLst>
          <pc:docMk/>
          <pc:sldMk cId="0" sldId="262"/>
        </pc:sldMkLst>
        <pc:spChg chg="add mod">
          <ac:chgData name="YASH SARIN" userId="6750bc7e8d1981df" providerId="LiveId" clId="{6865434E-5253-41AF-B1AD-06D4E94F2CFC}" dt="2024-07-04T10:06:02.828" v="194" actId="2711"/>
          <ac:spMkLst>
            <pc:docMk/>
            <pc:sldMk cId="0" sldId="262"/>
            <ac:spMk id="5" creationId="{1CFBBE7A-5D88-27F4-AAE7-FFB186C2161D}"/>
          </ac:spMkLst>
        </pc:spChg>
        <pc:spChg chg="add mod">
          <ac:chgData name="YASH SARIN" userId="6750bc7e8d1981df" providerId="LiveId" clId="{6865434E-5253-41AF-B1AD-06D4E94F2CFC}" dt="2024-07-04T10:07:00.401" v="197" actId="6549"/>
          <ac:spMkLst>
            <pc:docMk/>
            <pc:sldMk cId="0" sldId="262"/>
            <ac:spMk id="6" creationId="{07955746-59E0-3D04-BACF-AEA3493A2A4C}"/>
          </ac:spMkLst>
        </pc:spChg>
        <pc:spChg chg="del">
          <ac:chgData name="YASH SARIN" userId="6750bc7e8d1981df" providerId="LiveId" clId="{6865434E-5253-41AF-B1AD-06D4E94F2CFC}" dt="2024-07-04T09:56:52.111" v="97" actId="478"/>
          <ac:spMkLst>
            <pc:docMk/>
            <pc:sldMk cId="0" sldId="262"/>
            <ac:spMk id="210" creationId="{00000000-0000-0000-0000-000000000000}"/>
          </ac:spMkLst>
        </pc:spChg>
        <pc:spChg chg="del">
          <ac:chgData name="YASH SARIN" userId="6750bc7e8d1981df" providerId="LiveId" clId="{6865434E-5253-41AF-B1AD-06D4E94F2CFC}" dt="2024-07-04T09:56:52.111" v="97" actId="478"/>
          <ac:spMkLst>
            <pc:docMk/>
            <pc:sldMk cId="0" sldId="262"/>
            <ac:spMk id="211" creationId="{00000000-0000-0000-0000-000000000000}"/>
          </ac:spMkLst>
        </pc:spChg>
        <pc:spChg chg="del">
          <ac:chgData name="YASH SARIN" userId="6750bc7e8d1981df" providerId="LiveId" clId="{6865434E-5253-41AF-B1AD-06D4E94F2CFC}" dt="2024-07-04T09:56:52.111" v="97" actId="478"/>
          <ac:spMkLst>
            <pc:docMk/>
            <pc:sldMk cId="0" sldId="262"/>
            <ac:spMk id="216" creationId="{00000000-0000-0000-0000-000000000000}"/>
          </ac:spMkLst>
        </pc:spChg>
        <pc:spChg chg="del">
          <ac:chgData name="YASH SARIN" userId="6750bc7e8d1981df" providerId="LiveId" clId="{6865434E-5253-41AF-B1AD-06D4E94F2CFC}" dt="2024-07-04T09:56:52.111" v="97" actId="478"/>
          <ac:spMkLst>
            <pc:docMk/>
            <pc:sldMk cId="0" sldId="262"/>
            <ac:spMk id="221" creationId="{00000000-0000-0000-0000-000000000000}"/>
          </ac:spMkLst>
        </pc:spChg>
        <pc:spChg chg="del">
          <ac:chgData name="YASH SARIN" userId="6750bc7e8d1981df" providerId="LiveId" clId="{6865434E-5253-41AF-B1AD-06D4E94F2CFC}" dt="2024-07-04T09:56:52.111" v="97" actId="478"/>
          <ac:spMkLst>
            <pc:docMk/>
            <pc:sldMk cId="0" sldId="262"/>
            <ac:spMk id="226" creationId="{00000000-0000-0000-0000-000000000000}"/>
          </ac:spMkLst>
        </pc:spChg>
        <pc:spChg chg="del">
          <ac:chgData name="YASH SARIN" userId="6750bc7e8d1981df" providerId="LiveId" clId="{6865434E-5253-41AF-B1AD-06D4E94F2CFC}" dt="2024-07-04T09:56:52.111" v="97" actId="478"/>
          <ac:spMkLst>
            <pc:docMk/>
            <pc:sldMk cId="0" sldId="262"/>
            <ac:spMk id="231" creationId="{00000000-0000-0000-0000-000000000000}"/>
          </ac:spMkLst>
        </pc:spChg>
        <pc:spChg chg="del">
          <ac:chgData name="YASH SARIN" userId="6750bc7e8d1981df" providerId="LiveId" clId="{6865434E-5253-41AF-B1AD-06D4E94F2CFC}" dt="2024-07-04T09:56:52.111" v="97" actId="478"/>
          <ac:spMkLst>
            <pc:docMk/>
            <pc:sldMk cId="0" sldId="262"/>
            <ac:spMk id="232" creationId="{00000000-0000-0000-0000-000000000000}"/>
          </ac:spMkLst>
        </pc:spChg>
        <pc:grpChg chg="del">
          <ac:chgData name="YASH SARIN" userId="6750bc7e8d1981df" providerId="LiveId" clId="{6865434E-5253-41AF-B1AD-06D4E94F2CFC}" dt="2024-07-04T09:56:52.111" v="97" actId="478"/>
          <ac:grpSpMkLst>
            <pc:docMk/>
            <pc:sldMk cId="0" sldId="262"/>
            <ac:grpSpMk id="212" creationId="{00000000-0000-0000-0000-000000000000}"/>
          </ac:grpSpMkLst>
        </pc:grpChg>
        <pc:grpChg chg="del">
          <ac:chgData name="YASH SARIN" userId="6750bc7e8d1981df" providerId="LiveId" clId="{6865434E-5253-41AF-B1AD-06D4E94F2CFC}" dt="2024-07-04T09:56:52.111" v="97" actId="478"/>
          <ac:grpSpMkLst>
            <pc:docMk/>
            <pc:sldMk cId="0" sldId="262"/>
            <ac:grpSpMk id="217" creationId="{00000000-0000-0000-0000-000000000000}"/>
          </ac:grpSpMkLst>
        </pc:grpChg>
        <pc:grpChg chg="del">
          <ac:chgData name="YASH SARIN" userId="6750bc7e8d1981df" providerId="LiveId" clId="{6865434E-5253-41AF-B1AD-06D4E94F2CFC}" dt="2024-07-04T09:56:52.111" v="97" actId="478"/>
          <ac:grpSpMkLst>
            <pc:docMk/>
            <pc:sldMk cId="0" sldId="262"/>
            <ac:grpSpMk id="222" creationId="{00000000-0000-0000-0000-000000000000}"/>
          </ac:grpSpMkLst>
        </pc:grpChg>
        <pc:grpChg chg="del">
          <ac:chgData name="YASH SARIN" userId="6750bc7e8d1981df" providerId="LiveId" clId="{6865434E-5253-41AF-B1AD-06D4E94F2CFC}" dt="2024-07-04T09:56:52.111" v="97" actId="478"/>
          <ac:grpSpMkLst>
            <pc:docMk/>
            <pc:sldMk cId="0" sldId="262"/>
            <ac:grpSpMk id="227" creationId="{00000000-0000-0000-0000-000000000000}"/>
          </ac:grpSpMkLst>
        </pc:grpChg>
        <pc:graphicFrameChg chg="add del modGraphic">
          <ac:chgData name="YASH SARIN" userId="6750bc7e8d1981df" providerId="LiveId" clId="{6865434E-5253-41AF-B1AD-06D4E94F2CFC}" dt="2024-07-04T09:56:49.795" v="96" actId="27309"/>
          <ac:graphicFrameMkLst>
            <pc:docMk/>
            <pc:sldMk cId="0" sldId="262"/>
            <ac:graphicFrameMk id="3" creationId="{65C17C3F-7AA8-9A69-7B8D-B66F9D9B485C}"/>
          </ac:graphicFrameMkLst>
        </pc:graphicFrameChg>
        <pc:picChg chg="del">
          <ac:chgData name="YASH SARIN" userId="6750bc7e8d1981df" providerId="LiveId" clId="{6865434E-5253-41AF-B1AD-06D4E94F2CFC}" dt="2024-07-04T09:56:52.111" v="97" actId="478"/>
          <ac:picMkLst>
            <pc:docMk/>
            <pc:sldMk cId="0" sldId="262"/>
            <ac:picMk id="233" creationId="{00000000-0000-0000-0000-000000000000}"/>
          </ac:picMkLst>
        </pc:picChg>
      </pc:sldChg>
      <pc:sldChg chg="del">
        <pc:chgData name="YASH SARIN" userId="6750bc7e8d1981df" providerId="LiveId" clId="{6865434E-5253-41AF-B1AD-06D4E94F2CFC}" dt="2024-07-04T09:56:45.849" v="94" actId="47"/>
        <pc:sldMkLst>
          <pc:docMk/>
          <pc:sldMk cId="0" sldId="263"/>
        </pc:sldMkLst>
      </pc:sldChg>
      <pc:sldChg chg="del">
        <pc:chgData name="YASH SARIN" userId="6750bc7e8d1981df" providerId="LiveId" clId="{6865434E-5253-41AF-B1AD-06D4E94F2CFC}" dt="2024-07-04T09:50:09.564" v="43" actId="47"/>
        <pc:sldMkLst>
          <pc:docMk/>
          <pc:sldMk cId="0" sldId="264"/>
        </pc:sldMkLst>
      </pc:sldChg>
      <pc:sldChg chg="del">
        <pc:chgData name="YASH SARIN" userId="6750bc7e8d1981df" providerId="LiveId" clId="{6865434E-5253-41AF-B1AD-06D4E94F2CFC}" dt="2024-07-04T09:50:09.054" v="42" actId="47"/>
        <pc:sldMkLst>
          <pc:docMk/>
          <pc:sldMk cId="0" sldId="265"/>
        </pc:sldMkLst>
      </pc:sldChg>
      <pc:sldChg chg="del">
        <pc:chgData name="YASH SARIN" userId="6750bc7e8d1981df" providerId="LiveId" clId="{6865434E-5253-41AF-B1AD-06D4E94F2CFC}" dt="2024-07-04T09:50:08.368" v="41" actId="47"/>
        <pc:sldMkLst>
          <pc:docMk/>
          <pc:sldMk cId="0" sldId="266"/>
        </pc:sldMkLst>
      </pc:sldChg>
      <pc:sldChg chg="del">
        <pc:chgData name="YASH SARIN" userId="6750bc7e8d1981df" providerId="LiveId" clId="{6865434E-5253-41AF-B1AD-06D4E94F2CFC}" dt="2024-07-04T09:50:08.211" v="40" actId="47"/>
        <pc:sldMkLst>
          <pc:docMk/>
          <pc:sldMk cId="0" sldId="267"/>
        </pc:sldMkLst>
      </pc:sldChg>
      <pc:sldChg chg="del">
        <pc:chgData name="YASH SARIN" userId="6750bc7e8d1981df" providerId="LiveId" clId="{6865434E-5253-41AF-B1AD-06D4E94F2CFC}" dt="2024-07-04T09:50:08.036" v="39" actId="47"/>
        <pc:sldMkLst>
          <pc:docMk/>
          <pc:sldMk cId="0" sldId="268"/>
        </pc:sldMkLst>
      </pc:sldChg>
      <pc:sldChg chg="del">
        <pc:chgData name="YASH SARIN" userId="6750bc7e8d1981df" providerId="LiveId" clId="{6865434E-5253-41AF-B1AD-06D4E94F2CFC}" dt="2024-07-04T09:50:07.895" v="38" actId="47"/>
        <pc:sldMkLst>
          <pc:docMk/>
          <pc:sldMk cId="0" sldId="269"/>
        </pc:sldMkLst>
      </pc:sldChg>
      <pc:sldChg chg="del">
        <pc:chgData name="YASH SARIN" userId="6750bc7e8d1981df" providerId="LiveId" clId="{6865434E-5253-41AF-B1AD-06D4E94F2CFC}" dt="2024-07-04T09:50:07.752" v="37" actId="47"/>
        <pc:sldMkLst>
          <pc:docMk/>
          <pc:sldMk cId="0" sldId="270"/>
        </pc:sldMkLst>
      </pc:sldChg>
      <pc:sldChg chg="del">
        <pc:chgData name="YASH SARIN" userId="6750bc7e8d1981df" providerId="LiveId" clId="{6865434E-5253-41AF-B1AD-06D4E94F2CFC}" dt="2024-07-04T09:50:07.580" v="36" actId="47"/>
        <pc:sldMkLst>
          <pc:docMk/>
          <pc:sldMk cId="0" sldId="271"/>
        </pc:sldMkLst>
      </pc:sldChg>
      <pc:sldChg chg="del">
        <pc:chgData name="YASH SARIN" userId="6750bc7e8d1981df" providerId="LiveId" clId="{6865434E-5253-41AF-B1AD-06D4E94F2CFC}" dt="2024-07-04T09:50:07.273" v="35" actId="47"/>
        <pc:sldMkLst>
          <pc:docMk/>
          <pc:sldMk cId="0" sldId="272"/>
        </pc:sldMkLst>
      </pc:sldChg>
      <pc:sldChg chg="del">
        <pc:chgData name="YASH SARIN" userId="6750bc7e8d1981df" providerId="LiveId" clId="{6865434E-5253-41AF-B1AD-06D4E94F2CFC}" dt="2024-07-04T09:50:07.120" v="34" actId="47"/>
        <pc:sldMkLst>
          <pc:docMk/>
          <pc:sldMk cId="0" sldId="273"/>
        </pc:sldMkLst>
      </pc:sldChg>
      <pc:sldChg chg="del">
        <pc:chgData name="YASH SARIN" userId="6750bc7e8d1981df" providerId="LiveId" clId="{6865434E-5253-41AF-B1AD-06D4E94F2CFC}" dt="2024-07-04T09:50:06.979" v="33" actId="47"/>
        <pc:sldMkLst>
          <pc:docMk/>
          <pc:sldMk cId="0" sldId="274"/>
        </pc:sldMkLst>
      </pc:sldChg>
      <pc:sldChg chg="del">
        <pc:chgData name="YASH SARIN" userId="6750bc7e8d1981df" providerId="LiveId" clId="{6865434E-5253-41AF-B1AD-06D4E94F2CFC}" dt="2024-07-04T09:50:06.790" v="32" actId="47"/>
        <pc:sldMkLst>
          <pc:docMk/>
          <pc:sldMk cId="0" sldId="275"/>
        </pc:sldMkLst>
      </pc:sldChg>
      <pc:sldChg chg="del">
        <pc:chgData name="YASH SARIN" userId="6750bc7e8d1981df" providerId="LiveId" clId="{6865434E-5253-41AF-B1AD-06D4E94F2CFC}" dt="2024-07-04T09:50:06.727" v="31" actId="47"/>
        <pc:sldMkLst>
          <pc:docMk/>
          <pc:sldMk cId="0" sldId="276"/>
        </pc:sldMkLst>
      </pc:sldChg>
      <pc:sldChg chg="del">
        <pc:chgData name="YASH SARIN" userId="6750bc7e8d1981df" providerId="LiveId" clId="{6865434E-5253-41AF-B1AD-06D4E94F2CFC}" dt="2024-07-04T09:50:06.236" v="30" actId="47"/>
        <pc:sldMkLst>
          <pc:docMk/>
          <pc:sldMk cId="0" sldId="277"/>
        </pc:sldMkLst>
      </pc:sldChg>
      <pc:sldChg chg="del">
        <pc:chgData name="YASH SARIN" userId="6750bc7e8d1981df" providerId="LiveId" clId="{6865434E-5253-41AF-B1AD-06D4E94F2CFC}" dt="2024-07-04T09:50:06.157" v="29" actId="47"/>
        <pc:sldMkLst>
          <pc:docMk/>
          <pc:sldMk cId="0" sldId="278"/>
        </pc:sldMkLst>
      </pc:sldChg>
      <pc:sldChg chg="del">
        <pc:chgData name="YASH SARIN" userId="6750bc7e8d1981df" providerId="LiveId" clId="{6865434E-5253-41AF-B1AD-06D4E94F2CFC}" dt="2024-07-04T09:50:06.016" v="28" actId="47"/>
        <pc:sldMkLst>
          <pc:docMk/>
          <pc:sldMk cId="0" sldId="279"/>
        </pc:sldMkLst>
      </pc:sldChg>
      <pc:sldChg chg="del">
        <pc:chgData name="YASH SARIN" userId="6750bc7e8d1981df" providerId="LiveId" clId="{6865434E-5253-41AF-B1AD-06D4E94F2CFC}" dt="2024-07-04T09:50:05.875" v="27" actId="47"/>
        <pc:sldMkLst>
          <pc:docMk/>
          <pc:sldMk cId="0" sldId="280"/>
        </pc:sldMkLst>
      </pc:sldChg>
      <pc:sldChg chg="del">
        <pc:chgData name="YASH SARIN" userId="6750bc7e8d1981df" providerId="LiveId" clId="{6865434E-5253-41AF-B1AD-06D4E94F2CFC}" dt="2024-07-04T09:50:05.733" v="26" actId="47"/>
        <pc:sldMkLst>
          <pc:docMk/>
          <pc:sldMk cId="0" sldId="281"/>
        </pc:sldMkLst>
      </pc:sldChg>
      <pc:sldChg chg="del">
        <pc:chgData name="YASH SARIN" userId="6750bc7e8d1981df" providerId="LiveId" clId="{6865434E-5253-41AF-B1AD-06D4E94F2CFC}" dt="2024-07-04T09:50:05.623" v="25" actId="47"/>
        <pc:sldMkLst>
          <pc:docMk/>
          <pc:sldMk cId="0" sldId="282"/>
        </pc:sldMkLst>
      </pc:sldChg>
      <pc:sldChg chg="del">
        <pc:chgData name="YASH SARIN" userId="6750bc7e8d1981df" providerId="LiveId" clId="{6865434E-5253-41AF-B1AD-06D4E94F2CFC}" dt="2024-07-04T09:50:05.418" v="24" actId="47"/>
        <pc:sldMkLst>
          <pc:docMk/>
          <pc:sldMk cId="0" sldId="283"/>
        </pc:sldMkLst>
      </pc:sldChg>
      <pc:sldChg chg="del">
        <pc:chgData name="YASH SARIN" userId="6750bc7e8d1981df" providerId="LiveId" clId="{6865434E-5253-41AF-B1AD-06D4E94F2CFC}" dt="2024-07-04T09:50:05.151" v="23" actId="47"/>
        <pc:sldMkLst>
          <pc:docMk/>
          <pc:sldMk cId="0" sldId="284"/>
        </pc:sldMkLst>
      </pc:sldChg>
      <pc:sldChg chg="del">
        <pc:chgData name="YASH SARIN" userId="6750bc7e8d1981df" providerId="LiveId" clId="{6865434E-5253-41AF-B1AD-06D4E94F2CFC}" dt="2024-07-04T09:50:04.759" v="22" actId="47"/>
        <pc:sldMkLst>
          <pc:docMk/>
          <pc:sldMk cId="0" sldId="285"/>
        </pc:sldMkLst>
      </pc:sldChg>
      <pc:sldChg chg="del">
        <pc:chgData name="YASH SARIN" userId="6750bc7e8d1981df" providerId="LiveId" clId="{6865434E-5253-41AF-B1AD-06D4E94F2CFC}" dt="2024-07-04T09:50:04.379" v="21" actId="47"/>
        <pc:sldMkLst>
          <pc:docMk/>
          <pc:sldMk cId="0" sldId="286"/>
        </pc:sldMkLst>
      </pc:sldChg>
      <pc:sldChg chg="del">
        <pc:chgData name="YASH SARIN" userId="6750bc7e8d1981df" providerId="LiveId" clId="{6865434E-5253-41AF-B1AD-06D4E94F2CFC}" dt="2024-07-04T09:50:04.064" v="20" actId="47"/>
        <pc:sldMkLst>
          <pc:docMk/>
          <pc:sldMk cId="0" sldId="287"/>
        </pc:sldMkLst>
      </pc:sldChg>
      <pc:sldChg chg="del">
        <pc:chgData name="YASH SARIN" userId="6750bc7e8d1981df" providerId="LiveId" clId="{6865434E-5253-41AF-B1AD-06D4E94F2CFC}" dt="2024-07-04T09:50:03.848" v="19" actId="47"/>
        <pc:sldMkLst>
          <pc:docMk/>
          <pc:sldMk cId="0" sldId="288"/>
        </pc:sldMkLst>
      </pc:sldChg>
      <pc:sldChg chg="del">
        <pc:chgData name="YASH SARIN" userId="6750bc7e8d1981df" providerId="LiveId" clId="{6865434E-5253-41AF-B1AD-06D4E94F2CFC}" dt="2024-07-04T09:50:03.467" v="18" actId="47"/>
        <pc:sldMkLst>
          <pc:docMk/>
          <pc:sldMk cId="0" sldId="289"/>
        </pc:sldMkLst>
      </pc:sldChg>
      <pc:sldChg chg="del">
        <pc:chgData name="YASH SARIN" userId="6750bc7e8d1981df" providerId="LiveId" clId="{6865434E-5253-41AF-B1AD-06D4E94F2CFC}" dt="2024-07-04T09:50:03.263" v="17" actId="47"/>
        <pc:sldMkLst>
          <pc:docMk/>
          <pc:sldMk cId="0" sldId="290"/>
        </pc:sldMkLst>
      </pc:sldChg>
      <pc:sldChg chg="modTransition">
        <pc:chgData name="YASH SARIN" userId="6750bc7e8d1981df" providerId="LiveId" clId="{6865434E-5253-41AF-B1AD-06D4E94F2CFC}" dt="2024-07-04T11:08:24.557" v="255"/>
        <pc:sldMkLst>
          <pc:docMk/>
          <pc:sldMk cId="412764494" sldId="291"/>
        </pc:sldMkLst>
      </pc:sldChg>
      <pc:sldChg chg="modSp add mod modTransition">
        <pc:chgData name="YASH SARIN" userId="6750bc7e8d1981df" providerId="LiveId" clId="{6865434E-5253-41AF-B1AD-06D4E94F2CFC}" dt="2024-07-04T11:08:18.584" v="253"/>
        <pc:sldMkLst>
          <pc:docMk/>
          <pc:sldMk cId="1807460741" sldId="292"/>
        </pc:sldMkLst>
        <pc:spChg chg="mod">
          <ac:chgData name="YASH SARIN" userId="6750bc7e8d1981df" providerId="LiveId" clId="{6865434E-5253-41AF-B1AD-06D4E94F2CFC}" dt="2024-07-04T10:06:09.994" v="195" actId="2711"/>
          <ac:spMkLst>
            <pc:docMk/>
            <pc:sldMk cId="1807460741" sldId="292"/>
            <ac:spMk id="3" creationId="{65B7E01F-4C9C-3096-FC15-4053D776A1E1}"/>
          </ac:spMkLst>
        </pc:spChg>
        <pc:spChg chg="mod">
          <ac:chgData name="YASH SARIN" userId="6750bc7e8d1981df" providerId="LiveId" clId="{6865434E-5253-41AF-B1AD-06D4E94F2CFC}" dt="2024-07-04T09:56:18.091" v="93" actId="255"/>
          <ac:spMkLst>
            <pc:docMk/>
            <pc:sldMk cId="1807460741" sldId="292"/>
            <ac:spMk id="4" creationId="{695FE5F3-21C6-23A6-87ED-790F53D7092A}"/>
          </ac:spMkLst>
        </pc:spChg>
      </pc:sldChg>
      <pc:sldChg chg="modSp add mod modTransition">
        <pc:chgData name="YASH SARIN" userId="6750bc7e8d1981df" providerId="LiveId" clId="{6865434E-5253-41AF-B1AD-06D4E94F2CFC}" dt="2024-07-04T11:08:18.584" v="253"/>
        <pc:sldMkLst>
          <pc:docMk/>
          <pc:sldMk cId="2828813271" sldId="293"/>
        </pc:sldMkLst>
        <pc:spChg chg="mod">
          <ac:chgData name="YASH SARIN" userId="6750bc7e8d1981df" providerId="LiveId" clId="{6865434E-5253-41AF-B1AD-06D4E94F2CFC}" dt="2024-07-04T10:05:56.687" v="193" actId="2711"/>
          <ac:spMkLst>
            <pc:docMk/>
            <pc:sldMk cId="2828813271" sldId="293"/>
            <ac:spMk id="5" creationId="{1CFBBE7A-5D88-27F4-AAE7-FFB186C2161D}"/>
          </ac:spMkLst>
        </pc:spChg>
        <pc:spChg chg="mod">
          <ac:chgData name="YASH SARIN" userId="6750bc7e8d1981df" providerId="LiveId" clId="{6865434E-5253-41AF-B1AD-06D4E94F2CFC}" dt="2024-07-04T09:59:48.117" v="145" actId="20577"/>
          <ac:spMkLst>
            <pc:docMk/>
            <pc:sldMk cId="2828813271" sldId="293"/>
            <ac:spMk id="6" creationId="{07955746-59E0-3D04-BACF-AEA3493A2A4C}"/>
          </ac:spMkLst>
        </pc:spChg>
      </pc:sldChg>
      <pc:sldChg chg="addSp delSp modSp new del mod">
        <pc:chgData name="YASH SARIN" userId="6750bc7e8d1981df" providerId="LiveId" clId="{6865434E-5253-41AF-B1AD-06D4E94F2CFC}" dt="2024-07-04T10:05:26.519" v="192" actId="47"/>
        <pc:sldMkLst>
          <pc:docMk/>
          <pc:sldMk cId="2546322868" sldId="294"/>
        </pc:sldMkLst>
        <pc:spChg chg="del">
          <ac:chgData name="YASH SARIN" userId="6750bc7e8d1981df" providerId="LiveId" clId="{6865434E-5253-41AF-B1AD-06D4E94F2CFC}" dt="2024-07-04T10:02:15.703" v="148" actId="478"/>
          <ac:spMkLst>
            <pc:docMk/>
            <pc:sldMk cId="2546322868" sldId="294"/>
            <ac:spMk id="2" creationId="{416FAD57-606A-6EFE-C012-2E20E1F736E8}"/>
          </ac:spMkLst>
        </pc:spChg>
        <pc:picChg chg="add mod">
          <ac:chgData name="YASH SARIN" userId="6750bc7e8d1981df" providerId="LiveId" clId="{6865434E-5253-41AF-B1AD-06D4E94F2CFC}" dt="2024-07-04T10:03:58.444" v="161" actId="14100"/>
          <ac:picMkLst>
            <pc:docMk/>
            <pc:sldMk cId="2546322868" sldId="294"/>
            <ac:picMk id="4" creationId="{E2BBAA21-0208-8155-1FBD-0114298D3971}"/>
          </ac:picMkLst>
        </pc:picChg>
      </pc:sldChg>
      <pc:sldChg chg="addSp delSp modSp add mod ord modTransition">
        <pc:chgData name="YASH SARIN" userId="6750bc7e8d1981df" providerId="LiveId" clId="{6865434E-5253-41AF-B1AD-06D4E94F2CFC}" dt="2024-07-04T11:08:18.584" v="253"/>
        <pc:sldMkLst>
          <pc:docMk/>
          <pc:sldMk cId="636105161" sldId="295"/>
        </pc:sldMkLst>
        <pc:spChg chg="add mod">
          <ac:chgData name="YASH SARIN" userId="6750bc7e8d1981df" providerId="LiveId" clId="{6865434E-5253-41AF-B1AD-06D4E94F2CFC}" dt="2024-07-04T10:05:18.357" v="189" actId="2711"/>
          <ac:spMkLst>
            <pc:docMk/>
            <pc:sldMk cId="636105161" sldId="295"/>
            <ac:spMk id="2" creationId="{C9114B5B-170A-FE73-EA88-61580B4E64AD}"/>
          </ac:spMkLst>
        </pc:spChg>
        <pc:spChg chg="del mod">
          <ac:chgData name="YASH SARIN" userId="6750bc7e8d1981df" providerId="LiveId" clId="{6865434E-5253-41AF-B1AD-06D4E94F2CFC}" dt="2024-07-04T10:04:54.626" v="184" actId="478"/>
          <ac:spMkLst>
            <pc:docMk/>
            <pc:sldMk cId="636105161" sldId="295"/>
            <ac:spMk id="57" creationId="{00000000-0000-0000-0000-000000000000}"/>
          </ac:spMkLst>
        </pc:spChg>
        <pc:spChg chg="del mod">
          <ac:chgData name="YASH SARIN" userId="6750bc7e8d1981df" providerId="LiveId" clId="{6865434E-5253-41AF-B1AD-06D4E94F2CFC}" dt="2024-07-04T10:04:27.627" v="166" actId="478"/>
          <ac:spMkLst>
            <pc:docMk/>
            <pc:sldMk cId="636105161" sldId="295"/>
            <ac:spMk id="58" creationId="{00000000-0000-0000-0000-000000000000}"/>
          </ac:spMkLst>
        </pc:spChg>
      </pc:sldChg>
      <pc:sldMasterChg chg="modTransition modSldLayout">
        <pc:chgData name="YASH SARIN" userId="6750bc7e8d1981df" providerId="LiveId" clId="{6865434E-5253-41AF-B1AD-06D4E94F2CFC}" dt="2024-07-04T11:08:18.584" v="253"/>
        <pc:sldMasterMkLst>
          <pc:docMk/>
          <pc:sldMasterMk cId="0" sldId="2147483660"/>
        </pc:sldMasterMkLst>
        <pc:sldLayoutChg chg="modTransition">
          <pc:chgData name="YASH SARIN" userId="6750bc7e8d1981df" providerId="LiveId" clId="{6865434E-5253-41AF-B1AD-06D4E94F2CFC}" dt="2024-07-04T11:08:18.584" v="253"/>
          <pc:sldLayoutMkLst>
            <pc:docMk/>
            <pc:sldMasterMk cId="0" sldId="2147483660"/>
            <pc:sldLayoutMk cId="0" sldId="2147483648"/>
          </pc:sldLayoutMkLst>
        </pc:sldLayoutChg>
        <pc:sldLayoutChg chg="modTransition">
          <pc:chgData name="YASH SARIN" userId="6750bc7e8d1981df" providerId="LiveId" clId="{6865434E-5253-41AF-B1AD-06D4E94F2CFC}" dt="2024-07-04T11:08:18.584" v="253"/>
          <pc:sldLayoutMkLst>
            <pc:docMk/>
            <pc:sldMasterMk cId="0" sldId="2147483660"/>
            <pc:sldLayoutMk cId="0" sldId="2147483649"/>
          </pc:sldLayoutMkLst>
        </pc:sldLayoutChg>
        <pc:sldLayoutChg chg="modTransition">
          <pc:chgData name="YASH SARIN" userId="6750bc7e8d1981df" providerId="LiveId" clId="{6865434E-5253-41AF-B1AD-06D4E94F2CFC}" dt="2024-07-04T11:08:18.584" v="253"/>
          <pc:sldLayoutMkLst>
            <pc:docMk/>
            <pc:sldMasterMk cId="0" sldId="2147483660"/>
            <pc:sldLayoutMk cId="0" sldId="2147483650"/>
          </pc:sldLayoutMkLst>
        </pc:sldLayoutChg>
        <pc:sldLayoutChg chg="modTransition">
          <pc:chgData name="YASH SARIN" userId="6750bc7e8d1981df" providerId="LiveId" clId="{6865434E-5253-41AF-B1AD-06D4E94F2CFC}" dt="2024-07-04T11:08:18.584" v="253"/>
          <pc:sldLayoutMkLst>
            <pc:docMk/>
            <pc:sldMasterMk cId="0" sldId="2147483660"/>
            <pc:sldLayoutMk cId="0" sldId="2147483651"/>
          </pc:sldLayoutMkLst>
        </pc:sldLayoutChg>
        <pc:sldLayoutChg chg="modTransition">
          <pc:chgData name="YASH SARIN" userId="6750bc7e8d1981df" providerId="LiveId" clId="{6865434E-5253-41AF-B1AD-06D4E94F2CFC}" dt="2024-07-04T11:08:18.584" v="253"/>
          <pc:sldLayoutMkLst>
            <pc:docMk/>
            <pc:sldMasterMk cId="0" sldId="2147483660"/>
            <pc:sldLayoutMk cId="0" sldId="2147483652"/>
          </pc:sldLayoutMkLst>
        </pc:sldLayoutChg>
        <pc:sldLayoutChg chg="modTransition">
          <pc:chgData name="YASH SARIN" userId="6750bc7e8d1981df" providerId="LiveId" clId="{6865434E-5253-41AF-B1AD-06D4E94F2CFC}" dt="2024-07-04T11:08:18.584" v="253"/>
          <pc:sldLayoutMkLst>
            <pc:docMk/>
            <pc:sldMasterMk cId="0" sldId="2147483660"/>
            <pc:sldLayoutMk cId="0" sldId="2147483653"/>
          </pc:sldLayoutMkLst>
        </pc:sldLayoutChg>
        <pc:sldLayoutChg chg="modTransition">
          <pc:chgData name="YASH SARIN" userId="6750bc7e8d1981df" providerId="LiveId" clId="{6865434E-5253-41AF-B1AD-06D4E94F2CFC}" dt="2024-07-04T11:08:18.584" v="253"/>
          <pc:sldLayoutMkLst>
            <pc:docMk/>
            <pc:sldMasterMk cId="0" sldId="2147483660"/>
            <pc:sldLayoutMk cId="0" sldId="2147483654"/>
          </pc:sldLayoutMkLst>
        </pc:sldLayoutChg>
        <pc:sldLayoutChg chg="modTransition">
          <pc:chgData name="YASH SARIN" userId="6750bc7e8d1981df" providerId="LiveId" clId="{6865434E-5253-41AF-B1AD-06D4E94F2CFC}" dt="2024-07-04T11:08:18.584" v="253"/>
          <pc:sldLayoutMkLst>
            <pc:docMk/>
            <pc:sldMasterMk cId="0" sldId="2147483660"/>
            <pc:sldLayoutMk cId="0" sldId="2147483655"/>
          </pc:sldLayoutMkLst>
        </pc:sldLayoutChg>
        <pc:sldLayoutChg chg="modTransition">
          <pc:chgData name="YASH SARIN" userId="6750bc7e8d1981df" providerId="LiveId" clId="{6865434E-5253-41AF-B1AD-06D4E94F2CFC}" dt="2024-07-04T11:08:18.584" v="253"/>
          <pc:sldLayoutMkLst>
            <pc:docMk/>
            <pc:sldMasterMk cId="0" sldId="2147483660"/>
            <pc:sldLayoutMk cId="0" sldId="2147483656"/>
          </pc:sldLayoutMkLst>
        </pc:sldLayoutChg>
        <pc:sldLayoutChg chg="modTransition">
          <pc:chgData name="YASH SARIN" userId="6750bc7e8d1981df" providerId="LiveId" clId="{6865434E-5253-41AF-B1AD-06D4E94F2CFC}" dt="2024-07-04T11:08:18.584" v="253"/>
          <pc:sldLayoutMkLst>
            <pc:docMk/>
            <pc:sldMasterMk cId="0" sldId="2147483660"/>
            <pc:sldLayoutMk cId="0" sldId="2147483657"/>
          </pc:sldLayoutMkLst>
        </pc:sldLayoutChg>
        <pc:sldLayoutChg chg="modTransition">
          <pc:chgData name="YASH SARIN" userId="6750bc7e8d1981df" providerId="LiveId" clId="{6865434E-5253-41AF-B1AD-06D4E94F2CFC}" dt="2024-07-04T11:08:18.584" v="253"/>
          <pc:sldLayoutMkLst>
            <pc:docMk/>
            <pc:sldMasterMk cId="0" sldId="2147483660"/>
            <pc:sldLayoutMk cId="0" sldId="2147483658"/>
          </pc:sldLayoutMkLst>
        </pc:sldLayoutChg>
      </pc:sldMasterChg>
      <pc:sldMasterChg chg="del delSldLayout">
        <pc:chgData name="YASH SARIN" userId="6750bc7e8d1981df" providerId="LiveId" clId="{6865434E-5253-41AF-B1AD-06D4E94F2CFC}" dt="2024-07-04T09:50:03.848" v="19" actId="47"/>
        <pc:sldMasterMkLst>
          <pc:docMk/>
          <pc:sldMasterMk cId="0" sldId="2147483661"/>
        </pc:sldMasterMkLst>
        <pc:sldLayoutChg chg="del">
          <pc:chgData name="YASH SARIN" userId="6750bc7e8d1981df" providerId="LiveId" clId="{6865434E-5253-41AF-B1AD-06D4E94F2CFC}" dt="2024-07-04T09:50:03.848" v="19" actId="47"/>
          <pc:sldLayoutMkLst>
            <pc:docMk/>
            <pc:sldMasterMk cId="0" sldId="2147483661"/>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025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a87eb868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a87eb868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8a87eb868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a87eb868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8a87eb868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785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8a87eb8680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8a87eb868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8a87eb8680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8a87eb868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404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8a87eb8680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8a87eb8680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8a87eb8680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8a87eb8680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264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7" name="Google Shape;17;p4"/>
          <p:cNvSpPr txBox="1">
            <a:spLocks noGrp="1"/>
          </p:cNvSpPr>
          <p:nvPr>
            <p:ph type="body" idx="1"/>
          </p:nvPr>
        </p:nvSpPr>
        <p:spPr>
          <a:xfrm>
            <a:off x="1115100" y="1152475"/>
            <a:ext cx="6913800" cy="34560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marL="914400" lvl="1" indent="-317500">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marL="1371600" lvl="2" indent="-317500">
              <a:spcBef>
                <a:spcPts val="0"/>
              </a:spcBef>
              <a:spcAft>
                <a:spcPts val="0"/>
              </a:spcAft>
              <a:buClr>
                <a:srgbClr val="191919"/>
              </a:buClr>
              <a:buSzPts val="1400"/>
              <a:buFont typeface="Roboto Condensed Light"/>
              <a:buChar char="■"/>
              <a:defRPr sz="1200"/>
            </a:lvl3pPr>
            <a:lvl4pPr marL="1828800" lvl="3" indent="-317500">
              <a:spcBef>
                <a:spcPts val="0"/>
              </a:spcBef>
              <a:spcAft>
                <a:spcPts val="0"/>
              </a:spcAft>
              <a:buClr>
                <a:srgbClr val="191919"/>
              </a:buClr>
              <a:buSzPts val="1400"/>
              <a:buFont typeface="Roboto Condensed Light"/>
              <a:buChar char="●"/>
              <a:defRPr sz="1200"/>
            </a:lvl4pPr>
            <a:lvl5pPr marL="2286000" lvl="4" indent="-317500">
              <a:spcBef>
                <a:spcPts val="0"/>
              </a:spcBef>
              <a:spcAft>
                <a:spcPts val="0"/>
              </a:spcAft>
              <a:buClr>
                <a:srgbClr val="191919"/>
              </a:buClr>
              <a:buSzPts val="1400"/>
              <a:buFont typeface="Roboto Condensed Light"/>
              <a:buChar char="○"/>
              <a:defRPr sz="1200"/>
            </a:lvl5pPr>
            <a:lvl6pPr marL="2743200" lvl="5" indent="-317500">
              <a:spcBef>
                <a:spcPts val="0"/>
              </a:spcBef>
              <a:spcAft>
                <a:spcPts val="0"/>
              </a:spcAft>
              <a:buClr>
                <a:srgbClr val="191919"/>
              </a:buClr>
              <a:buSzPts val="1400"/>
              <a:buFont typeface="Roboto Condensed Light"/>
              <a:buChar char="■"/>
              <a:defRPr sz="1200"/>
            </a:lvl6pPr>
            <a:lvl7pPr marL="3200400" lvl="6" indent="-317500">
              <a:spcBef>
                <a:spcPts val="0"/>
              </a:spcBef>
              <a:spcAft>
                <a:spcPts val="0"/>
              </a:spcAft>
              <a:buClr>
                <a:srgbClr val="191919"/>
              </a:buClr>
              <a:buSzPts val="1400"/>
              <a:buFont typeface="Roboto Condensed Light"/>
              <a:buChar char="●"/>
              <a:defRPr sz="1200"/>
            </a:lvl7pPr>
            <a:lvl8pPr marL="3657600" lvl="7" indent="-317500">
              <a:spcBef>
                <a:spcPts val="0"/>
              </a:spcBef>
              <a:spcAft>
                <a:spcPts val="0"/>
              </a:spcAft>
              <a:buClr>
                <a:srgbClr val="191919"/>
              </a:buClr>
              <a:buSzPts val="1400"/>
              <a:buFont typeface="Roboto Condensed Light"/>
              <a:buChar char="○"/>
              <a:defRPr sz="1200"/>
            </a:lvl8pPr>
            <a:lvl9pPr marL="4114800" lvl="8" indent="-317500">
              <a:spcBef>
                <a:spcPts val="0"/>
              </a:spcBef>
              <a:spcAft>
                <a:spcPts val="0"/>
              </a:spcAft>
              <a:buClr>
                <a:srgbClr val="191919"/>
              </a:buClr>
              <a:buSzPts val="1400"/>
              <a:buFont typeface="Roboto Condensed Light"/>
              <a:buChar char="■"/>
              <a:defRPr sz="1200"/>
            </a:lvl9pPr>
          </a:lstStyle>
          <a:p>
            <a:endParaRPr/>
          </a:p>
        </p:txBody>
      </p:sp>
      <p:sp>
        <p:nvSpPr>
          <p:cNvPr id="18" name="Google Shape;18;p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4139148" y="928938"/>
            <a:ext cx="5004851" cy="29199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AI &amp; Prompt Engineering</a:t>
            </a:r>
            <a:endParaRPr sz="5000" dirty="0"/>
          </a:p>
        </p:txBody>
      </p:sp>
      <p:sp>
        <p:nvSpPr>
          <p:cNvPr id="58" name="Google Shape;58;p15"/>
          <p:cNvSpPr txBox="1">
            <a:spLocks noGrp="1"/>
          </p:cNvSpPr>
          <p:nvPr>
            <p:ph type="subTitle" idx="1"/>
          </p:nvPr>
        </p:nvSpPr>
        <p:spPr>
          <a:xfrm>
            <a:off x="4139148" y="3908336"/>
            <a:ext cx="5153558"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Franklin Gothic Book" panose="020B0503020102020204" pitchFamily="34" charset="0"/>
              </a:rPr>
              <a:t>			Presented By-</a:t>
            </a:r>
          </a:p>
          <a:p>
            <a:pPr marL="0" lvl="0" indent="0" algn="l" rtl="0">
              <a:spcBef>
                <a:spcPts val="0"/>
              </a:spcBef>
              <a:spcAft>
                <a:spcPts val="0"/>
              </a:spcAft>
              <a:buNone/>
            </a:pPr>
            <a:r>
              <a:rPr lang="en" sz="2000" b="1" dirty="0">
                <a:latin typeface="Franklin Gothic Book" panose="020B0503020102020204" pitchFamily="34" charset="0"/>
              </a:rPr>
              <a:t>			   Yash Sarin</a:t>
            </a:r>
            <a:endParaRPr sz="2000" b="1" dirty="0">
              <a:latin typeface="Franklin Gothic Book" panose="020B0503020102020204" pitchFamily="34" charset="0"/>
            </a:endParaRPr>
          </a:p>
        </p:txBody>
      </p:sp>
      <p:pic>
        <p:nvPicPr>
          <p:cNvPr id="59" name="Google Shape;59;p15"/>
          <p:cNvPicPr preferRelativeResize="0"/>
          <p:nvPr/>
        </p:nvPicPr>
        <p:blipFill rotWithShape="1">
          <a:blip r:embed="rId4">
            <a:alphaModFix/>
          </a:blip>
          <a:srcRect l="25302" r="25297"/>
          <a:stretch/>
        </p:blipFill>
        <p:spPr>
          <a:xfrm>
            <a:off x="767950" y="978400"/>
            <a:ext cx="3049450" cy="34723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pic>
        <p:nvPicPr>
          <p:cNvPr id="59" name="Google Shape;59;p15"/>
          <p:cNvPicPr preferRelativeResize="0"/>
          <p:nvPr/>
        </p:nvPicPr>
        <p:blipFill rotWithShape="1">
          <a:blip r:embed="rId4">
            <a:alphaModFix/>
          </a:blip>
          <a:srcRect l="25302" r="25297"/>
          <a:stretch/>
        </p:blipFill>
        <p:spPr>
          <a:xfrm>
            <a:off x="767950" y="978400"/>
            <a:ext cx="3049450" cy="3472324"/>
          </a:xfrm>
          <a:prstGeom prst="rect">
            <a:avLst/>
          </a:prstGeom>
          <a:noFill/>
          <a:ln>
            <a:noFill/>
          </a:ln>
        </p:spPr>
      </p:pic>
      <p:sp>
        <p:nvSpPr>
          <p:cNvPr id="2" name="Rectangle 1">
            <a:extLst>
              <a:ext uri="{FF2B5EF4-FFF2-40B4-BE49-F238E27FC236}">
                <a16:creationId xmlns:a16="http://schemas.microsoft.com/office/drawing/2014/main" id="{C9114B5B-170A-FE73-EA88-61580B4E64AD}"/>
              </a:ext>
            </a:extLst>
          </p:cNvPr>
          <p:cNvSpPr/>
          <p:nvPr/>
        </p:nvSpPr>
        <p:spPr>
          <a:xfrm>
            <a:off x="3717073" y="1648420"/>
            <a:ext cx="5099825" cy="2554545"/>
          </a:xfrm>
          <a:prstGeom prst="rect">
            <a:avLst/>
          </a:prstGeom>
          <a:noFill/>
        </p:spPr>
        <p:txBody>
          <a:bodyPr wrap="square" lIns="91440" tIns="45720" rIns="91440" bIns="45720">
            <a:spAutoFit/>
          </a:bodyPr>
          <a:lstStyle/>
          <a:p>
            <a:pPr algn="ctr"/>
            <a:r>
              <a:rPr lang="en-US" sz="8000" dirty="0">
                <a:ln w="0"/>
                <a:solidFill>
                  <a:schemeClr val="tx2"/>
                </a:solidFill>
                <a:effectLst>
                  <a:reflection blurRad="6350" stA="53000" endA="300" endPos="35500" dir="5400000" sy="-90000" algn="bl" rotWithShape="0"/>
                </a:effectLst>
                <a:latin typeface="Franklin Gothic Book" panose="020B0503020102020204" pitchFamily="34" charset="0"/>
              </a:rPr>
              <a:t>THANK YOU</a:t>
            </a:r>
            <a:endParaRPr lang="en-US" sz="8000" b="0" cap="none" spc="0" dirty="0">
              <a:ln w="0"/>
              <a:solidFill>
                <a:schemeClr val="tx2"/>
              </a:solidFill>
              <a:effectLst>
                <a:reflection blurRad="6350" stA="53000" endA="300" endPos="35500" dir="5400000" sy="-90000" algn="bl" rotWithShape="0"/>
              </a:effectLst>
              <a:latin typeface="Franklin Gothic Book" panose="020B0503020102020204" pitchFamily="34" charset="0"/>
            </a:endParaRPr>
          </a:p>
        </p:txBody>
      </p:sp>
    </p:spTree>
    <p:extLst>
      <p:ext uri="{BB962C8B-B14F-4D97-AF65-F5344CB8AC3E}">
        <p14:creationId xmlns:p14="http://schemas.microsoft.com/office/powerpoint/2010/main" val="636105161"/>
      </p:ext>
    </p:extLst>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solidFill>
                  <a:schemeClr val="tx1">
                    <a:lumMod val="10000"/>
                    <a:lumOff val="90000"/>
                  </a:schemeClr>
                </a:solidFill>
                <a:latin typeface="Franklin Gothic Book" panose="020B0503020102020204" pitchFamily="34" charset="0"/>
              </a:rPr>
              <a:t>Introduction</a:t>
            </a:r>
            <a:endParaRPr sz="3000" dirty="0">
              <a:solidFill>
                <a:schemeClr val="tx1">
                  <a:lumMod val="10000"/>
                  <a:lumOff val="90000"/>
                </a:schemeClr>
              </a:solidFill>
              <a:latin typeface="Franklin Gothic Book" panose="020B0503020102020204" pitchFamily="34" charset="0"/>
            </a:endParaRPr>
          </a:p>
        </p:txBody>
      </p:sp>
      <p:sp>
        <p:nvSpPr>
          <p:cNvPr id="65" name="Google Shape;65;p16"/>
          <p:cNvSpPr txBox="1">
            <a:spLocks noGrp="1"/>
          </p:cNvSpPr>
          <p:nvPr>
            <p:ph type="body" idx="1"/>
          </p:nvPr>
        </p:nvSpPr>
        <p:spPr>
          <a:xfrm>
            <a:off x="341971" y="1167342"/>
            <a:ext cx="8638478" cy="3850705"/>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2"/>
              </a:buClr>
              <a:buSzPts val="1400"/>
              <a:buFont typeface="Fira Sans Condensed"/>
              <a:buChar char="●"/>
            </a:pPr>
            <a:r>
              <a:rPr lang="en-IN" sz="1400" b="1" dirty="0">
                <a:solidFill>
                  <a:srgbClr val="FFFF00"/>
                </a:solidFill>
                <a:latin typeface="Franklin Gothic Book" panose="020B0503020102020204" pitchFamily="34" charset="0"/>
              </a:rPr>
              <a:t>W</a:t>
            </a:r>
            <a:r>
              <a:rPr lang="en" sz="1400" b="1" dirty="0">
                <a:solidFill>
                  <a:srgbClr val="FFFF00"/>
                </a:solidFill>
                <a:latin typeface="Franklin Gothic Book" panose="020B0503020102020204" pitchFamily="34" charset="0"/>
              </a:rPr>
              <a:t>hat is AI &amp; Prompt Engineering ?</a:t>
            </a:r>
          </a:p>
          <a:p>
            <a:pPr marL="139700" lvl="0" indent="0" algn="l" rtl="0">
              <a:spcBef>
                <a:spcPts val="0"/>
              </a:spcBef>
              <a:spcAft>
                <a:spcPts val="0"/>
              </a:spcAft>
              <a:buClr>
                <a:schemeClr val="lt2"/>
              </a:buClr>
              <a:buSzPts val="1400"/>
              <a:buNone/>
            </a:pPr>
            <a:endParaRPr lang="en-US" dirty="0">
              <a:solidFill>
                <a:schemeClr val="lt2"/>
              </a:solidFill>
            </a:endParaRPr>
          </a:p>
          <a:p>
            <a:pPr marL="139700" lvl="0" indent="0" algn="l" rtl="0">
              <a:spcBef>
                <a:spcPts val="0"/>
              </a:spcBef>
              <a:spcAft>
                <a:spcPts val="0"/>
              </a:spcAft>
              <a:buClr>
                <a:schemeClr val="lt2"/>
              </a:buClr>
              <a:buSzPts val="1400"/>
              <a:buNone/>
            </a:pPr>
            <a:r>
              <a:rPr lang="en-US" dirty="0">
                <a:solidFill>
                  <a:schemeClr val="lt2"/>
                </a:solidFill>
              </a:rPr>
              <a:t>An artificial intelligence (AI) prompt engineer is an expert in creating text-based prompts or cues that can be interpreted and understood by large language models and generative AI tools. In contrast to traditional computer engineers who write code, prompt engineers use written language to evaluate AI systems for idiosyncrasies.</a:t>
            </a:r>
          </a:p>
          <a:p>
            <a:pPr marL="139700" lvl="0" indent="0" algn="l" rtl="0">
              <a:spcBef>
                <a:spcPts val="0"/>
              </a:spcBef>
              <a:spcAft>
                <a:spcPts val="0"/>
              </a:spcAft>
              <a:buClr>
                <a:schemeClr val="lt2"/>
              </a:buClr>
              <a:buSzPts val="1400"/>
              <a:buNone/>
            </a:pPr>
            <a:r>
              <a:rPr lang="en-US" dirty="0">
                <a:solidFill>
                  <a:schemeClr val="lt2"/>
                </a:solidFill>
              </a:rPr>
              <a:t>These professionals are also tasked with training and fine-tuning emerging AI tools, such as OpenAI's ChatGPT, Google's Bard, Dall-E, Midjourney and Stable Diffusion to deliver precise and relevant responses to people's questions.</a:t>
            </a:r>
          </a:p>
          <a:p>
            <a:pPr marL="139700" lvl="0" indent="0" algn="l" rtl="0">
              <a:spcBef>
                <a:spcPts val="0"/>
              </a:spcBef>
              <a:spcAft>
                <a:spcPts val="0"/>
              </a:spcAft>
              <a:buClr>
                <a:schemeClr val="lt2"/>
              </a:buClr>
              <a:buSzPts val="1400"/>
              <a:buNone/>
            </a:pPr>
            <a:endParaRPr lang="en-US" dirty="0">
              <a:solidFill>
                <a:schemeClr val="lt2"/>
              </a:solidFill>
            </a:endParaRPr>
          </a:p>
          <a:p>
            <a:pPr>
              <a:buClr>
                <a:schemeClr val="lt2"/>
              </a:buClr>
            </a:pPr>
            <a:r>
              <a:rPr lang="en-US" b="1" dirty="0">
                <a:solidFill>
                  <a:srgbClr val="FFFF00"/>
                </a:solidFill>
                <a:latin typeface="Franklin Gothic Book" panose="020B0503020102020204" pitchFamily="34" charset="0"/>
              </a:rPr>
              <a:t>What does an AI prompt engineer do ?</a:t>
            </a:r>
          </a:p>
          <a:p>
            <a:pPr>
              <a:buClr>
                <a:schemeClr val="lt2"/>
              </a:buClr>
            </a:pPr>
            <a:endParaRPr lang="en-US" dirty="0">
              <a:solidFill>
                <a:schemeClr val="lt2"/>
              </a:solidFill>
            </a:endParaRPr>
          </a:p>
          <a:p>
            <a:pPr marL="139700" indent="0">
              <a:buClr>
                <a:schemeClr val="lt2"/>
              </a:buClr>
              <a:buNone/>
            </a:pPr>
            <a:r>
              <a:rPr lang="en-US" dirty="0">
                <a:solidFill>
                  <a:schemeClr val="lt2"/>
                </a:solidFill>
              </a:rPr>
              <a:t>AI prompt engineers serve as intermediaries between machine learning (ML) models and the humans who query them. The job of an AI prompt engineer is to develop a set of inputs and train the models to produce the best and desired outputs back to the user. As such, the role involves writing text-based prompts and feeding them into the back end of AI tools to enable them to perform tasks, such as writing an essay, generating a blog post or creating a sales email with the proper tone and information. Because AI systems lack intuition, they're dependent on human input to understand human language and questions to produce effective prompts.</a:t>
            </a:r>
            <a:endParaRPr lang="en-IN" dirty="0">
              <a:solidFill>
                <a:schemeClr val="lt2"/>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3" name="Title 2">
            <a:extLst>
              <a:ext uri="{FF2B5EF4-FFF2-40B4-BE49-F238E27FC236}">
                <a16:creationId xmlns:a16="http://schemas.microsoft.com/office/drawing/2014/main" id="{3CA28337-502F-C947-CC16-385815C9D3FB}"/>
              </a:ext>
            </a:extLst>
          </p:cNvPr>
          <p:cNvSpPr>
            <a:spLocks noGrp="1"/>
          </p:cNvSpPr>
          <p:nvPr>
            <p:ph type="title"/>
          </p:nvPr>
        </p:nvSpPr>
        <p:spPr/>
        <p:txBody>
          <a:bodyPr/>
          <a:lstStyle/>
          <a:p>
            <a:r>
              <a:rPr lang="en-US" dirty="0">
                <a:latin typeface="Franklin Gothic Book" panose="020B0503020102020204" pitchFamily="34" charset="0"/>
              </a:rPr>
              <a:t>Importance </a:t>
            </a:r>
            <a:endParaRPr lang="en-IN" dirty="0">
              <a:latin typeface="Franklin Gothic Book" panose="020B0503020102020204" pitchFamily="34" charset="0"/>
            </a:endParaRPr>
          </a:p>
        </p:txBody>
      </p:sp>
      <p:sp>
        <p:nvSpPr>
          <p:cNvPr id="5" name="Rectangle: Rounded Corners 4">
            <a:extLst>
              <a:ext uri="{FF2B5EF4-FFF2-40B4-BE49-F238E27FC236}">
                <a16:creationId xmlns:a16="http://schemas.microsoft.com/office/drawing/2014/main" id="{3D10DA99-F522-7269-46D0-30B8EEFA2F9A}"/>
              </a:ext>
            </a:extLst>
          </p:cNvPr>
          <p:cNvSpPr/>
          <p:nvPr/>
        </p:nvSpPr>
        <p:spPr>
          <a:xfrm>
            <a:off x="223025" y="1055649"/>
            <a:ext cx="4051609" cy="39475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a:solidFill>
                  <a:srgbClr val="0070C0"/>
                </a:solidFill>
              </a:rPr>
              <a:t>AI (Artificial Intelligence) and prompt engineering are both crucial in today's technological landscape for several reasons:</a:t>
            </a:r>
          </a:p>
          <a:p>
            <a:endParaRPr lang="en-US" sz="1000" dirty="0">
              <a:solidFill>
                <a:srgbClr val="0070C0"/>
              </a:solidFill>
            </a:endParaRPr>
          </a:p>
          <a:p>
            <a:pPr>
              <a:buFont typeface="+mj-lt"/>
              <a:buAutoNum type="arabicPeriod"/>
            </a:pPr>
            <a:r>
              <a:rPr lang="en-US" sz="1000" b="1" dirty="0">
                <a:solidFill>
                  <a:srgbClr val="0070C0"/>
                </a:solidFill>
              </a:rPr>
              <a:t>AI Advancements:</a:t>
            </a:r>
            <a:r>
              <a:rPr lang="en-US" sz="1000" dirty="0">
                <a:solidFill>
                  <a:srgbClr val="0070C0"/>
                </a:solidFill>
              </a:rPr>
              <a:t> AI enables machines to learn from data, adapt to new inputs, and perform tasks typically requiring human intelligence. This capability is transforming industries ranging from healthcare and finance to manufacturing and transportation.</a:t>
            </a:r>
          </a:p>
          <a:p>
            <a:pPr>
              <a:buFont typeface="+mj-lt"/>
              <a:buAutoNum type="arabicPeriod"/>
            </a:pPr>
            <a:r>
              <a:rPr lang="en-US" sz="1000" b="1" dirty="0">
                <a:solidFill>
                  <a:srgbClr val="0070C0"/>
                </a:solidFill>
              </a:rPr>
              <a:t>Efficiency and Automation:</a:t>
            </a:r>
            <a:r>
              <a:rPr lang="en-US" sz="1000" dirty="0">
                <a:solidFill>
                  <a:srgbClr val="0070C0"/>
                </a:solidFill>
              </a:rPr>
              <a:t> AI streamlines processes and automates repetitive tasks, significantly improving efficiency and reducing operational costs. This allows businesses to allocate resources more effectively and focus on higher-value activities.</a:t>
            </a:r>
          </a:p>
          <a:p>
            <a:pPr>
              <a:buFont typeface="+mj-lt"/>
              <a:buAutoNum type="arabicPeriod"/>
            </a:pPr>
            <a:r>
              <a:rPr lang="en-US" sz="1000" b="1" dirty="0">
                <a:solidFill>
                  <a:srgbClr val="0070C0"/>
                </a:solidFill>
              </a:rPr>
              <a:t>Personalization and Customer Experience:</a:t>
            </a:r>
            <a:r>
              <a:rPr lang="en-US" sz="1000" dirty="0">
                <a:solidFill>
                  <a:srgbClr val="0070C0"/>
                </a:solidFill>
              </a:rPr>
              <a:t> AI-powered algorithms analyze vast amounts of data to personalize user experiences, recommend products, and provide tailored services. This enhances customer satisfaction and loyalty by delivering relevant and timely interactions.</a:t>
            </a:r>
          </a:p>
          <a:p>
            <a:pPr>
              <a:buFont typeface="+mj-lt"/>
              <a:buAutoNum type="arabicPeriod"/>
            </a:pPr>
            <a:r>
              <a:rPr lang="en-US" sz="1000" b="1" dirty="0">
                <a:solidFill>
                  <a:srgbClr val="0070C0"/>
                </a:solidFill>
              </a:rPr>
              <a:t>Predictive Analytics:</a:t>
            </a:r>
            <a:r>
              <a:rPr lang="en-US" sz="1000" dirty="0">
                <a:solidFill>
                  <a:srgbClr val="0070C0"/>
                </a:solidFill>
              </a:rPr>
              <a:t> AI facilitates predictive modeling and analytics, helping businesses forecast trends, anticipate customer behavior, and make data-driven decisions. This foresight is invaluable in strategic planning and mitigating risks.</a:t>
            </a:r>
          </a:p>
          <a:p>
            <a:endParaRPr lang="en-US" sz="1000" dirty="0">
              <a:solidFill>
                <a:schemeClr val="tx2"/>
              </a:solidFill>
            </a:endParaRPr>
          </a:p>
        </p:txBody>
      </p:sp>
      <p:sp>
        <p:nvSpPr>
          <p:cNvPr id="6" name="Rectangle: Rounded Corners 5">
            <a:extLst>
              <a:ext uri="{FF2B5EF4-FFF2-40B4-BE49-F238E27FC236}">
                <a16:creationId xmlns:a16="http://schemas.microsoft.com/office/drawing/2014/main" id="{B504C05E-D14D-E389-6E44-641937110835}"/>
              </a:ext>
            </a:extLst>
          </p:cNvPr>
          <p:cNvSpPr/>
          <p:nvPr/>
        </p:nvSpPr>
        <p:spPr>
          <a:xfrm>
            <a:off x="4869366" y="1055648"/>
            <a:ext cx="4051609" cy="39475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000" b="1" dirty="0">
                <a:solidFill>
                  <a:schemeClr val="accent1"/>
                </a:solidFill>
              </a:rPr>
              <a:t>5.</a:t>
            </a:r>
            <a:r>
              <a:rPr lang="en-US" sz="1000" b="1" dirty="0">
                <a:solidFill>
                  <a:srgbClr val="0070C0"/>
                </a:solidFill>
              </a:rPr>
              <a:t>Enhanced Decision-Making:</a:t>
            </a:r>
            <a:r>
              <a:rPr lang="en-US" sz="1000" dirty="0">
                <a:solidFill>
                  <a:srgbClr val="0070C0"/>
                </a:solidFill>
              </a:rPr>
              <a:t> AI systems can process and analyze complex datasets far more quickly and accurately than humans, enabling faster decision-making based on comprehensive insights. This capability is particularly beneficial in dynamic and competitive environments.</a:t>
            </a:r>
          </a:p>
          <a:p>
            <a:r>
              <a:rPr lang="en-US" sz="1000" b="1" dirty="0">
                <a:solidFill>
                  <a:schemeClr val="accent1"/>
                </a:solidFill>
              </a:rPr>
              <a:t>6.</a:t>
            </a:r>
            <a:r>
              <a:rPr lang="en-US" sz="1000" b="1" dirty="0">
                <a:solidFill>
                  <a:srgbClr val="0070C0"/>
                </a:solidFill>
              </a:rPr>
              <a:t>Ethical Considerations:</a:t>
            </a:r>
            <a:r>
              <a:rPr lang="en-US" sz="1000" dirty="0">
                <a:solidFill>
                  <a:srgbClr val="0070C0"/>
                </a:solidFill>
              </a:rPr>
              <a:t> Prompt engineering ensures that AI systems are designed and deployed responsibly, considering ethical implications such as fairness, transparency, privacy, and accountability. This is crucial to build trust and mitigate potential risks associated with AI technologies.</a:t>
            </a:r>
          </a:p>
          <a:p>
            <a:r>
              <a:rPr lang="en-US" sz="1000" b="1" dirty="0">
                <a:solidFill>
                  <a:schemeClr val="accent1"/>
                </a:solidFill>
              </a:rPr>
              <a:t>7.</a:t>
            </a:r>
            <a:r>
              <a:rPr lang="en-US" sz="1000" b="1" dirty="0">
                <a:solidFill>
                  <a:srgbClr val="0070C0"/>
                </a:solidFill>
              </a:rPr>
              <a:t>Innovation and Competitiveness:</a:t>
            </a:r>
            <a:r>
              <a:rPr lang="en-US" sz="1000" dirty="0">
                <a:solidFill>
                  <a:srgbClr val="0070C0"/>
                </a:solidFill>
              </a:rPr>
              <a:t> Organizations investing in AI and prompt engineering are better positioned to innovate, adapt to market changes, and gain a competitive edge. These technologies foster creativity and facilitate the development of novel solutions to complex challenges.</a:t>
            </a:r>
          </a:p>
          <a:p>
            <a:r>
              <a:rPr lang="en-US" sz="1000" b="1" dirty="0">
                <a:solidFill>
                  <a:schemeClr val="tx1"/>
                </a:solidFill>
              </a:rPr>
              <a:t>8.</a:t>
            </a:r>
            <a:r>
              <a:rPr lang="en-US" sz="1000" b="1" dirty="0">
                <a:solidFill>
                  <a:srgbClr val="0070C0"/>
                </a:solidFill>
              </a:rPr>
              <a:t>Global Impact:</a:t>
            </a:r>
            <a:r>
              <a:rPr lang="en-US" sz="1000" dirty="0">
                <a:solidFill>
                  <a:srgbClr val="0070C0"/>
                </a:solidFill>
              </a:rPr>
              <a:t> AI has the potential to address global challenges such as climate change, healthcare accessibility, and resource management. By leveraging AI responsibly and ethically, societies can benefit from improved sustainability and inclusivity.</a:t>
            </a:r>
          </a:p>
        </p:txBody>
      </p:sp>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3" name="Title 2">
            <a:extLst>
              <a:ext uri="{FF2B5EF4-FFF2-40B4-BE49-F238E27FC236}">
                <a16:creationId xmlns:a16="http://schemas.microsoft.com/office/drawing/2014/main" id="{DC27BC50-6B06-7AFA-90EE-3F0DF5A3C4C5}"/>
              </a:ext>
            </a:extLst>
          </p:cNvPr>
          <p:cNvSpPr>
            <a:spLocks noGrp="1"/>
          </p:cNvSpPr>
          <p:nvPr>
            <p:ph type="title"/>
          </p:nvPr>
        </p:nvSpPr>
        <p:spPr/>
        <p:txBody>
          <a:bodyPr/>
          <a:lstStyle/>
          <a:p>
            <a:r>
              <a:rPr lang="en-US" dirty="0">
                <a:latin typeface="Franklin Gothic Book" panose="020B0503020102020204" pitchFamily="34" charset="0"/>
              </a:rPr>
              <a:t>Applications</a:t>
            </a:r>
            <a:br>
              <a:rPr lang="en-US" dirty="0">
                <a:latin typeface="Franklin Gothic Book" panose="020B0503020102020204" pitchFamily="34" charset="0"/>
              </a:rPr>
            </a:br>
            <a:endParaRPr lang="en-IN" dirty="0">
              <a:latin typeface="Franklin Gothic Book" panose="020B0503020102020204" pitchFamily="34" charset="0"/>
            </a:endParaRPr>
          </a:p>
        </p:txBody>
      </p:sp>
      <p:sp>
        <p:nvSpPr>
          <p:cNvPr id="4" name="Rectangle: Rounded Corners 3">
            <a:extLst>
              <a:ext uri="{FF2B5EF4-FFF2-40B4-BE49-F238E27FC236}">
                <a16:creationId xmlns:a16="http://schemas.microsoft.com/office/drawing/2014/main" id="{8C7E2074-DB29-5BFB-CD9F-E98605551E01}"/>
              </a:ext>
            </a:extLst>
          </p:cNvPr>
          <p:cNvSpPr/>
          <p:nvPr/>
        </p:nvSpPr>
        <p:spPr>
          <a:xfrm>
            <a:off x="59474" y="1278673"/>
            <a:ext cx="9025054" cy="378398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900" dirty="0">
                <a:solidFill>
                  <a:srgbClr val="0070C0"/>
                </a:solidFill>
              </a:rPr>
              <a:t>The application of AI (Artificial Intelligence) and prompt engineering spans across various industries and use cases, showcasing their versatility and impact:</a:t>
            </a:r>
          </a:p>
          <a:p>
            <a:pPr>
              <a:buFont typeface="+mj-lt"/>
              <a:buAutoNum type="arabicPeriod"/>
            </a:pPr>
            <a:r>
              <a:rPr lang="en-US" sz="900" b="1" dirty="0">
                <a:solidFill>
                  <a:srgbClr val="0070C0"/>
                </a:solidFill>
              </a:rPr>
              <a:t>Healthcare:</a:t>
            </a:r>
            <a:endParaRPr lang="en-US" sz="900" dirty="0">
              <a:solidFill>
                <a:srgbClr val="0070C0"/>
              </a:solidFill>
            </a:endParaRPr>
          </a:p>
          <a:p>
            <a:pPr marL="742950" lvl="1" indent="-285750">
              <a:buFont typeface="+mj-lt"/>
              <a:buAutoNum type="arabicPeriod"/>
            </a:pPr>
            <a:r>
              <a:rPr lang="en-US" sz="900" b="1" dirty="0">
                <a:solidFill>
                  <a:srgbClr val="0070C0"/>
                </a:solidFill>
              </a:rPr>
              <a:t>AI Diagnosis and Treatment:</a:t>
            </a:r>
            <a:r>
              <a:rPr lang="en-US" sz="900" dirty="0">
                <a:solidFill>
                  <a:srgbClr val="0070C0"/>
                </a:solidFill>
              </a:rPr>
              <a:t> AI algorithms can analyze medical images (like X-rays and MRIs) to assist in diagnosing diseases. Prompt engineering ensures these algorithms are accurate and reliable.</a:t>
            </a:r>
          </a:p>
          <a:p>
            <a:pPr marL="742950" lvl="1" indent="-285750">
              <a:buFont typeface="+mj-lt"/>
              <a:buAutoNum type="arabicPeriod"/>
            </a:pPr>
            <a:r>
              <a:rPr lang="en-US" sz="900" b="1" dirty="0">
                <a:solidFill>
                  <a:srgbClr val="0070C0"/>
                </a:solidFill>
              </a:rPr>
              <a:t>Personalized Medicine:</a:t>
            </a:r>
            <a:r>
              <a:rPr lang="en-US" sz="900" dirty="0">
                <a:solidFill>
                  <a:srgbClr val="0070C0"/>
                </a:solidFill>
              </a:rPr>
              <a:t> AI analyzes genetic and clinical data to personalize treatment plans based on individual patient profiles, improving outcomes and reducing adverse effects.</a:t>
            </a:r>
          </a:p>
          <a:p>
            <a:pPr>
              <a:buFont typeface="+mj-lt"/>
              <a:buAutoNum type="arabicPeriod"/>
            </a:pPr>
            <a:r>
              <a:rPr lang="en-US" sz="900" b="1" dirty="0">
                <a:solidFill>
                  <a:srgbClr val="0070C0"/>
                </a:solidFill>
              </a:rPr>
              <a:t>Finance:</a:t>
            </a:r>
            <a:endParaRPr lang="en-US" sz="900" dirty="0">
              <a:solidFill>
                <a:srgbClr val="0070C0"/>
              </a:solidFill>
            </a:endParaRPr>
          </a:p>
          <a:p>
            <a:pPr marL="742950" lvl="1" indent="-285750">
              <a:buFont typeface="+mj-lt"/>
              <a:buAutoNum type="arabicPeriod"/>
            </a:pPr>
            <a:r>
              <a:rPr lang="en-US" sz="900" b="1" dirty="0">
                <a:solidFill>
                  <a:srgbClr val="0070C0"/>
                </a:solidFill>
              </a:rPr>
              <a:t>Fraud Detection:</a:t>
            </a:r>
            <a:r>
              <a:rPr lang="en-US" sz="900" dirty="0">
                <a:solidFill>
                  <a:srgbClr val="0070C0"/>
                </a:solidFill>
              </a:rPr>
              <a:t> AI detects unusual patterns in transactions to prevent fraud in banking and financial transactions promptly.</a:t>
            </a:r>
          </a:p>
          <a:p>
            <a:pPr marL="742950" lvl="1" indent="-285750">
              <a:buFont typeface="+mj-lt"/>
              <a:buAutoNum type="arabicPeriod"/>
            </a:pPr>
            <a:r>
              <a:rPr lang="en-US" sz="900" b="1" dirty="0">
                <a:solidFill>
                  <a:srgbClr val="0070C0"/>
                </a:solidFill>
              </a:rPr>
              <a:t>Algorithmic Trading:</a:t>
            </a:r>
            <a:r>
              <a:rPr lang="en-US" sz="900" dirty="0">
                <a:solidFill>
                  <a:srgbClr val="0070C0"/>
                </a:solidFill>
              </a:rPr>
              <a:t> AI-driven algorithms analyze market data to make trading decisions, optimizing investment strategies based on real-time data and trends.</a:t>
            </a:r>
          </a:p>
          <a:p>
            <a:pPr>
              <a:buFont typeface="+mj-lt"/>
              <a:buAutoNum type="arabicPeriod"/>
            </a:pPr>
            <a:r>
              <a:rPr lang="en-US" sz="900" b="1" dirty="0">
                <a:solidFill>
                  <a:srgbClr val="0070C0"/>
                </a:solidFill>
              </a:rPr>
              <a:t>Retail and E-commerce:</a:t>
            </a:r>
            <a:endParaRPr lang="en-US" sz="900" dirty="0">
              <a:solidFill>
                <a:srgbClr val="0070C0"/>
              </a:solidFill>
            </a:endParaRPr>
          </a:p>
          <a:p>
            <a:pPr marL="742950" lvl="1" indent="-285750">
              <a:buFont typeface="+mj-lt"/>
              <a:buAutoNum type="arabicPeriod"/>
            </a:pPr>
            <a:r>
              <a:rPr lang="en-US" sz="900" b="1" dirty="0">
                <a:solidFill>
                  <a:srgbClr val="0070C0"/>
                </a:solidFill>
              </a:rPr>
              <a:t>Recommendation Systems:</a:t>
            </a:r>
            <a:r>
              <a:rPr lang="en-US" sz="900" dirty="0">
                <a:solidFill>
                  <a:srgbClr val="0070C0"/>
                </a:solidFill>
              </a:rPr>
              <a:t> AI analyzes customer preferences and behavior to recommend products and personalize shopping experiences promptly.</a:t>
            </a:r>
          </a:p>
          <a:p>
            <a:pPr marL="742950" lvl="1" indent="-285750">
              <a:buFont typeface="+mj-lt"/>
              <a:buAutoNum type="arabicPeriod"/>
            </a:pPr>
            <a:r>
              <a:rPr lang="en-US" sz="900" b="1" dirty="0">
                <a:solidFill>
                  <a:srgbClr val="0070C0"/>
                </a:solidFill>
              </a:rPr>
              <a:t>Inventory Management:</a:t>
            </a:r>
            <a:r>
              <a:rPr lang="en-US" sz="900" dirty="0">
                <a:solidFill>
                  <a:srgbClr val="0070C0"/>
                </a:solidFill>
              </a:rPr>
              <a:t> AI predicts demand and optimizes inventory levels, reducing costs and minimizing stockouts.</a:t>
            </a:r>
          </a:p>
          <a:p>
            <a:pPr>
              <a:buFont typeface="+mj-lt"/>
              <a:buAutoNum type="arabicPeriod"/>
            </a:pPr>
            <a:r>
              <a:rPr lang="en-US" sz="900" b="1" dirty="0">
                <a:solidFill>
                  <a:srgbClr val="0070C0"/>
                </a:solidFill>
              </a:rPr>
              <a:t>Transportation:</a:t>
            </a:r>
            <a:endParaRPr lang="en-US" sz="900" dirty="0">
              <a:solidFill>
                <a:srgbClr val="0070C0"/>
              </a:solidFill>
            </a:endParaRPr>
          </a:p>
          <a:p>
            <a:pPr marL="742950" lvl="1" indent="-285750">
              <a:buFont typeface="+mj-lt"/>
              <a:buAutoNum type="arabicPeriod"/>
            </a:pPr>
            <a:r>
              <a:rPr lang="en-US" sz="900" b="1" dirty="0">
                <a:solidFill>
                  <a:srgbClr val="0070C0"/>
                </a:solidFill>
              </a:rPr>
              <a:t>Autonomous Vehicles:</a:t>
            </a:r>
            <a:r>
              <a:rPr lang="en-US" sz="900" dirty="0">
                <a:solidFill>
                  <a:srgbClr val="0070C0"/>
                </a:solidFill>
              </a:rPr>
              <a:t> AI enables self-driving cars and trucks by processing sensor data in real-time and making prompt decisions to navigate safely.</a:t>
            </a:r>
          </a:p>
          <a:p>
            <a:pPr marL="742950" lvl="1" indent="-285750">
              <a:buFont typeface="+mj-lt"/>
              <a:buAutoNum type="arabicPeriod"/>
            </a:pPr>
            <a:r>
              <a:rPr lang="en-US" sz="900" b="1" dirty="0">
                <a:solidFill>
                  <a:srgbClr val="0070C0"/>
                </a:solidFill>
              </a:rPr>
              <a:t>Traffic Management:</a:t>
            </a:r>
            <a:r>
              <a:rPr lang="en-US" sz="900" dirty="0">
                <a:solidFill>
                  <a:srgbClr val="0070C0"/>
                </a:solidFill>
              </a:rPr>
              <a:t> AI optimizes traffic flow and reduces congestion through predictive modeling and adaptive control systems.</a:t>
            </a:r>
          </a:p>
          <a:p>
            <a:pPr>
              <a:buFont typeface="+mj-lt"/>
              <a:buAutoNum type="arabicPeriod"/>
            </a:pPr>
            <a:r>
              <a:rPr lang="en-US" sz="900" b="1" dirty="0">
                <a:solidFill>
                  <a:srgbClr val="0070C0"/>
                </a:solidFill>
              </a:rPr>
              <a:t>Manufacturing:</a:t>
            </a:r>
            <a:endParaRPr lang="en-US" sz="900" dirty="0">
              <a:solidFill>
                <a:srgbClr val="0070C0"/>
              </a:solidFill>
            </a:endParaRPr>
          </a:p>
          <a:p>
            <a:pPr marL="742950" lvl="1" indent="-285750">
              <a:buFont typeface="+mj-lt"/>
              <a:buAutoNum type="arabicPeriod"/>
            </a:pPr>
            <a:r>
              <a:rPr lang="en-US" sz="900" b="1" dirty="0">
                <a:solidFill>
                  <a:srgbClr val="0070C0"/>
                </a:solidFill>
              </a:rPr>
              <a:t>Predictive Maintenance:</a:t>
            </a:r>
            <a:r>
              <a:rPr lang="en-US" sz="900" dirty="0">
                <a:solidFill>
                  <a:srgbClr val="0070C0"/>
                </a:solidFill>
              </a:rPr>
              <a:t> AI analyzes equipment sensor data to predict maintenance needs promptly, minimizing downtime and optimizing productivity.</a:t>
            </a:r>
          </a:p>
          <a:p>
            <a:pPr marL="742950" lvl="1" indent="-285750">
              <a:buFont typeface="+mj-lt"/>
              <a:buAutoNum type="arabicPeriod"/>
            </a:pPr>
            <a:r>
              <a:rPr lang="en-US" sz="900" b="1" dirty="0">
                <a:solidFill>
                  <a:srgbClr val="0070C0"/>
                </a:solidFill>
              </a:rPr>
              <a:t>Quality Control:</a:t>
            </a:r>
            <a:r>
              <a:rPr lang="en-US" sz="900" dirty="0">
                <a:solidFill>
                  <a:srgbClr val="0070C0"/>
                </a:solidFill>
              </a:rPr>
              <a:t> AI inspects products on production lines for defects promptly, ensuring high-quality standards are met consistently.</a:t>
            </a:r>
          </a:p>
          <a:p>
            <a:pPr>
              <a:buFont typeface="+mj-lt"/>
              <a:buAutoNum type="arabicPeriod"/>
            </a:pPr>
            <a:r>
              <a:rPr lang="en-US" sz="900" b="1" dirty="0">
                <a:solidFill>
                  <a:srgbClr val="0070C0"/>
                </a:solidFill>
              </a:rPr>
              <a:t>Customer Service:</a:t>
            </a:r>
            <a:endParaRPr lang="en-US" sz="900" dirty="0">
              <a:solidFill>
                <a:srgbClr val="0070C0"/>
              </a:solidFill>
            </a:endParaRPr>
          </a:p>
          <a:p>
            <a:pPr marL="742950" lvl="1" indent="-285750">
              <a:buFont typeface="+mj-lt"/>
              <a:buAutoNum type="arabicPeriod"/>
            </a:pPr>
            <a:r>
              <a:rPr lang="en-US" sz="900" b="1" dirty="0">
                <a:solidFill>
                  <a:srgbClr val="0070C0"/>
                </a:solidFill>
              </a:rPr>
              <a:t>Chatbots and Virtual Assistants:</a:t>
            </a:r>
            <a:r>
              <a:rPr lang="en-US" sz="900" dirty="0">
                <a:solidFill>
                  <a:srgbClr val="0070C0"/>
                </a:solidFill>
              </a:rPr>
              <a:t> AI-powered chatbots provide prompt responses to customer inquiries and issues, improving service efficiency and customer satisfaction.</a:t>
            </a:r>
          </a:p>
          <a:p>
            <a:pPr marL="742950" lvl="1" indent="-285750">
              <a:buFont typeface="+mj-lt"/>
              <a:buAutoNum type="arabicPeriod"/>
            </a:pPr>
            <a:r>
              <a:rPr lang="en-US" sz="900" b="1" dirty="0">
                <a:solidFill>
                  <a:srgbClr val="0070C0"/>
                </a:solidFill>
              </a:rPr>
              <a:t>Sentiment Analysis:</a:t>
            </a:r>
            <a:r>
              <a:rPr lang="en-US" sz="900" dirty="0">
                <a:solidFill>
                  <a:srgbClr val="0070C0"/>
                </a:solidFill>
              </a:rPr>
              <a:t> AI analyzes customer feedback and sentiment from various sources promptly, enabling businesses to respond effectively and improve service quality.</a:t>
            </a:r>
          </a:p>
        </p:txBody>
      </p:sp>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3" name="Title 2">
            <a:extLst>
              <a:ext uri="{FF2B5EF4-FFF2-40B4-BE49-F238E27FC236}">
                <a16:creationId xmlns:a16="http://schemas.microsoft.com/office/drawing/2014/main" id="{DC27BC50-6B06-7AFA-90EE-3F0DF5A3C4C5}"/>
              </a:ext>
            </a:extLst>
          </p:cNvPr>
          <p:cNvSpPr>
            <a:spLocks noGrp="1"/>
          </p:cNvSpPr>
          <p:nvPr>
            <p:ph type="title"/>
          </p:nvPr>
        </p:nvSpPr>
        <p:spPr/>
        <p:txBody>
          <a:bodyPr/>
          <a:lstStyle/>
          <a:p>
            <a:r>
              <a:rPr lang="en-US" dirty="0">
                <a:latin typeface="Franklin Gothic Book" panose="020B0503020102020204" pitchFamily="34" charset="0"/>
              </a:rPr>
              <a:t>Applications Cont.…</a:t>
            </a:r>
            <a:br>
              <a:rPr lang="en-US" dirty="0">
                <a:latin typeface="Franklin Gothic Book" panose="020B0503020102020204" pitchFamily="34" charset="0"/>
              </a:rPr>
            </a:br>
            <a:endParaRPr lang="en-IN" dirty="0">
              <a:latin typeface="Franklin Gothic Book" panose="020B0503020102020204" pitchFamily="34" charset="0"/>
            </a:endParaRPr>
          </a:p>
        </p:txBody>
      </p:sp>
      <p:sp>
        <p:nvSpPr>
          <p:cNvPr id="4" name="Rectangle: Rounded Corners 3">
            <a:extLst>
              <a:ext uri="{FF2B5EF4-FFF2-40B4-BE49-F238E27FC236}">
                <a16:creationId xmlns:a16="http://schemas.microsoft.com/office/drawing/2014/main" id="{8C7E2074-DB29-5BFB-CD9F-E98605551E01}"/>
              </a:ext>
            </a:extLst>
          </p:cNvPr>
          <p:cNvSpPr/>
          <p:nvPr/>
        </p:nvSpPr>
        <p:spPr>
          <a:xfrm>
            <a:off x="59474" y="1112201"/>
            <a:ext cx="9025054" cy="39504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tx1"/>
                </a:solidFill>
                <a:latin typeface="Arial" panose="020B0604020202020204" pitchFamily="34" charset="0"/>
              </a:rPr>
              <a:t>7.</a:t>
            </a:r>
            <a:r>
              <a:rPr kumimoji="0" lang="en-US" altLang="en-US" b="1" i="0" u="none" strike="noStrike" cap="none" normalizeH="0" baseline="0" dirty="0">
                <a:ln>
                  <a:noFill/>
                </a:ln>
                <a:solidFill>
                  <a:srgbClr val="0070C0"/>
                </a:solidFill>
                <a:effectLst/>
                <a:latin typeface="Arial" panose="020B0604020202020204" pitchFamily="34" charset="0"/>
              </a:rPr>
              <a:t>Education:</a:t>
            </a:r>
            <a:endParaRPr kumimoji="0" lang="en-US" altLang="en-US" b="0" i="0" u="none" strike="noStrike" cap="none" normalizeH="0" baseline="0" dirty="0">
              <a:ln>
                <a:noFill/>
              </a:ln>
              <a:solidFill>
                <a:srgbClr val="0070C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0070C0"/>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1.</a:t>
            </a:r>
            <a:r>
              <a:rPr kumimoji="0" lang="en-US" altLang="en-US" b="1" i="0" u="none" strike="noStrike" cap="none" normalizeH="0" baseline="0" dirty="0">
                <a:ln>
                  <a:noFill/>
                </a:ln>
                <a:solidFill>
                  <a:srgbClr val="0070C0"/>
                </a:solidFill>
                <a:effectLst/>
                <a:latin typeface="Arial" panose="020B0604020202020204" pitchFamily="34" charset="0"/>
              </a:rPr>
              <a:t>Adaptive Learning Platforms:</a:t>
            </a:r>
            <a:r>
              <a:rPr kumimoji="0" lang="en-US" altLang="en-US" b="0" i="0" u="none" strike="noStrike" cap="none" normalizeH="0" baseline="0" dirty="0">
                <a:ln>
                  <a:noFill/>
                </a:ln>
                <a:solidFill>
                  <a:srgbClr val="0070C0"/>
                </a:solidFill>
                <a:effectLst/>
                <a:latin typeface="Arial" panose="020B0604020202020204" pitchFamily="34" charset="0"/>
              </a:rPr>
              <a:t> AI tailors educational content and pace based on individual student performance, enhancing learning outcomes promptly.</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0070C0"/>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 2.</a:t>
            </a:r>
            <a:r>
              <a:rPr kumimoji="0" lang="en-US" altLang="en-US" b="1" i="0" u="none" strike="noStrike" cap="none" normalizeH="0" baseline="0" dirty="0">
                <a:ln>
                  <a:noFill/>
                </a:ln>
                <a:solidFill>
                  <a:srgbClr val="0070C0"/>
                </a:solidFill>
                <a:effectLst/>
                <a:latin typeface="Arial" panose="020B0604020202020204" pitchFamily="34" charset="0"/>
              </a:rPr>
              <a:t>Grading and Assessment:</a:t>
            </a:r>
            <a:r>
              <a:rPr kumimoji="0" lang="en-US" altLang="en-US" b="0" i="0" u="none" strike="noStrike" cap="none" normalizeH="0" baseline="0" dirty="0">
                <a:ln>
                  <a:noFill/>
                </a:ln>
                <a:solidFill>
                  <a:srgbClr val="0070C0"/>
                </a:solidFill>
                <a:effectLst/>
                <a:latin typeface="Arial" panose="020B0604020202020204" pitchFamily="34" charset="0"/>
              </a:rPr>
              <a:t> AI assesses student work promptly, providing instant feedback and freeing up educators' time for personalized instruction.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8.</a:t>
            </a:r>
            <a:r>
              <a:rPr kumimoji="0" lang="en-US" altLang="en-US" b="1" i="0" u="none" strike="noStrike" cap="none" normalizeH="0" baseline="0" dirty="0">
                <a:ln>
                  <a:noFill/>
                </a:ln>
                <a:solidFill>
                  <a:srgbClr val="0070C0"/>
                </a:solidFill>
                <a:effectLst/>
                <a:latin typeface="Arial" panose="020B0604020202020204" pitchFamily="34" charset="0"/>
              </a:rPr>
              <a:t>Cybersecurity:</a:t>
            </a:r>
            <a:endParaRPr kumimoji="0" lang="en-US" altLang="en-US" b="0" i="0" u="none" strike="noStrike" cap="none" normalizeH="0" baseline="0" dirty="0">
              <a:ln>
                <a:noFill/>
              </a:ln>
              <a:solidFill>
                <a:srgbClr val="0070C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0070C0"/>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 1.</a:t>
            </a:r>
            <a:r>
              <a:rPr kumimoji="0" lang="en-US" altLang="en-US" b="1" i="0" u="none" strike="noStrike" cap="none" normalizeH="0" baseline="0" dirty="0">
                <a:ln>
                  <a:noFill/>
                </a:ln>
                <a:solidFill>
                  <a:srgbClr val="0070C0"/>
                </a:solidFill>
                <a:effectLst/>
                <a:latin typeface="Arial" panose="020B0604020202020204" pitchFamily="34" charset="0"/>
              </a:rPr>
              <a:t>Threat Detection:</a:t>
            </a:r>
            <a:r>
              <a:rPr kumimoji="0" lang="en-US" altLang="en-US" b="0" i="0" u="none" strike="noStrike" cap="none" normalizeH="0" baseline="0" dirty="0">
                <a:ln>
                  <a:noFill/>
                </a:ln>
                <a:solidFill>
                  <a:srgbClr val="0070C0"/>
                </a:solidFill>
                <a:effectLst/>
                <a:latin typeface="Arial" panose="020B0604020202020204" pitchFamily="34" charset="0"/>
              </a:rPr>
              <a:t> AI analyzes network traffic and user behavior patterns promptly to detect and respond to cybersecurity threats effectively.</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  2.</a:t>
            </a:r>
            <a:r>
              <a:rPr kumimoji="0" lang="en-US" altLang="en-US" b="1" i="0" u="none" strike="noStrike" cap="none" normalizeH="0" baseline="0" dirty="0">
                <a:ln>
                  <a:noFill/>
                </a:ln>
                <a:solidFill>
                  <a:srgbClr val="0070C0"/>
                </a:solidFill>
                <a:effectLst/>
                <a:latin typeface="Arial" panose="020B0604020202020204" pitchFamily="34" charset="0"/>
              </a:rPr>
              <a:t>Anomaly Detection:</a:t>
            </a:r>
            <a:r>
              <a:rPr kumimoji="0" lang="en-US" altLang="en-US" b="0" i="0" u="none" strike="noStrike" cap="none" normalizeH="0" baseline="0" dirty="0">
                <a:ln>
                  <a:noFill/>
                </a:ln>
                <a:solidFill>
                  <a:srgbClr val="0070C0"/>
                </a:solidFill>
                <a:effectLst/>
                <a:latin typeface="Arial" panose="020B0604020202020204" pitchFamily="34" charset="0"/>
              </a:rPr>
              <a:t> AI identifies unusual activities and potential breaches promptly, enhancing overall security measures.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9.</a:t>
            </a:r>
            <a:r>
              <a:rPr kumimoji="0" lang="en-US" altLang="en-US" b="1" i="0" u="none" strike="noStrike" cap="none" normalizeH="0" baseline="0" dirty="0">
                <a:ln>
                  <a:noFill/>
                </a:ln>
                <a:solidFill>
                  <a:srgbClr val="0070C0"/>
                </a:solidFill>
                <a:effectLst/>
                <a:latin typeface="Arial" panose="020B0604020202020204" pitchFamily="34" charset="0"/>
              </a:rPr>
              <a:t>Ethical Considerations:</a:t>
            </a:r>
            <a:endParaRPr kumimoji="0" lang="en-US" altLang="en-US" b="0" i="0" u="none" strike="noStrike" cap="none" normalizeH="0" baseline="0" dirty="0">
              <a:ln>
                <a:noFill/>
              </a:ln>
              <a:solidFill>
                <a:srgbClr val="0070C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  1.</a:t>
            </a:r>
            <a:r>
              <a:rPr kumimoji="0" lang="en-US" altLang="en-US" b="1" i="0" u="none" strike="noStrike" cap="none" normalizeH="0" baseline="0" dirty="0">
                <a:ln>
                  <a:noFill/>
                </a:ln>
                <a:solidFill>
                  <a:srgbClr val="0070C0"/>
                </a:solidFill>
                <a:effectLst/>
                <a:latin typeface="Arial" panose="020B0604020202020204" pitchFamily="34" charset="0"/>
              </a:rPr>
              <a:t>Bias Mitigation:</a:t>
            </a:r>
            <a:r>
              <a:rPr kumimoji="0" lang="en-US" altLang="en-US" b="0" i="0" u="none" strike="noStrike" cap="none" normalizeH="0" baseline="0" dirty="0">
                <a:ln>
                  <a:noFill/>
                </a:ln>
                <a:solidFill>
                  <a:srgbClr val="0070C0"/>
                </a:solidFill>
                <a:effectLst/>
                <a:latin typeface="Arial" panose="020B0604020202020204" pitchFamily="34" charset="0"/>
              </a:rPr>
              <a:t> Prompt engineering ensures AI systems are fair and unbiased by identifying and mitigating biases in data and algorithms.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  2.</a:t>
            </a:r>
            <a:r>
              <a:rPr kumimoji="0" lang="en-US" altLang="en-US" b="1" i="0" u="none" strike="noStrike" cap="none" normalizeH="0" baseline="0" dirty="0">
                <a:ln>
                  <a:noFill/>
                </a:ln>
                <a:solidFill>
                  <a:srgbClr val="0070C0"/>
                </a:solidFill>
                <a:effectLst/>
                <a:latin typeface="Arial" panose="020B0604020202020204" pitchFamily="34" charset="0"/>
              </a:rPr>
              <a:t>Transparency and Accountability:</a:t>
            </a:r>
            <a:r>
              <a:rPr kumimoji="0" lang="en-US" altLang="en-US" b="0" i="0" u="none" strike="noStrike" cap="none" normalizeH="0" baseline="0" dirty="0">
                <a:ln>
                  <a:noFill/>
                </a:ln>
                <a:solidFill>
                  <a:srgbClr val="0070C0"/>
                </a:solidFill>
                <a:effectLst/>
                <a:latin typeface="Arial" panose="020B0604020202020204" pitchFamily="34" charset="0"/>
              </a:rPr>
              <a:t> AI systems are designed with transparency in mind, providing explanations for their decisions and ensuring accountability for their outcomes.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70C0"/>
              </a:solidFill>
              <a:effectLst/>
              <a:latin typeface="Arial" panose="020B0604020202020204" pitchFamily="34" charset="0"/>
            </a:endParaRPr>
          </a:p>
          <a:p>
            <a:endParaRPr lang="en-US" dirty="0">
              <a:solidFill>
                <a:srgbClr val="0070C0"/>
              </a:solidFill>
            </a:endParaRPr>
          </a:p>
        </p:txBody>
      </p:sp>
    </p:spTree>
    <p:extLst>
      <p:ext uri="{BB962C8B-B14F-4D97-AF65-F5344CB8AC3E}">
        <p14:creationId xmlns:p14="http://schemas.microsoft.com/office/powerpoint/2010/main" val="412764494"/>
      </p:ext>
    </p:extLst>
  </p:cSld>
  <p:clrMapOvr>
    <a:masterClrMapping/>
  </p:clrMapOvr>
  <mc:AlternateContent xmlns:mc="http://schemas.openxmlformats.org/markup-compatibility/2006">
    <mc:Choice xmlns:p14="http://schemas.microsoft.com/office/powerpoint/2010/main" Requires="p14">
      <p:transition p14:dur="10">
        <p14:doors dir="ver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3" name="Title 2">
            <a:extLst>
              <a:ext uri="{FF2B5EF4-FFF2-40B4-BE49-F238E27FC236}">
                <a16:creationId xmlns:a16="http://schemas.microsoft.com/office/drawing/2014/main" id="{65B7E01F-4C9C-3096-FC15-4053D776A1E1}"/>
              </a:ext>
            </a:extLst>
          </p:cNvPr>
          <p:cNvSpPr>
            <a:spLocks noGrp="1"/>
          </p:cNvSpPr>
          <p:nvPr>
            <p:ph type="title"/>
          </p:nvPr>
        </p:nvSpPr>
        <p:spPr/>
        <p:txBody>
          <a:bodyPr/>
          <a:lstStyle/>
          <a:p>
            <a:r>
              <a:rPr lang="en-US" dirty="0">
                <a:latin typeface="Franklin Gothic Book" panose="020B0503020102020204" pitchFamily="34" charset="0"/>
              </a:rPr>
              <a:t>Key Concepts</a:t>
            </a:r>
            <a:endParaRPr lang="en-IN" dirty="0">
              <a:latin typeface="Franklin Gothic Book" panose="020B0503020102020204" pitchFamily="34" charset="0"/>
            </a:endParaRPr>
          </a:p>
        </p:txBody>
      </p:sp>
      <p:sp>
        <p:nvSpPr>
          <p:cNvPr id="4" name="Rectangle: Rounded Corners 3">
            <a:extLst>
              <a:ext uri="{FF2B5EF4-FFF2-40B4-BE49-F238E27FC236}">
                <a16:creationId xmlns:a16="http://schemas.microsoft.com/office/drawing/2014/main" id="{695FE5F3-21C6-23A6-87ED-790F53D7092A}"/>
              </a:ext>
            </a:extLst>
          </p:cNvPr>
          <p:cNvSpPr/>
          <p:nvPr/>
        </p:nvSpPr>
        <p:spPr>
          <a:xfrm>
            <a:off x="118946" y="1112200"/>
            <a:ext cx="8846635" cy="391328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IN" sz="1000" b="1" dirty="0">
                <a:solidFill>
                  <a:srgbClr val="0070C0"/>
                </a:solidFill>
              </a:rPr>
              <a:t>				</a:t>
            </a:r>
            <a:r>
              <a:rPr lang="en-IN" sz="1000" b="1" dirty="0">
                <a:solidFill>
                  <a:schemeClr val="tx1"/>
                </a:solidFill>
              </a:rPr>
              <a:t>AI (Artificial Intelligence):</a:t>
            </a:r>
          </a:p>
          <a:p>
            <a:endParaRPr lang="en-IN" sz="1000" b="1" dirty="0">
              <a:solidFill>
                <a:srgbClr val="0070C0"/>
              </a:solidFill>
            </a:endParaRPr>
          </a:p>
          <a:p>
            <a:pPr>
              <a:buFont typeface="+mj-lt"/>
              <a:buAutoNum type="arabicPeriod"/>
            </a:pPr>
            <a:r>
              <a:rPr lang="en-IN" sz="1000" b="1" dirty="0">
                <a:solidFill>
                  <a:srgbClr val="0070C0"/>
                </a:solidFill>
              </a:rPr>
              <a:t>Machine Learning (ML):</a:t>
            </a:r>
            <a:endParaRPr lang="en-IN" sz="1000" dirty="0">
              <a:solidFill>
                <a:srgbClr val="0070C0"/>
              </a:solidFill>
            </a:endParaRPr>
          </a:p>
          <a:p>
            <a:pPr marL="742950" lvl="1" indent="-285750">
              <a:buFont typeface="+mj-lt"/>
              <a:buAutoNum type="arabicPeriod"/>
            </a:pPr>
            <a:r>
              <a:rPr lang="en-IN" sz="1000" b="1" dirty="0">
                <a:solidFill>
                  <a:srgbClr val="0070C0"/>
                </a:solidFill>
              </a:rPr>
              <a:t>Definition:</a:t>
            </a:r>
            <a:r>
              <a:rPr lang="en-IN" sz="1000" dirty="0">
                <a:solidFill>
                  <a:srgbClr val="0070C0"/>
                </a:solidFill>
              </a:rPr>
              <a:t> Machine learning is a subset of AI that enables systems to learn and improve from experience without being explicitly programmed.</a:t>
            </a:r>
          </a:p>
          <a:p>
            <a:pPr marL="742950" lvl="1" indent="-285750">
              <a:buFont typeface="+mj-lt"/>
              <a:buAutoNum type="arabicPeriod"/>
            </a:pPr>
            <a:r>
              <a:rPr lang="en-IN" sz="1000" b="1" dirty="0">
                <a:solidFill>
                  <a:srgbClr val="0070C0"/>
                </a:solidFill>
              </a:rPr>
              <a:t>Types:</a:t>
            </a:r>
            <a:r>
              <a:rPr lang="en-IN" sz="1000" dirty="0">
                <a:solidFill>
                  <a:srgbClr val="0070C0"/>
                </a:solidFill>
              </a:rPr>
              <a:t> Supervised learning, unsupervised learning, reinforcement learning.</a:t>
            </a:r>
          </a:p>
          <a:p>
            <a:pPr marL="742950" lvl="1" indent="-285750">
              <a:buFont typeface="+mj-lt"/>
              <a:buAutoNum type="arabicPeriod"/>
            </a:pPr>
            <a:r>
              <a:rPr lang="en-IN" sz="1000" b="1" dirty="0">
                <a:solidFill>
                  <a:srgbClr val="0070C0"/>
                </a:solidFill>
              </a:rPr>
              <a:t>Applications:</a:t>
            </a:r>
            <a:r>
              <a:rPr lang="en-IN" sz="1000" dirty="0">
                <a:solidFill>
                  <a:srgbClr val="0070C0"/>
                </a:solidFill>
              </a:rPr>
              <a:t> Pattern recognition, predictive analytics, natural language processing (NLP), image and speech recognition.</a:t>
            </a:r>
          </a:p>
          <a:p>
            <a:pPr>
              <a:buFont typeface="+mj-lt"/>
              <a:buAutoNum type="arabicPeriod"/>
            </a:pPr>
            <a:r>
              <a:rPr lang="en-IN" sz="1000" b="1" dirty="0">
                <a:solidFill>
                  <a:srgbClr val="0070C0"/>
                </a:solidFill>
              </a:rPr>
              <a:t>Deep Learning:</a:t>
            </a:r>
            <a:endParaRPr lang="en-IN" sz="1000" dirty="0">
              <a:solidFill>
                <a:srgbClr val="0070C0"/>
              </a:solidFill>
            </a:endParaRPr>
          </a:p>
          <a:p>
            <a:pPr marL="742950" lvl="1" indent="-285750">
              <a:buFont typeface="+mj-lt"/>
              <a:buAutoNum type="arabicPeriod"/>
            </a:pPr>
            <a:r>
              <a:rPr lang="en-IN" sz="1000" b="1" dirty="0">
                <a:solidFill>
                  <a:srgbClr val="0070C0"/>
                </a:solidFill>
              </a:rPr>
              <a:t>Definition:</a:t>
            </a:r>
            <a:r>
              <a:rPr lang="en-IN" sz="1000" dirty="0">
                <a:solidFill>
                  <a:srgbClr val="0070C0"/>
                </a:solidFill>
              </a:rPr>
              <a:t> Deep learning is a subset of ML that uses neural networks with many layers (deep neural networks) to learn complex patterns from data.</a:t>
            </a:r>
          </a:p>
          <a:p>
            <a:pPr marL="742950" lvl="1" indent="-285750">
              <a:buFont typeface="+mj-lt"/>
              <a:buAutoNum type="arabicPeriod"/>
            </a:pPr>
            <a:r>
              <a:rPr lang="en-IN" sz="1000" b="1" dirty="0">
                <a:solidFill>
                  <a:srgbClr val="0070C0"/>
                </a:solidFill>
              </a:rPr>
              <a:t>Types:</a:t>
            </a:r>
            <a:r>
              <a:rPr lang="en-IN" sz="1000" dirty="0">
                <a:solidFill>
                  <a:srgbClr val="0070C0"/>
                </a:solidFill>
              </a:rPr>
              <a:t> Convolutional Neural Networks (CNNs), Recurrent Neural Networks (RNNs), Generative Adversarial Networks (GANs).</a:t>
            </a:r>
          </a:p>
          <a:p>
            <a:pPr marL="742950" lvl="1" indent="-285750">
              <a:buFont typeface="+mj-lt"/>
              <a:buAutoNum type="arabicPeriod"/>
            </a:pPr>
            <a:r>
              <a:rPr lang="en-IN" sz="1000" b="1" dirty="0">
                <a:solidFill>
                  <a:srgbClr val="0070C0"/>
                </a:solidFill>
              </a:rPr>
              <a:t>Applications:</a:t>
            </a:r>
            <a:r>
              <a:rPr lang="en-IN" sz="1000" dirty="0">
                <a:solidFill>
                  <a:srgbClr val="0070C0"/>
                </a:solidFill>
              </a:rPr>
              <a:t> Image and video analysis, language translation, autonomous driving.</a:t>
            </a:r>
          </a:p>
          <a:p>
            <a:pPr>
              <a:buFont typeface="+mj-lt"/>
              <a:buAutoNum type="arabicPeriod"/>
            </a:pPr>
            <a:r>
              <a:rPr lang="en-IN" sz="1000" b="1" dirty="0">
                <a:solidFill>
                  <a:srgbClr val="0070C0"/>
                </a:solidFill>
              </a:rPr>
              <a:t>Natural Language Processing (NLP):</a:t>
            </a:r>
            <a:endParaRPr lang="en-IN" sz="1000" dirty="0">
              <a:solidFill>
                <a:srgbClr val="0070C0"/>
              </a:solidFill>
            </a:endParaRPr>
          </a:p>
          <a:p>
            <a:pPr marL="742950" lvl="1" indent="-285750">
              <a:buFont typeface="+mj-lt"/>
              <a:buAutoNum type="arabicPeriod"/>
            </a:pPr>
            <a:r>
              <a:rPr lang="en-IN" sz="1000" b="1" dirty="0">
                <a:solidFill>
                  <a:srgbClr val="0070C0"/>
                </a:solidFill>
              </a:rPr>
              <a:t>Definition:</a:t>
            </a:r>
            <a:r>
              <a:rPr lang="en-IN" sz="1000" dirty="0">
                <a:solidFill>
                  <a:srgbClr val="0070C0"/>
                </a:solidFill>
              </a:rPr>
              <a:t> NLP is a branch of AI that enables machines to understand, interpret, and generate human language.</a:t>
            </a:r>
          </a:p>
          <a:p>
            <a:pPr marL="742950" lvl="1" indent="-285750">
              <a:buFont typeface="+mj-lt"/>
              <a:buAutoNum type="arabicPeriod"/>
            </a:pPr>
            <a:r>
              <a:rPr lang="en-IN" sz="1000" b="1" dirty="0">
                <a:solidFill>
                  <a:srgbClr val="0070C0"/>
                </a:solidFill>
              </a:rPr>
              <a:t>Techniques:</a:t>
            </a:r>
            <a:r>
              <a:rPr lang="en-IN" sz="1000" dirty="0">
                <a:solidFill>
                  <a:srgbClr val="0070C0"/>
                </a:solidFill>
              </a:rPr>
              <a:t> Text classification, sentiment analysis, named entity recognition, language translation.</a:t>
            </a:r>
          </a:p>
          <a:p>
            <a:pPr marL="742950" lvl="1" indent="-285750">
              <a:buFont typeface="+mj-lt"/>
              <a:buAutoNum type="arabicPeriod"/>
            </a:pPr>
            <a:r>
              <a:rPr lang="en-IN" sz="1000" b="1" dirty="0">
                <a:solidFill>
                  <a:srgbClr val="0070C0"/>
                </a:solidFill>
              </a:rPr>
              <a:t>Applications:</a:t>
            </a:r>
            <a:r>
              <a:rPr lang="en-IN" sz="1000" dirty="0">
                <a:solidFill>
                  <a:srgbClr val="0070C0"/>
                </a:solidFill>
              </a:rPr>
              <a:t> Chatbots, virtual assistants, language translation services, text summarization.</a:t>
            </a:r>
          </a:p>
          <a:p>
            <a:pPr>
              <a:buFont typeface="+mj-lt"/>
              <a:buAutoNum type="arabicPeriod"/>
            </a:pPr>
            <a:r>
              <a:rPr lang="en-IN" sz="1000" b="1" dirty="0">
                <a:solidFill>
                  <a:srgbClr val="0070C0"/>
                </a:solidFill>
              </a:rPr>
              <a:t>Computer Vision:</a:t>
            </a:r>
            <a:endParaRPr lang="en-IN" sz="1000" dirty="0">
              <a:solidFill>
                <a:srgbClr val="0070C0"/>
              </a:solidFill>
            </a:endParaRPr>
          </a:p>
          <a:p>
            <a:pPr marL="742950" lvl="1" indent="-285750">
              <a:buFont typeface="+mj-lt"/>
              <a:buAutoNum type="arabicPeriod"/>
            </a:pPr>
            <a:r>
              <a:rPr lang="en-IN" sz="1000" b="1" dirty="0">
                <a:solidFill>
                  <a:srgbClr val="0070C0"/>
                </a:solidFill>
              </a:rPr>
              <a:t>Definition:</a:t>
            </a:r>
            <a:r>
              <a:rPr lang="en-IN" sz="1000" dirty="0">
                <a:solidFill>
                  <a:srgbClr val="0070C0"/>
                </a:solidFill>
              </a:rPr>
              <a:t> Computer vision enables machines to interpret and understand the visual world through image and video analysis.</a:t>
            </a:r>
          </a:p>
          <a:p>
            <a:pPr marL="742950" lvl="1" indent="-285750">
              <a:buFont typeface="+mj-lt"/>
              <a:buAutoNum type="arabicPeriod"/>
            </a:pPr>
            <a:r>
              <a:rPr lang="en-IN" sz="1000" b="1" dirty="0">
                <a:solidFill>
                  <a:srgbClr val="0070C0"/>
                </a:solidFill>
              </a:rPr>
              <a:t>Techniques:</a:t>
            </a:r>
            <a:r>
              <a:rPr lang="en-IN" sz="1000" dirty="0">
                <a:solidFill>
                  <a:srgbClr val="0070C0"/>
                </a:solidFill>
              </a:rPr>
              <a:t> Object detection, image segmentation, facial recognition, image generation.</a:t>
            </a:r>
          </a:p>
          <a:p>
            <a:pPr marL="742950" lvl="1" indent="-285750">
              <a:buFont typeface="+mj-lt"/>
              <a:buAutoNum type="arabicPeriod"/>
            </a:pPr>
            <a:r>
              <a:rPr lang="en-IN" sz="1000" b="1" dirty="0">
                <a:solidFill>
                  <a:srgbClr val="0070C0"/>
                </a:solidFill>
              </a:rPr>
              <a:t>Applications:</a:t>
            </a:r>
            <a:r>
              <a:rPr lang="en-IN" sz="1000" dirty="0">
                <a:solidFill>
                  <a:srgbClr val="0070C0"/>
                </a:solidFill>
              </a:rPr>
              <a:t> Autonomous vehicles, medical image analysis, surveillance systems.</a:t>
            </a:r>
          </a:p>
          <a:p>
            <a:pPr>
              <a:buFont typeface="+mj-lt"/>
              <a:buAutoNum type="arabicPeriod"/>
            </a:pPr>
            <a:r>
              <a:rPr lang="en-IN" sz="1000" b="1" dirty="0">
                <a:solidFill>
                  <a:srgbClr val="0070C0"/>
                </a:solidFill>
              </a:rPr>
              <a:t>Reinforcement Learning:</a:t>
            </a:r>
            <a:endParaRPr lang="en-IN" sz="1000" dirty="0">
              <a:solidFill>
                <a:srgbClr val="0070C0"/>
              </a:solidFill>
            </a:endParaRPr>
          </a:p>
          <a:p>
            <a:pPr marL="742950" lvl="1" indent="-285750">
              <a:buFont typeface="+mj-lt"/>
              <a:buAutoNum type="arabicPeriod"/>
            </a:pPr>
            <a:r>
              <a:rPr lang="en-IN" sz="1000" b="1" dirty="0">
                <a:solidFill>
                  <a:srgbClr val="0070C0"/>
                </a:solidFill>
              </a:rPr>
              <a:t>Definition:</a:t>
            </a:r>
            <a:r>
              <a:rPr lang="en-IN" sz="1000" dirty="0">
                <a:solidFill>
                  <a:srgbClr val="0070C0"/>
                </a:solidFill>
              </a:rPr>
              <a:t> Reinforcement learning involves an agent learning to make decisions in an environment to maximize cumulative rewards.</a:t>
            </a:r>
          </a:p>
          <a:p>
            <a:pPr marL="742950" lvl="1" indent="-285750">
              <a:buFont typeface="+mj-lt"/>
              <a:buAutoNum type="arabicPeriod"/>
            </a:pPr>
            <a:r>
              <a:rPr lang="en-IN" sz="1000" b="1" dirty="0">
                <a:solidFill>
                  <a:srgbClr val="0070C0"/>
                </a:solidFill>
              </a:rPr>
              <a:t>Techniques:</a:t>
            </a:r>
            <a:r>
              <a:rPr lang="en-IN" sz="1000" dirty="0">
                <a:solidFill>
                  <a:srgbClr val="0070C0"/>
                </a:solidFill>
              </a:rPr>
              <a:t> Markov Decision Processes (MDPs), Q-learning, policy gradients.</a:t>
            </a:r>
          </a:p>
          <a:p>
            <a:pPr marL="742950" lvl="1" indent="-285750">
              <a:buFont typeface="+mj-lt"/>
              <a:buAutoNum type="arabicPeriod"/>
            </a:pPr>
            <a:r>
              <a:rPr lang="en-IN" sz="1000" b="1" dirty="0">
                <a:solidFill>
                  <a:srgbClr val="0070C0"/>
                </a:solidFill>
              </a:rPr>
              <a:t>Applications:</a:t>
            </a:r>
            <a:r>
              <a:rPr lang="en-IN" sz="1000" dirty="0">
                <a:solidFill>
                  <a:srgbClr val="0070C0"/>
                </a:solidFill>
              </a:rPr>
              <a:t> Game playing (e.g., AlphaGo), robotics, recommendation systems.</a:t>
            </a:r>
          </a:p>
          <a:p>
            <a:endParaRPr lang="en-US" sz="10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3" name="Title 2">
            <a:extLst>
              <a:ext uri="{FF2B5EF4-FFF2-40B4-BE49-F238E27FC236}">
                <a16:creationId xmlns:a16="http://schemas.microsoft.com/office/drawing/2014/main" id="{65B7E01F-4C9C-3096-FC15-4053D776A1E1}"/>
              </a:ext>
            </a:extLst>
          </p:cNvPr>
          <p:cNvSpPr>
            <a:spLocks noGrp="1"/>
          </p:cNvSpPr>
          <p:nvPr>
            <p:ph type="title"/>
          </p:nvPr>
        </p:nvSpPr>
        <p:spPr/>
        <p:txBody>
          <a:bodyPr/>
          <a:lstStyle/>
          <a:p>
            <a:r>
              <a:rPr lang="en-US" dirty="0">
                <a:latin typeface="Franklin Gothic Book" panose="020B0503020102020204" pitchFamily="34" charset="0"/>
              </a:rPr>
              <a:t>Key Concepts Cont.…</a:t>
            </a:r>
            <a:endParaRPr lang="en-IN" dirty="0">
              <a:latin typeface="Franklin Gothic Book" panose="020B0503020102020204" pitchFamily="34" charset="0"/>
            </a:endParaRPr>
          </a:p>
        </p:txBody>
      </p:sp>
      <p:sp>
        <p:nvSpPr>
          <p:cNvPr id="4" name="Rectangle: Rounded Corners 3">
            <a:extLst>
              <a:ext uri="{FF2B5EF4-FFF2-40B4-BE49-F238E27FC236}">
                <a16:creationId xmlns:a16="http://schemas.microsoft.com/office/drawing/2014/main" id="{695FE5F3-21C6-23A6-87ED-790F53D7092A}"/>
              </a:ext>
            </a:extLst>
          </p:cNvPr>
          <p:cNvSpPr/>
          <p:nvPr/>
        </p:nvSpPr>
        <p:spPr>
          <a:xfrm>
            <a:off x="118946" y="1112200"/>
            <a:ext cx="8846635" cy="391328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000" b="1" dirty="0">
                <a:solidFill>
                  <a:srgbClr val="0070C0"/>
                </a:solidFill>
              </a:rPr>
              <a:t>				</a:t>
            </a:r>
            <a:r>
              <a:rPr lang="en-US" sz="1050" b="1" dirty="0">
                <a:solidFill>
                  <a:schemeClr val="tx1"/>
                </a:solidFill>
              </a:rPr>
              <a:t>Prompt Engineering:</a:t>
            </a:r>
          </a:p>
          <a:p>
            <a:endParaRPr lang="en-US" sz="1050" b="1" dirty="0">
              <a:solidFill>
                <a:srgbClr val="0070C0"/>
              </a:solidFill>
            </a:endParaRPr>
          </a:p>
          <a:p>
            <a:endParaRPr lang="en-US" sz="1050" b="1" dirty="0">
              <a:solidFill>
                <a:srgbClr val="0070C0"/>
              </a:solidFill>
            </a:endParaRPr>
          </a:p>
          <a:p>
            <a:pPr>
              <a:buFont typeface="+mj-lt"/>
              <a:buAutoNum type="arabicPeriod"/>
            </a:pPr>
            <a:r>
              <a:rPr lang="en-US" sz="1050" b="1" dirty="0">
                <a:solidFill>
                  <a:srgbClr val="0070C0"/>
                </a:solidFill>
              </a:rPr>
              <a:t>Responsibility and Ethics:</a:t>
            </a:r>
            <a:endParaRPr lang="en-US" sz="1050" dirty="0">
              <a:solidFill>
                <a:srgbClr val="0070C0"/>
              </a:solidFill>
            </a:endParaRPr>
          </a:p>
          <a:p>
            <a:pPr marL="742950" lvl="1" indent="-285750">
              <a:buFont typeface="+mj-lt"/>
              <a:buAutoNum type="arabicPeriod"/>
            </a:pPr>
            <a:r>
              <a:rPr lang="en-US" sz="1050" b="1" dirty="0">
                <a:solidFill>
                  <a:srgbClr val="0070C0"/>
                </a:solidFill>
              </a:rPr>
              <a:t>Definition:</a:t>
            </a:r>
            <a:r>
              <a:rPr lang="en-US" sz="1050" dirty="0">
                <a:solidFill>
                  <a:srgbClr val="0070C0"/>
                </a:solidFill>
              </a:rPr>
              <a:t> Prompt engineering ensures that AI systems are designed, developed, and deployed responsibly and ethically.</a:t>
            </a:r>
          </a:p>
          <a:p>
            <a:pPr marL="742950" lvl="1" indent="-285750">
              <a:buFont typeface="+mj-lt"/>
              <a:buAutoNum type="arabicPeriod"/>
            </a:pPr>
            <a:r>
              <a:rPr lang="en-US" sz="1050" b="1" dirty="0">
                <a:solidFill>
                  <a:srgbClr val="0070C0"/>
                </a:solidFill>
              </a:rPr>
              <a:t>Considerations:</a:t>
            </a:r>
            <a:r>
              <a:rPr lang="en-US" sz="1050" dirty="0">
                <a:solidFill>
                  <a:srgbClr val="0070C0"/>
                </a:solidFill>
              </a:rPr>
              <a:t> Fairness, transparency, privacy, accountability, mitigating biases.</a:t>
            </a:r>
          </a:p>
          <a:p>
            <a:pPr marL="742950" lvl="1" indent="-285750">
              <a:buFont typeface="+mj-lt"/>
              <a:buAutoNum type="arabicPeriod"/>
            </a:pPr>
            <a:r>
              <a:rPr lang="en-US" sz="1050" b="1" dirty="0">
                <a:solidFill>
                  <a:srgbClr val="0070C0"/>
                </a:solidFill>
              </a:rPr>
              <a:t>Applications:</a:t>
            </a:r>
            <a:r>
              <a:rPr lang="en-US" sz="1050" dirty="0">
                <a:solidFill>
                  <a:srgbClr val="0070C0"/>
                </a:solidFill>
              </a:rPr>
              <a:t> Bias detection and mitigation, ethical guidelines for AI development.</a:t>
            </a:r>
          </a:p>
          <a:p>
            <a:pPr>
              <a:buFont typeface="+mj-lt"/>
              <a:buAutoNum type="arabicPeriod"/>
            </a:pPr>
            <a:r>
              <a:rPr lang="en-US" sz="1050" b="1" dirty="0">
                <a:solidFill>
                  <a:srgbClr val="0070C0"/>
                </a:solidFill>
              </a:rPr>
              <a:t>Safety and Reliability:</a:t>
            </a:r>
            <a:endParaRPr lang="en-US" sz="1050" dirty="0">
              <a:solidFill>
                <a:srgbClr val="0070C0"/>
              </a:solidFill>
            </a:endParaRPr>
          </a:p>
          <a:p>
            <a:pPr marL="742950" lvl="1" indent="-285750">
              <a:buFont typeface="+mj-lt"/>
              <a:buAutoNum type="arabicPeriod"/>
            </a:pPr>
            <a:r>
              <a:rPr lang="en-US" sz="1050" b="1" dirty="0">
                <a:solidFill>
                  <a:srgbClr val="0070C0"/>
                </a:solidFill>
              </a:rPr>
              <a:t>Definition:</a:t>
            </a:r>
            <a:r>
              <a:rPr lang="en-US" sz="1050" dirty="0">
                <a:solidFill>
                  <a:srgbClr val="0070C0"/>
                </a:solidFill>
              </a:rPr>
              <a:t> Ensuring that AI systems operate safely and reliably under various conditions.</a:t>
            </a:r>
          </a:p>
          <a:p>
            <a:pPr marL="742950" lvl="1" indent="-285750">
              <a:buFont typeface="+mj-lt"/>
              <a:buAutoNum type="arabicPeriod"/>
            </a:pPr>
            <a:r>
              <a:rPr lang="en-US" sz="1050" b="1" dirty="0">
                <a:solidFill>
                  <a:srgbClr val="0070C0"/>
                </a:solidFill>
              </a:rPr>
              <a:t>Considerations:</a:t>
            </a:r>
            <a:r>
              <a:rPr lang="en-US" sz="1050" dirty="0">
                <a:solidFill>
                  <a:srgbClr val="0070C0"/>
                </a:solidFill>
              </a:rPr>
              <a:t> Error handling, robustness to adversarial attacks, fail-safe mechanisms.</a:t>
            </a:r>
          </a:p>
          <a:p>
            <a:pPr marL="742950" lvl="1" indent="-285750">
              <a:buFont typeface="+mj-lt"/>
              <a:buAutoNum type="arabicPeriod"/>
            </a:pPr>
            <a:r>
              <a:rPr lang="en-US" sz="1050" b="1" dirty="0">
                <a:solidFill>
                  <a:srgbClr val="0070C0"/>
                </a:solidFill>
              </a:rPr>
              <a:t>Applications:</a:t>
            </a:r>
            <a:r>
              <a:rPr lang="en-US" sz="1050" dirty="0">
                <a:solidFill>
                  <a:srgbClr val="0070C0"/>
                </a:solidFill>
              </a:rPr>
              <a:t> Autonomous vehicles, healthcare diagnostics.</a:t>
            </a:r>
          </a:p>
          <a:p>
            <a:pPr>
              <a:buFont typeface="+mj-lt"/>
              <a:buAutoNum type="arabicPeriod"/>
            </a:pPr>
            <a:r>
              <a:rPr lang="en-US" sz="1050" b="1" dirty="0">
                <a:solidFill>
                  <a:srgbClr val="0070C0"/>
                </a:solidFill>
              </a:rPr>
              <a:t>Efficiency and Performance:</a:t>
            </a:r>
            <a:endParaRPr lang="en-US" sz="1050" dirty="0">
              <a:solidFill>
                <a:srgbClr val="0070C0"/>
              </a:solidFill>
            </a:endParaRPr>
          </a:p>
          <a:p>
            <a:pPr marL="742950" lvl="1" indent="-285750">
              <a:buFont typeface="+mj-lt"/>
              <a:buAutoNum type="arabicPeriod"/>
            </a:pPr>
            <a:r>
              <a:rPr lang="en-US" sz="1050" b="1" dirty="0">
                <a:solidFill>
                  <a:srgbClr val="0070C0"/>
                </a:solidFill>
              </a:rPr>
              <a:t>Definition:</a:t>
            </a:r>
            <a:r>
              <a:rPr lang="en-US" sz="1050" dirty="0">
                <a:solidFill>
                  <a:srgbClr val="0070C0"/>
                </a:solidFill>
              </a:rPr>
              <a:t> Optimizing AI systems for efficiency and performance to deliver timely responses and accurate results.</a:t>
            </a:r>
          </a:p>
          <a:p>
            <a:pPr marL="742950" lvl="1" indent="-285750">
              <a:buFont typeface="+mj-lt"/>
              <a:buAutoNum type="arabicPeriod"/>
            </a:pPr>
            <a:r>
              <a:rPr lang="en-US" sz="1050" b="1" dirty="0">
                <a:solidFill>
                  <a:srgbClr val="0070C0"/>
                </a:solidFill>
              </a:rPr>
              <a:t>Considerations:</a:t>
            </a:r>
            <a:r>
              <a:rPr lang="en-US" sz="1050" dirty="0">
                <a:solidFill>
                  <a:srgbClr val="0070C0"/>
                </a:solidFill>
              </a:rPr>
              <a:t> Algorithm efficiency, computational resources, real-time processing capabilities.</a:t>
            </a:r>
          </a:p>
          <a:p>
            <a:pPr marL="742950" lvl="1" indent="-285750">
              <a:buFont typeface="+mj-lt"/>
              <a:buAutoNum type="arabicPeriod"/>
            </a:pPr>
            <a:r>
              <a:rPr lang="en-US" sz="1050" b="1" dirty="0">
                <a:solidFill>
                  <a:srgbClr val="0070C0"/>
                </a:solidFill>
              </a:rPr>
              <a:t>Applications:</a:t>
            </a:r>
            <a:r>
              <a:rPr lang="en-US" sz="1050" dirty="0">
                <a:solidFill>
                  <a:srgbClr val="0070C0"/>
                </a:solidFill>
              </a:rPr>
              <a:t> Real-time decision-making systems, high-frequency trading.</a:t>
            </a:r>
          </a:p>
          <a:p>
            <a:pPr>
              <a:buFont typeface="+mj-lt"/>
              <a:buAutoNum type="arabicPeriod"/>
            </a:pPr>
            <a:r>
              <a:rPr lang="en-US" sz="1050" b="1" dirty="0">
                <a:solidFill>
                  <a:srgbClr val="0070C0"/>
                </a:solidFill>
              </a:rPr>
              <a:t>User Experience:</a:t>
            </a:r>
            <a:endParaRPr lang="en-US" sz="1050" dirty="0">
              <a:solidFill>
                <a:srgbClr val="0070C0"/>
              </a:solidFill>
            </a:endParaRPr>
          </a:p>
          <a:p>
            <a:pPr marL="742950" lvl="1" indent="-285750">
              <a:buFont typeface="+mj-lt"/>
              <a:buAutoNum type="arabicPeriod"/>
            </a:pPr>
            <a:r>
              <a:rPr lang="en-US" sz="1050" b="1" dirty="0">
                <a:solidFill>
                  <a:srgbClr val="0070C0"/>
                </a:solidFill>
              </a:rPr>
              <a:t>Definition:</a:t>
            </a:r>
            <a:r>
              <a:rPr lang="en-US" sz="1050" dirty="0">
                <a:solidFill>
                  <a:srgbClr val="0070C0"/>
                </a:solidFill>
              </a:rPr>
              <a:t> Enhancing the usability and effectiveness of AI systems for end-users.</a:t>
            </a:r>
          </a:p>
          <a:p>
            <a:pPr marL="742950" lvl="1" indent="-285750">
              <a:buFont typeface="+mj-lt"/>
              <a:buAutoNum type="arabicPeriod"/>
            </a:pPr>
            <a:r>
              <a:rPr lang="en-US" sz="1050" b="1" dirty="0">
                <a:solidFill>
                  <a:srgbClr val="0070C0"/>
                </a:solidFill>
              </a:rPr>
              <a:t>Considerations:</a:t>
            </a:r>
            <a:r>
              <a:rPr lang="en-US" sz="1050" dirty="0">
                <a:solidFill>
                  <a:srgbClr val="0070C0"/>
                </a:solidFill>
              </a:rPr>
              <a:t> Interface design, user interaction models, personalization.</a:t>
            </a:r>
          </a:p>
          <a:p>
            <a:pPr marL="742950" lvl="1" indent="-285750">
              <a:buFont typeface="+mj-lt"/>
              <a:buAutoNum type="arabicPeriod"/>
            </a:pPr>
            <a:r>
              <a:rPr lang="en-US" sz="1050" b="1" dirty="0">
                <a:solidFill>
                  <a:srgbClr val="0070C0"/>
                </a:solidFill>
              </a:rPr>
              <a:t>Applications:</a:t>
            </a:r>
            <a:r>
              <a:rPr lang="en-US" sz="1050" dirty="0">
                <a:solidFill>
                  <a:srgbClr val="0070C0"/>
                </a:solidFill>
              </a:rPr>
              <a:t> Chatbots, virtual assistants, recommendation systems.</a:t>
            </a:r>
          </a:p>
          <a:p>
            <a:pPr>
              <a:buFont typeface="+mj-lt"/>
              <a:buAutoNum type="arabicPeriod"/>
            </a:pPr>
            <a:r>
              <a:rPr lang="en-US" sz="1050" b="1" dirty="0">
                <a:solidFill>
                  <a:srgbClr val="0070C0"/>
                </a:solidFill>
              </a:rPr>
              <a:t>Scalability and Adaptability:</a:t>
            </a:r>
            <a:endParaRPr lang="en-US" sz="1050" dirty="0">
              <a:solidFill>
                <a:srgbClr val="0070C0"/>
              </a:solidFill>
            </a:endParaRPr>
          </a:p>
          <a:p>
            <a:pPr marL="742950" lvl="1" indent="-285750">
              <a:buFont typeface="+mj-lt"/>
              <a:buAutoNum type="arabicPeriod"/>
            </a:pPr>
            <a:r>
              <a:rPr lang="en-US" sz="1050" b="1" dirty="0">
                <a:solidFill>
                  <a:srgbClr val="0070C0"/>
                </a:solidFill>
              </a:rPr>
              <a:t>Definition:</a:t>
            </a:r>
            <a:r>
              <a:rPr lang="en-US" sz="1050" dirty="0">
                <a:solidFill>
                  <a:srgbClr val="0070C0"/>
                </a:solidFill>
              </a:rPr>
              <a:t> Ensuring that AI systems can scale to handle increasing volumes of data and adapt to changing environments.</a:t>
            </a:r>
          </a:p>
          <a:p>
            <a:pPr marL="742950" lvl="1" indent="-285750">
              <a:buFont typeface="+mj-lt"/>
              <a:buAutoNum type="arabicPeriod"/>
            </a:pPr>
            <a:r>
              <a:rPr lang="en-US" sz="1050" b="1" dirty="0">
                <a:solidFill>
                  <a:srgbClr val="0070C0"/>
                </a:solidFill>
              </a:rPr>
              <a:t>Considerations:</a:t>
            </a:r>
            <a:r>
              <a:rPr lang="en-US" sz="1050" dirty="0">
                <a:solidFill>
                  <a:srgbClr val="0070C0"/>
                </a:solidFill>
              </a:rPr>
              <a:t> Distributed computing, cloud infrastructure, continuous learning.</a:t>
            </a:r>
          </a:p>
          <a:p>
            <a:pPr marL="742950" lvl="1" indent="-285750">
              <a:buFont typeface="+mj-lt"/>
              <a:buAutoNum type="arabicPeriod"/>
            </a:pPr>
            <a:r>
              <a:rPr lang="en-US" sz="1050" b="1" dirty="0">
                <a:solidFill>
                  <a:srgbClr val="0070C0"/>
                </a:solidFill>
              </a:rPr>
              <a:t>Applications:</a:t>
            </a:r>
            <a:r>
              <a:rPr lang="en-US" sz="1050" dirty="0">
                <a:solidFill>
                  <a:srgbClr val="0070C0"/>
                </a:solidFill>
              </a:rPr>
              <a:t> Big data analytics, IoT applications.</a:t>
            </a:r>
          </a:p>
        </p:txBody>
      </p:sp>
    </p:spTree>
    <p:extLst>
      <p:ext uri="{BB962C8B-B14F-4D97-AF65-F5344CB8AC3E}">
        <p14:creationId xmlns:p14="http://schemas.microsoft.com/office/powerpoint/2010/main" val="1807460741"/>
      </p:ext>
    </p:extLst>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5" name="Title 4">
            <a:extLst>
              <a:ext uri="{FF2B5EF4-FFF2-40B4-BE49-F238E27FC236}">
                <a16:creationId xmlns:a16="http://schemas.microsoft.com/office/drawing/2014/main" id="{1CFBBE7A-5D88-27F4-AAE7-FFB186C2161D}"/>
              </a:ext>
            </a:extLst>
          </p:cNvPr>
          <p:cNvSpPr>
            <a:spLocks noGrp="1"/>
          </p:cNvSpPr>
          <p:nvPr>
            <p:ph type="title"/>
          </p:nvPr>
        </p:nvSpPr>
        <p:spPr/>
        <p:txBody>
          <a:bodyPr/>
          <a:lstStyle/>
          <a:p>
            <a:r>
              <a:rPr lang="en-US" dirty="0">
                <a:latin typeface="Franklin Gothic Book" panose="020B0503020102020204" pitchFamily="34" charset="0"/>
              </a:rPr>
              <a:t>Future Scope </a:t>
            </a:r>
            <a:endParaRPr lang="en-IN" dirty="0">
              <a:latin typeface="Franklin Gothic Book" panose="020B0503020102020204" pitchFamily="34" charset="0"/>
            </a:endParaRPr>
          </a:p>
        </p:txBody>
      </p:sp>
      <p:sp>
        <p:nvSpPr>
          <p:cNvPr id="6" name="Rectangle: Rounded Corners 5">
            <a:extLst>
              <a:ext uri="{FF2B5EF4-FFF2-40B4-BE49-F238E27FC236}">
                <a16:creationId xmlns:a16="http://schemas.microsoft.com/office/drawing/2014/main" id="{07955746-59E0-3D04-BACF-AEA3493A2A4C}"/>
              </a:ext>
            </a:extLst>
          </p:cNvPr>
          <p:cNvSpPr/>
          <p:nvPr/>
        </p:nvSpPr>
        <p:spPr>
          <a:xfrm>
            <a:off x="230459" y="1338146"/>
            <a:ext cx="8779726" cy="36650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000" b="1" dirty="0">
                <a:solidFill>
                  <a:srgbClr val="0070C0"/>
                </a:solidFill>
              </a:rPr>
              <a:t>				</a:t>
            </a:r>
            <a:r>
              <a:rPr lang="en-US" sz="1000" b="1" dirty="0">
                <a:solidFill>
                  <a:schemeClr val="tx1"/>
                </a:solidFill>
              </a:rPr>
              <a:t>AI (Artificial Intelligence):</a:t>
            </a:r>
          </a:p>
          <a:p>
            <a:endParaRPr lang="en-US" sz="1000" b="1" dirty="0">
              <a:solidFill>
                <a:srgbClr val="0070C0"/>
              </a:solidFill>
            </a:endParaRPr>
          </a:p>
          <a:p>
            <a:pPr>
              <a:buFont typeface="+mj-lt"/>
              <a:buAutoNum type="arabicPeriod"/>
            </a:pPr>
            <a:r>
              <a:rPr lang="en-US" sz="1000" b="1" dirty="0">
                <a:solidFill>
                  <a:srgbClr val="0070C0"/>
                </a:solidFill>
              </a:rPr>
              <a:t>Enhanced Automation:</a:t>
            </a:r>
            <a:endParaRPr lang="en-US" sz="1000" dirty="0">
              <a:solidFill>
                <a:srgbClr val="0070C0"/>
              </a:solidFill>
            </a:endParaRPr>
          </a:p>
          <a:p>
            <a:pPr marL="742950" lvl="1" indent="-285750">
              <a:buFont typeface="+mj-lt"/>
              <a:buAutoNum type="arabicPeriod"/>
            </a:pPr>
            <a:r>
              <a:rPr lang="en-US" sz="1000" dirty="0">
                <a:solidFill>
                  <a:srgbClr val="0070C0"/>
                </a:solidFill>
              </a:rPr>
              <a:t>AI will continue to automate routine tasks across industries, freeing up human resources for more creative and strategic roles.</a:t>
            </a:r>
          </a:p>
          <a:p>
            <a:pPr marL="742950" lvl="1" indent="-285750">
              <a:buFont typeface="+mj-lt"/>
              <a:buAutoNum type="arabicPeriod"/>
            </a:pPr>
            <a:r>
              <a:rPr lang="en-US" sz="1000" dirty="0">
                <a:solidFill>
                  <a:srgbClr val="0070C0"/>
                </a:solidFill>
              </a:rPr>
              <a:t>Intelligent process automation (IPA) will integrate AI with robotic process automation (RPA) for more sophisticated workflows.</a:t>
            </a:r>
          </a:p>
          <a:p>
            <a:pPr>
              <a:buFont typeface="+mj-lt"/>
              <a:buAutoNum type="arabicPeriod"/>
            </a:pPr>
            <a:r>
              <a:rPr lang="en-US" sz="1000" b="1" dirty="0">
                <a:solidFill>
                  <a:srgbClr val="0070C0"/>
                </a:solidFill>
              </a:rPr>
              <a:t>Advancements in Healthcare:</a:t>
            </a:r>
            <a:endParaRPr lang="en-US" sz="1000" dirty="0">
              <a:solidFill>
                <a:srgbClr val="0070C0"/>
              </a:solidFill>
            </a:endParaRPr>
          </a:p>
          <a:p>
            <a:pPr marL="742950" lvl="1" indent="-285750">
              <a:buFont typeface="+mj-lt"/>
              <a:buAutoNum type="arabicPeriod"/>
            </a:pPr>
            <a:r>
              <a:rPr lang="en-US" sz="1000" dirty="0">
                <a:solidFill>
                  <a:srgbClr val="0070C0"/>
                </a:solidFill>
              </a:rPr>
              <a:t>AI will revolutionize personalized medicine through genomic analysis, predictive diagnostics, and tailored treatment plans.</a:t>
            </a:r>
          </a:p>
          <a:p>
            <a:pPr marL="742950" lvl="1" indent="-285750">
              <a:buFont typeface="+mj-lt"/>
              <a:buAutoNum type="arabicPeriod"/>
            </a:pPr>
            <a:r>
              <a:rPr lang="en-US" sz="1000" dirty="0">
                <a:solidFill>
                  <a:srgbClr val="0070C0"/>
                </a:solidFill>
              </a:rPr>
              <a:t>Robotics assisted by AI will perform complex surgeries with precision and minimal invasiveness.</a:t>
            </a:r>
          </a:p>
          <a:p>
            <a:pPr>
              <a:buFont typeface="+mj-lt"/>
              <a:buAutoNum type="arabicPeriod"/>
            </a:pPr>
            <a:r>
              <a:rPr lang="en-US" sz="1000" b="1" dirty="0">
                <a:solidFill>
                  <a:srgbClr val="0070C0"/>
                </a:solidFill>
              </a:rPr>
              <a:t>Autonomous Systems:</a:t>
            </a:r>
            <a:endParaRPr lang="en-US" sz="1000" dirty="0">
              <a:solidFill>
                <a:srgbClr val="0070C0"/>
              </a:solidFill>
            </a:endParaRPr>
          </a:p>
          <a:p>
            <a:pPr marL="742950" lvl="1" indent="-285750">
              <a:buFont typeface="+mj-lt"/>
              <a:buAutoNum type="arabicPeriod"/>
            </a:pPr>
            <a:r>
              <a:rPr lang="en-US" sz="1000" dirty="0">
                <a:solidFill>
                  <a:srgbClr val="0070C0"/>
                </a:solidFill>
              </a:rPr>
              <a:t>Autonomous vehicles will become mainstream, supported by advanced AI algorithms for navigation, decision-making, and interaction with the environment.</a:t>
            </a:r>
          </a:p>
          <a:p>
            <a:pPr marL="742950" lvl="1" indent="-285750">
              <a:buFont typeface="+mj-lt"/>
              <a:buAutoNum type="arabicPeriod"/>
            </a:pPr>
            <a:r>
              <a:rPr lang="en-US" sz="1000" dirty="0">
                <a:solidFill>
                  <a:srgbClr val="0070C0"/>
                </a:solidFill>
              </a:rPr>
              <a:t>Drones and unmanned aerial vehicles (UAVs) will see expanded applications in logistics, agriculture, and disaster response.</a:t>
            </a:r>
          </a:p>
          <a:p>
            <a:pPr>
              <a:buFont typeface="+mj-lt"/>
              <a:buAutoNum type="arabicPeriod"/>
            </a:pPr>
            <a:r>
              <a:rPr lang="en-US" sz="1000" b="1" dirty="0">
                <a:solidFill>
                  <a:srgbClr val="0070C0"/>
                </a:solidFill>
              </a:rPr>
              <a:t>Natural Language Understanding:</a:t>
            </a:r>
            <a:endParaRPr lang="en-US" sz="1000" dirty="0">
              <a:solidFill>
                <a:srgbClr val="0070C0"/>
              </a:solidFill>
            </a:endParaRPr>
          </a:p>
          <a:p>
            <a:pPr marL="742950" lvl="1" indent="-285750">
              <a:buFont typeface="+mj-lt"/>
              <a:buAutoNum type="arabicPeriod"/>
            </a:pPr>
            <a:r>
              <a:rPr lang="en-US" sz="1000" dirty="0">
                <a:solidFill>
                  <a:srgbClr val="0070C0"/>
                </a:solidFill>
              </a:rPr>
              <a:t>AI-driven virtual assistants and chatbots will become more conversational and capable of understanding context and emotions.</a:t>
            </a:r>
          </a:p>
          <a:p>
            <a:pPr marL="742950" lvl="1" indent="-285750">
              <a:buFont typeface="+mj-lt"/>
              <a:buAutoNum type="arabicPeriod"/>
            </a:pPr>
            <a:r>
              <a:rPr lang="en-US" sz="1000" dirty="0">
                <a:solidFill>
                  <a:srgbClr val="0070C0"/>
                </a:solidFill>
              </a:rPr>
              <a:t>Multilingual and cross-cultural communication barriers will be minimized through AI-powered translation and interpretation.</a:t>
            </a:r>
          </a:p>
          <a:p>
            <a:pPr>
              <a:buFont typeface="+mj-lt"/>
              <a:buAutoNum type="arabicPeriod"/>
            </a:pPr>
            <a:r>
              <a:rPr lang="en-US" sz="1000" b="1" dirty="0">
                <a:solidFill>
                  <a:srgbClr val="0070C0"/>
                </a:solidFill>
              </a:rPr>
              <a:t>AI in Finance and Business:</a:t>
            </a:r>
            <a:endParaRPr lang="en-US" sz="1000" dirty="0">
              <a:solidFill>
                <a:srgbClr val="0070C0"/>
              </a:solidFill>
            </a:endParaRPr>
          </a:p>
          <a:p>
            <a:pPr marL="742950" lvl="1" indent="-285750">
              <a:buFont typeface="+mj-lt"/>
              <a:buAutoNum type="arabicPeriod"/>
            </a:pPr>
            <a:r>
              <a:rPr lang="en-US" sz="1000" dirty="0">
                <a:solidFill>
                  <a:srgbClr val="0070C0"/>
                </a:solidFill>
              </a:rPr>
              <a:t>AI will optimize financial operations, from algorithmic trading and risk management to fraud detection and personalized financial advice.</a:t>
            </a:r>
          </a:p>
          <a:p>
            <a:pPr marL="742950" lvl="1" indent="-285750">
              <a:buFont typeface="+mj-lt"/>
              <a:buAutoNum type="arabicPeriod"/>
            </a:pPr>
            <a:r>
              <a:rPr lang="en-US" sz="1000" dirty="0">
                <a:solidFill>
                  <a:srgbClr val="0070C0"/>
                </a:solidFill>
              </a:rPr>
              <a:t>Predictive analytics will improve demand forecasting, supply chain management, and customer relationship management (CRM).</a:t>
            </a:r>
          </a:p>
          <a:p>
            <a:pPr>
              <a:buFont typeface="+mj-lt"/>
              <a:buAutoNum type="arabicPeriod"/>
            </a:pPr>
            <a:r>
              <a:rPr lang="en-US" sz="1000" b="1" dirty="0">
                <a:solidFill>
                  <a:srgbClr val="0070C0"/>
                </a:solidFill>
              </a:rPr>
              <a:t>Environmental Sustainability:</a:t>
            </a:r>
            <a:endParaRPr lang="en-US" sz="1000" dirty="0">
              <a:solidFill>
                <a:srgbClr val="0070C0"/>
              </a:solidFill>
            </a:endParaRPr>
          </a:p>
          <a:p>
            <a:pPr marL="742950" lvl="1" indent="-285750">
              <a:buFont typeface="+mj-lt"/>
              <a:buAutoNum type="arabicPeriod"/>
            </a:pPr>
            <a:r>
              <a:rPr lang="en-US" sz="1000" dirty="0">
                <a:solidFill>
                  <a:srgbClr val="0070C0"/>
                </a:solidFill>
              </a:rPr>
              <a:t>AI will contribute to sustainability efforts by optimizing energy consumption, managing resources efficiently, and mitigating environmental risks through predictive modeling.</a:t>
            </a:r>
          </a:p>
        </p:txBody>
      </p:sp>
    </p:spTree>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5" name="Title 4">
            <a:extLst>
              <a:ext uri="{FF2B5EF4-FFF2-40B4-BE49-F238E27FC236}">
                <a16:creationId xmlns:a16="http://schemas.microsoft.com/office/drawing/2014/main" id="{1CFBBE7A-5D88-27F4-AAE7-FFB186C2161D}"/>
              </a:ext>
            </a:extLst>
          </p:cNvPr>
          <p:cNvSpPr>
            <a:spLocks noGrp="1"/>
          </p:cNvSpPr>
          <p:nvPr>
            <p:ph type="title"/>
          </p:nvPr>
        </p:nvSpPr>
        <p:spPr/>
        <p:txBody>
          <a:bodyPr/>
          <a:lstStyle/>
          <a:p>
            <a:r>
              <a:rPr lang="en-US" dirty="0">
                <a:latin typeface="Franklin Gothic Book" panose="020B0503020102020204" pitchFamily="34" charset="0"/>
              </a:rPr>
              <a:t>Future Scope Cont.…</a:t>
            </a:r>
            <a:endParaRPr lang="en-IN" dirty="0">
              <a:latin typeface="Franklin Gothic Book" panose="020B0503020102020204" pitchFamily="34" charset="0"/>
            </a:endParaRPr>
          </a:p>
        </p:txBody>
      </p:sp>
      <p:sp>
        <p:nvSpPr>
          <p:cNvPr id="6" name="Rectangle: Rounded Corners 5">
            <a:extLst>
              <a:ext uri="{FF2B5EF4-FFF2-40B4-BE49-F238E27FC236}">
                <a16:creationId xmlns:a16="http://schemas.microsoft.com/office/drawing/2014/main" id="{07955746-59E0-3D04-BACF-AEA3493A2A4C}"/>
              </a:ext>
            </a:extLst>
          </p:cNvPr>
          <p:cNvSpPr/>
          <p:nvPr/>
        </p:nvSpPr>
        <p:spPr>
          <a:xfrm>
            <a:off x="230459" y="1338146"/>
            <a:ext cx="8779726" cy="36650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000" b="1" dirty="0">
                <a:solidFill>
                  <a:srgbClr val="0070C0"/>
                </a:solidFill>
              </a:rPr>
              <a:t>				</a:t>
            </a:r>
            <a:r>
              <a:rPr lang="en-US" sz="1000" b="1" dirty="0">
                <a:solidFill>
                  <a:schemeClr val="tx1"/>
                </a:solidFill>
              </a:rPr>
              <a:t>Prompt Engineering:</a:t>
            </a:r>
          </a:p>
          <a:p>
            <a:endParaRPr lang="en-US" sz="1000" b="1" dirty="0">
              <a:solidFill>
                <a:srgbClr val="0070C0"/>
              </a:solidFill>
            </a:endParaRPr>
          </a:p>
          <a:p>
            <a:endParaRPr lang="en-US" sz="1000" b="1" dirty="0">
              <a:solidFill>
                <a:srgbClr val="0070C0"/>
              </a:solidFill>
            </a:endParaRPr>
          </a:p>
          <a:p>
            <a:pPr>
              <a:buFont typeface="+mj-lt"/>
              <a:buAutoNum type="arabicPeriod"/>
            </a:pPr>
            <a:r>
              <a:rPr lang="en-US" sz="1000" b="1" dirty="0">
                <a:solidFill>
                  <a:srgbClr val="0070C0"/>
                </a:solidFill>
              </a:rPr>
              <a:t>Ethical AI Development:</a:t>
            </a:r>
            <a:endParaRPr lang="en-US" sz="1000" dirty="0">
              <a:solidFill>
                <a:srgbClr val="0070C0"/>
              </a:solidFill>
            </a:endParaRPr>
          </a:p>
          <a:p>
            <a:pPr marL="742950" lvl="1" indent="-285750">
              <a:buFont typeface="+mj-lt"/>
              <a:buAutoNum type="arabicPeriod"/>
            </a:pPr>
            <a:r>
              <a:rPr lang="en-US" sz="1000" dirty="0">
                <a:solidFill>
                  <a:srgbClr val="0070C0"/>
                </a:solidFill>
              </a:rPr>
              <a:t>Prompt engineering will focus on embedding ethical considerations into AI systems, ensuring fairness, transparency, privacy, and accountability.</a:t>
            </a:r>
          </a:p>
          <a:p>
            <a:pPr marL="742950" lvl="1" indent="-285750">
              <a:buFont typeface="+mj-lt"/>
              <a:buAutoNum type="arabicPeriod"/>
            </a:pPr>
            <a:r>
              <a:rPr lang="en-US" sz="1000" dirty="0">
                <a:solidFill>
                  <a:srgbClr val="0070C0"/>
                </a:solidFill>
              </a:rPr>
              <a:t>Regulations and standards will evolve to govern AI deployment and mitigate potential risks.</a:t>
            </a:r>
          </a:p>
          <a:p>
            <a:pPr>
              <a:buFont typeface="+mj-lt"/>
              <a:buAutoNum type="arabicPeriod"/>
            </a:pPr>
            <a:r>
              <a:rPr lang="en-US" sz="1000" b="1" dirty="0">
                <a:solidFill>
                  <a:srgbClr val="0070C0"/>
                </a:solidFill>
              </a:rPr>
              <a:t>Safety and Reliability:</a:t>
            </a:r>
            <a:endParaRPr lang="en-US" sz="1000" dirty="0">
              <a:solidFill>
                <a:srgbClr val="0070C0"/>
              </a:solidFill>
            </a:endParaRPr>
          </a:p>
          <a:p>
            <a:pPr marL="742950" lvl="1" indent="-285750">
              <a:buFont typeface="+mj-lt"/>
              <a:buAutoNum type="arabicPeriod"/>
            </a:pPr>
            <a:r>
              <a:rPr lang="en-US" sz="1000" dirty="0">
                <a:solidFill>
                  <a:srgbClr val="0070C0"/>
                </a:solidFill>
              </a:rPr>
              <a:t>AI systems will be designed with robust safety protocols and fail-safe mechanisms to ensure reliable performance in critical applications such as autonomous vehicles and healthcare.</a:t>
            </a:r>
          </a:p>
          <a:p>
            <a:pPr>
              <a:buFont typeface="+mj-lt"/>
              <a:buAutoNum type="arabicPeriod"/>
            </a:pPr>
            <a:r>
              <a:rPr lang="en-US" sz="1000" b="1" dirty="0">
                <a:solidFill>
                  <a:srgbClr val="0070C0"/>
                </a:solidFill>
              </a:rPr>
              <a:t>Real-Time Decision Making:</a:t>
            </a:r>
            <a:endParaRPr lang="en-US" sz="1000" dirty="0">
              <a:solidFill>
                <a:srgbClr val="0070C0"/>
              </a:solidFill>
            </a:endParaRPr>
          </a:p>
          <a:p>
            <a:pPr marL="742950" lvl="1" indent="-285750">
              <a:buFont typeface="+mj-lt"/>
              <a:buAutoNum type="arabicPeriod"/>
            </a:pPr>
            <a:r>
              <a:rPr lang="en-US" sz="1000" dirty="0">
                <a:solidFill>
                  <a:srgbClr val="0070C0"/>
                </a:solidFill>
              </a:rPr>
              <a:t>Prompt engineering will advance real-time processing capabilities, enabling AI systems to make instantaneous decisions based on dynamic data streams.</a:t>
            </a:r>
          </a:p>
          <a:p>
            <a:pPr>
              <a:buFont typeface="+mj-lt"/>
              <a:buAutoNum type="arabicPeriod"/>
            </a:pPr>
            <a:r>
              <a:rPr lang="en-US" sz="1000" b="1" dirty="0">
                <a:solidFill>
                  <a:srgbClr val="0070C0"/>
                </a:solidFill>
              </a:rPr>
              <a:t>Personalized User Experiences:</a:t>
            </a:r>
            <a:endParaRPr lang="en-US" sz="1000" dirty="0">
              <a:solidFill>
                <a:srgbClr val="0070C0"/>
              </a:solidFill>
            </a:endParaRPr>
          </a:p>
          <a:p>
            <a:pPr marL="742950" lvl="1" indent="-285750">
              <a:buFont typeface="+mj-lt"/>
              <a:buAutoNum type="arabicPeriod"/>
            </a:pPr>
            <a:r>
              <a:rPr lang="en-US" sz="1000" dirty="0">
                <a:solidFill>
                  <a:srgbClr val="0070C0"/>
                </a:solidFill>
              </a:rPr>
              <a:t>AI-driven personalization will become more refined, offering tailored recommendations, services, and interfaces that anticipate and meet individual user needs.</a:t>
            </a:r>
          </a:p>
          <a:p>
            <a:pPr>
              <a:buFont typeface="+mj-lt"/>
              <a:buAutoNum type="arabicPeriod"/>
            </a:pPr>
            <a:r>
              <a:rPr lang="en-US" sz="1000" b="1" dirty="0">
                <a:solidFill>
                  <a:srgbClr val="0070C0"/>
                </a:solidFill>
              </a:rPr>
              <a:t>Cross-Industry Integration:</a:t>
            </a:r>
            <a:endParaRPr lang="en-US" sz="1000" dirty="0">
              <a:solidFill>
                <a:srgbClr val="0070C0"/>
              </a:solidFill>
            </a:endParaRPr>
          </a:p>
          <a:p>
            <a:pPr marL="742950" lvl="1" indent="-285750">
              <a:buFont typeface="+mj-lt"/>
              <a:buAutoNum type="arabicPeriod"/>
            </a:pPr>
            <a:r>
              <a:rPr lang="en-US" sz="1000" dirty="0">
                <a:solidFill>
                  <a:srgbClr val="0070C0"/>
                </a:solidFill>
              </a:rPr>
              <a:t>Prompt engineering principles will facilitate the integration of AI across diverse sectors, promoting interoperability and synergy in applications ranging from smart cities to industrial automation.</a:t>
            </a:r>
          </a:p>
          <a:p>
            <a:pPr>
              <a:buFont typeface="+mj-lt"/>
              <a:buAutoNum type="arabicPeriod"/>
            </a:pPr>
            <a:r>
              <a:rPr lang="en-US" sz="1000" b="1" dirty="0">
                <a:solidFill>
                  <a:srgbClr val="0070C0"/>
                </a:solidFill>
              </a:rPr>
              <a:t>Continuous Learning and Adaptation:</a:t>
            </a:r>
            <a:endParaRPr lang="en-US" sz="1000" dirty="0">
              <a:solidFill>
                <a:srgbClr val="0070C0"/>
              </a:solidFill>
            </a:endParaRPr>
          </a:p>
          <a:p>
            <a:pPr marL="742950" lvl="1" indent="-285750">
              <a:buFont typeface="+mj-lt"/>
              <a:buAutoNum type="arabicPeriod"/>
            </a:pPr>
            <a:r>
              <a:rPr lang="en-US" sz="1000" dirty="0">
                <a:solidFill>
                  <a:srgbClr val="0070C0"/>
                </a:solidFill>
              </a:rPr>
              <a:t>AI systems will evolve through continuous learning, adapting to new data and environments to maintain relevance and effectiveness over time.</a:t>
            </a:r>
          </a:p>
        </p:txBody>
      </p:sp>
    </p:spTree>
    <p:extLst>
      <p:ext uri="{BB962C8B-B14F-4D97-AF65-F5344CB8AC3E}">
        <p14:creationId xmlns:p14="http://schemas.microsoft.com/office/powerpoint/2010/main" val="2828813271"/>
      </p:ext>
    </p:extLst>
  </p:cSld>
  <p:clrMapOvr>
    <a:masterClrMapping/>
  </p:clrMapOvr>
  <mc:AlternateContent xmlns:mc="http://schemas.openxmlformats.org/markup-compatibility/2006">
    <mc:Choice xmlns:p14="http://schemas.microsoft.com/office/powerpoint/2010/main" Requires="p14">
      <p:transition p14:dur="10" advClick="0" advTm="1000">
        <p14:doors dir="vert"/>
      </p:transition>
    </mc:Choice>
    <mc:Fallback>
      <p:transition advClick="0" advTm="1000">
        <p:fade/>
      </p:transition>
    </mc:Fallback>
  </mc:AlternateContent>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1995</Words>
  <Application>Microsoft Office PowerPoint</Application>
  <PresentationFormat>On-screen Show (16:9)</PresentationFormat>
  <Paragraphs>138</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Roboto Condensed Light</vt:lpstr>
      <vt:lpstr>Fira Sans Condensed</vt:lpstr>
      <vt:lpstr>Rajdhani</vt:lpstr>
      <vt:lpstr>Anaheim</vt:lpstr>
      <vt:lpstr>Franklin Gothic Book</vt:lpstr>
      <vt:lpstr>Fira Sans Condensed Light</vt:lpstr>
      <vt:lpstr>AI Tech Agency Infographics by Slidesgo</vt:lpstr>
      <vt:lpstr>AI &amp; Prompt Engineering</vt:lpstr>
      <vt:lpstr>Introduction</vt:lpstr>
      <vt:lpstr>Importance </vt:lpstr>
      <vt:lpstr>Applications </vt:lpstr>
      <vt:lpstr>Applications Cont.… </vt:lpstr>
      <vt:lpstr>Key Concepts</vt:lpstr>
      <vt:lpstr>Key Concepts Cont.…</vt:lpstr>
      <vt:lpstr>Future Scope </vt:lpstr>
      <vt:lpstr>Future Scope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YASH SARIN</dc:creator>
  <cp:lastModifiedBy>YASH SARIN</cp:lastModifiedBy>
  <cp:revision>2</cp:revision>
  <dcterms:modified xsi:type="dcterms:W3CDTF">2024-07-04T11:08:30Z</dcterms:modified>
</cp:coreProperties>
</file>