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D3B0-B03D-895C-8DCC-5EE3BE74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41537-C4BF-3A5B-5895-416D5C45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2060-A1D8-C957-5F0E-2C422BFE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BE2-4DDA-4C67-83C9-4D50BD32C8F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5276-4F51-FD74-C674-77F5831C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4AAF-AA98-23C0-07D7-39CCBD32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5F06-80DB-4F43-80BE-A5E376648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01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028B-8D7E-890B-A067-DBFBAC6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71AB0-0C23-732A-1D04-B7F43F1E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E0BD-B7BD-1DA8-5880-ABEE2D25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BE2-4DDA-4C67-83C9-4D50BD32C8F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7D70-FE06-79C0-2A4D-212780CE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8C4-9CEA-3A5B-C434-F5025BCC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5F06-80DB-4F43-80BE-A5E376648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7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6B514-EA3B-59B4-5DEC-C1E703B5A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873C9-6DEA-46C1-5AB3-17A59BC80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CFA8A-CE53-940B-BC97-8257DF3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BE2-4DDA-4C67-83C9-4D50BD32C8F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08A4A-CC79-55D1-21BE-9B566725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B1DFB-8D62-4FB9-3E5B-393C7864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5F06-80DB-4F43-80BE-A5E376648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9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73CB-ED55-5C17-6A96-4FD5A9D6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972E-7900-16DA-E74D-6FA1EA1E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2237-495A-5257-C48D-15046555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BE2-4DDA-4C67-83C9-4D50BD32C8F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99BE-B298-BE50-2EBA-010F9558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1C09-909E-D0C2-0BDB-6508A1D2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5F06-80DB-4F43-80BE-A5E376648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76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ED45-CF0B-F8ED-21C8-564660DC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E1B1E-24C8-8774-2196-49E1D4E72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3CC3-E7A4-172F-2591-ABDAD60B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BE2-4DDA-4C67-83C9-4D50BD32C8F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A18D0-6A26-3398-C2A9-C43B42FE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E774-1C8A-95D8-E862-73C68DD7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5F06-80DB-4F43-80BE-A5E376648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5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2839-4E27-E168-04A0-CFED12D9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4FA9-CC30-0703-4AF3-118F227B1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89D9E-AA6E-7720-C74D-7329C5F18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8748-79F0-BD25-AE0F-6771F950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BE2-4DDA-4C67-83C9-4D50BD32C8F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7350B-F0E5-41BE-30E4-56FD9B12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641FF-91ED-1648-23EF-DB55D9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5F06-80DB-4F43-80BE-A5E376648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3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CC16-3C19-3A1C-C698-EF047E09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CDDD2-BD62-FA77-8E93-B418E597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6E71B-BF8D-9378-B6D9-C7130A1E1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E6BC9-C774-57D4-A021-E8D15D8D3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C9D64-F9DF-9B5E-B4A3-D709FECBB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BD015-5753-14C4-1F07-A3FDBC4F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BE2-4DDA-4C67-83C9-4D50BD32C8F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6D21B-97D6-4024-1B50-0A0F8C36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79864-3C60-AF90-BF5E-421A61D9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5F06-80DB-4F43-80BE-A5E376648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97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1E1C-CEDE-4B58-770E-EA2B4ECC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9A2BE-E372-FA56-55C1-3D32D57E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BE2-4DDA-4C67-83C9-4D50BD32C8F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A0F40-AEFA-582A-55E8-669EABB7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E3C09-B3E5-A673-488D-BBA9CB4B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5F06-80DB-4F43-80BE-A5E376648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25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B4B98-B907-63D3-4858-C71A10DB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BE2-4DDA-4C67-83C9-4D50BD32C8F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66583-E208-47E2-A266-D3559279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5E767-56AD-6F47-44EE-7143F6EF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5F06-80DB-4F43-80BE-A5E376648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9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756A-BFCA-F203-4FE5-3E4B51BC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5EE8-DF96-E51C-018F-058F56EE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075A0-DBFF-6436-1E36-D776C88D4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DF923-80C7-4184-02E3-6B9AA929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BE2-4DDA-4C67-83C9-4D50BD32C8F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9DA9C-6551-0A60-1A30-3965DBF7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3AC6D-7DA5-EECE-12D0-1B46C182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5F06-80DB-4F43-80BE-A5E376648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8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3E74-9A7B-8CBC-5E21-04C3282B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B234F-6025-6657-018C-40C22F9B7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EF0A8-55AD-D27F-091F-129DD7F72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33E75-21C5-AD8F-9C14-6254E081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BE2-4DDA-4C67-83C9-4D50BD32C8F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8DB82-0179-B1B5-C073-146BE35B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69766-AAC9-171C-3F25-6FBB49B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5F06-80DB-4F43-80BE-A5E376648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6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A8CDC-FB45-49A7-FBB4-7A87A084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E1770-907E-8776-DD03-B1DACA76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BB51-BA2F-C2D6-FBCF-D057CC656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3ABE2-4DDA-4C67-83C9-4D50BD32C8F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568E-DE40-6EF2-7DC2-CDB529E79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830E-F409-218A-C25E-919501D8F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5F06-80DB-4F43-80BE-A5E376648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5960-7A66-09B6-7D40-071E5D00A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Shri</a:t>
            </a:r>
            <a:r>
              <a:rPr lang="en-US" dirty="0"/>
              <a:t> </a:t>
            </a:r>
            <a:r>
              <a:rPr lang="en-US" dirty="0">
                <a:latin typeface="Algerian" panose="04020705040A02060702" pitchFamily="82" charset="0"/>
              </a:rPr>
              <a:t>Siddhivinayak English </a:t>
            </a:r>
            <a:r>
              <a:rPr lang="en-US" dirty="0" err="1">
                <a:latin typeface="Algerian" panose="04020705040A02060702" pitchFamily="82" charset="0"/>
              </a:rPr>
              <a:t>edium</a:t>
            </a:r>
            <a:r>
              <a:rPr lang="en-US" dirty="0">
                <a:latin typeface="Algerian" panose="04020705040A02060702" pitchFamily="82" charset="0"/>
              </a:rPr>
              <a:t> school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9D5E6-EC4D-86B2-3D06-83855D28A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957002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err="1">
                <a:latin typeface="Bahnschrift Condensed" panose="020B0502040204020203" pitchFamily="34" charset="0"/>
              </a:rPr>
              <a:t>Formativ</a:t>
            </a:r>
            <a:r>
              <a:rPr lang="en-US" sz="4000" dirty="0">
                <a:latin typeface="Bahnschrift Condensed" panose="020B0502040204020203" pitchFamily="34" charset="0"/>
              </a:rPr>
              <a:t> assissment-2024-25</a:t>
            </a:r>
          </a:p>
          <a:p>
            <a:endParaRPr lang="en-US" sz="4000" dirty="0">
              <a:latin typeface="Bahnschrift Condensed" panose="020B0502040204020203" pitchFamily="34" charset="0"/>
            </a:endParaRPr>
          </a:p>
          <a:p>
            <a:pPr algn="l"/>
            <a:r>
              <a:rPr lang="en-US" sz="4000" dirty="0">
                <a:latin typeface="Bodoni MT Black" panose="02070A03080606020203" pitchFamily="18" charset="0"/>
              </a:rPr>
              <a:t>NAME –</a:t>
            </a:r>
          </a:p>
          <a:p>
            <a:pPr algn="l"/>
            <a:r>
              <a:rPr lang="en-US" sz="4000">
                <a:latin typeface="Bodoni MT Black" panose="02070A03080606020203" pitchFamily="18" charset="0"/>
              </a:rPr>
              <a:t>ROL</a:t>
            </a:r>
            <a:r>
              <a:rPr lang="en-US" sz="4000">
                <a:latin typeface="Bahnschrift Condensed" panose="020B0502040204020203" pitchFamily="34" charset="0"/>
              </a:rPr>
              <a:t>  </a:t>
            </a:r>
            <a:r>
              <a:rPr lang="en-US" sz="4000" dirty="0">
                <a:latin typeface="Bodoni MT Black" panose="02070A03080606020203" pitchFamily="18" charset="0"/>
              </a:rPr>
              <a:t>NO</a:t>
            </a:r>
            <a:r>
              <a:rPr lang="en-US" sz="4000" dirty="0">
                <a:latin typeface="Bahnschrift Condensed" panose="020B0502040204020203" pitchFamily="34" charset="0"/>
              </a:rPr>
              <a:t>  </a:t>
            </a:r>
            <a:r>
              <a:rPr lang="en-US" sz="4000" dirty="0">
                <a:latin typeface="Bodoni MT Black" panose="02070A03080606020203" pitchFamily="18" charset="0"/>
              </a:rPr>
              <a:t>-</a:t>
            </a:r>
          </a:p>
          <a:p>
            <a:pPr algn="l"/>
            <a:r>
              <a:rPr lang="en-US" sz="4000" dirty="0">
                <a:latin typeface="Bodoni MT Black" panose="02070A03080606020203" pitchFamily="18" charset="0"/>
              </a:rPr>
              <a:t>SUBJECT –</a:t>
            </a:r>
          </a:p>
          <a:p>
            <a:pPr algn="l"/>
            <a:r>
              <a:rPr lang="en-US" sz="4000" dirty="0">
                <a:latin typeface="Bodoni MT Black" panose="02070A03080606020203" pitchFamily="18" charset="0"/>
              </a:rPr>
              <a:t>TOPIC –</a:t>
            </a:r>
          </a:p>
          <a:p>
            <a:pPr algn="l"/>
            <a:r>
              <a:rPr lang="en-US" sz="4000" dirty="0">
                <a:latin typeface="Bodoni MT Black" panose="02070A03080606020203" pitchFamily="18" charset="0"/>
              </a:rPr>
              <a:t>TEACHER NAME –</a:t>
            </a:r>
          </a:p>
          <a:p>
            <a:pPr algn="l"/>
            <a:endParaRPr lang="en-US" sz="4000" dirty="0">
              <a:latin typeface="Bodoni MT Black" panose="02070A03080606020203" pitchFamily="18" charset="0"/>
            </a:endParaRPr>
          </a:p>
          <a:p>
            <a:pPr algn="l"/>
            <a:r>
              <a:rPr lang="en-US" sz="4000" dirty="0">
                <a:latin typeface="Bahnschrift Condensed" panose="020B0502040204020203" pitchFamily="34" charset="0"/>
              </a:rPr>
              <a:t>                                                                             TEACHER SIGN</a:t>
            </a:r>
            <a:endParaRPr lang="en-IN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9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Algerian</vt:lpstr>
      <vt:lpstr>Arial</vt:lpstr>
      <vt:lpstr>Bahnschrift Condensed</vt:lpstr>
      <vt:lpstr>Bodoni MT Black</vt:lpstr>
      <vt:lpstr>Calibri</vt:lpstr>
      <vt:lpstr>Calibri Light</vt:lpstr>
      <vt:lpstr>Office Theme</vt:lpstr>
      <vt:lpstr>Shri Siddhivinayak English edium school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snehal sawant</dc:creator>
  <cp:lastModifiedBy>snehal sawant</cp:lastModifiedBy>
  <cp:revision>3</cp:revision>
  <dcterms:created xsi:type="dcterms:W3CDTF">2024-11-24T08:14:06Z</dcterms:created>
  <dcterms:modified xsi:type="dcterms:W3CDTF">2024-11-24T08:28:28Z</dcterms:modified>
</cp:coreProperties>
</file>