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2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3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31"/>
  </p:notesMasterIdLst>
  <p:sldIdLst>
    <p:sldId id="257" r:id="rId2"/>
    <p:sldId id="259" r:id="rId3"/>
    <p:sldId id="279" r:id="rId4"/>
    <p:sldId id="283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1" r:id="rId13"/>
    <p:sldId id="280" r:id="rId14"/>
    <p:sldId id="282" r:id="rId15"/>
    <p:sldId id="268" r:id="rId16"/>
    <p:sldId id="267" r:id="rId17"/>
    <p:sldId id="269" r:id="rId18"/>
    <p:sldId id="271" r:id="rId19"/>
    <p:sldId id="270" r:id="rId20"/>
    <p:sldId id="272" r:id="rId21"/>
    <p:sldId id="286" r:id="rId22"/>
    <p:sldId id="284" r:id="rId23"/>
    <p:sldId id="273" r:id="rId24"/>
    <p:sldId id="287" r:id="rId25"/>
    <p:sldId id="288" r:id="rId26"/>
    <p:sldId id="289" r:id="rId27"/>
    <p:sldId id="285" r:id="rId28"/>
    <p:sldId id="277" r:id="rId29"/>
    <p:sldId id="27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491892-898D-4AEA-AD80-823A745AE8FB}" v="9" dt="2022-11-16T20:13:34.6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51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  SHAH - 75312000014" userId="S::yash.shah014@svkmmumbai.onmicrosoft.com::6fd7b9fa-8166-465b-8ea4-a9404831289c" providerId="AD" clId="Web-{75491892-898D-4AEA-AD80-823A745AE8FB}"/>
    <pc:docChg chg="modSld">
      <pc:chgData name="YASH  SHAH - 75312000014" userId="S::yash.shah014@svkmmumbai.onmicrosoft.com::6fd7b9fa-8166-465b-8ea4-a9404831289c" providerId="AD" clId="Web-{75491892-898D-4AEA-AD80-823A745AE8FB}" dt="2022-11-16T20:13:34.637" v="8" actId="1076"/>
      <pc:docMkLst>
        <pc:docMk/>
      </pc:docMkLst>
      <pc:sldChg chg="modSp">
        <pc:chgData name="YASH  SHAH - 75312000014" userId="S::yash.shah014@svkmmumbai.onmicrosoft.com::6fd7b9fa-8166-465b-8ea4-a9404831289c" providerId="AD" clId="Web-{75491892-898D-4AEA-AD80-823A745AE8FB}" dt="2022-11-16T19:50:04.588" v="2" actId="1076"/>
        <pc:sldMkLst>
          <pc:docMk/>
          <pc:sldMk cId="3296806190" sldId="266"/>
        </pc:sldMkLst>
        <pc:spChg chg="mod">
          <ac:chgData name="YASH  SHAH - 75312000014" userId="S::yash.shah014@svkmmumbai.onmicrosoft.com::6fd7b9fa-8166-465b-8ea4-a9404831289c" providerId="AD" clId="Web-{75491892-898D-4AEA-AD80-823A745AE8FB}" dt="2022-11-16T19:50:04.588" v="2" actId="1076"/>
          <ac:spMkLst>
            <pc:docMk/>
            <pc:sldMk cId="3296806190" sldId="266"/>
            <ac:spMk id="3" creationId="{39B9B253-EB16-6372-FD5F-73F701B1269D}"/>
          </ac:spMkLst>
        </pc:spChg>
      </pc:sldChg>
      <pc:sldChg chg="modSp">
        <pc:chgData name="YASH  SHAH - 75312000014" userId="S::yash.shah014@svkmmumbai.onmicrosoft.com::6fd7b9fa-8166-465b-8ea4-a9404831289c" providerId="AD" clId="Web-{75491892-898D-4AEA-AD80-823A745AE8FB}" dt="2022-11-16T20:12:00.227" v="6" actId="1076"/>
        <pc:sldMkLst>
          <pc:docMk/>
          <pc:sldMk cId="222349247" sldId="273"/>
        </pc:sldMkLst>
        <pc:spChg chg="mod">
          <ac:chgData name="YASH  SHAH - 75312000014" userId="S::yash.shah014@svkmmumbai.onmicrosoft.com::6fd7b9fa-8166-465b-8ea4-a9404831289c" providerId="AD" clId="Web-{75491892-898D-4AEA-AD80-823A745AE8FB}" dt="2022-11-16T20:12:00.227" v="6" actId="1076"/>
          <ac:spMkLst>
            <pc:docMk/>
            <pc:sldMk cId="222349247" sldId="273"/>
            <ac:spMk id="4" creationId="{DAE6D3A1-73A5-5678-235C-85D246865935}"/>
          </ac:spMkLst>
        </pc:spChg>
      </pc:sldChg>
      <pc:sldChg chg="modSp">
        <pc:chgData name="YASH  SHAH - 75312000014" userId="S::yash.shah014@svkmmumbai.onmicrosoft.com::6fd7b9fa-8166-465b-8ea4-a9404831289c" providerId="AD" clId="Web-{75491892-898D-4AEA-AD80-823A745AE8FB}" dt="2022-11-16T20:13:34.637" v="8" actId="1076"/>
        <pc:sldMkLst>
          <pc:docMk/>
          <pc:sldMk cId="807146316" sldId="287"/>
        </pc:sldMkLst>
        <pc:spChg chg="mod">
          <ac:chgData name="YASH  SHAH - 75312000014" userId="S::yash.shah014@svkmmumbai.onmicrosoft.com::6fd7b9fa-8166-465b-8ea4-a9404831289c" providerId="AD" clId="Web-{75491892-898D-4AEA-AD80-823A745AE8FB}" dt="2022-11-16T20:13:34.637" v="8" actId="1076"/>
          <ac:spMkLst>
            <pc:docMk/>
            <pc:sldMk cId="807146316" sldId="287"/>
            <ac:spMk id="4" creationId="{DAE6D3A1-73A5-5678-235C-85D24686593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D9C638-019E-4F63-BCCE-E3C2021F7D01}" type="doc">
      <dgm:prSet loTypeId="urn:microsoft.com/office/officeart/2008/layout/HalfCircleOrganizationChart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AAC23AC-7429-488C-B310-362DAF1F65A6}">
      <dgm:prSet phldrT="[Text]"/>
      <dgm:spPr/>
      <dgm:t>
        <a:bodyPr/>
        <a:lstStyle/>
        <a:p>
          <a:r>
            <a:rPr lang="en-US" dirty="0"/>
            <a:t>SIR Model</a:t>
          </a:r>
          <a:endParaRPr lang="en-IN" dirty="0"/>
        </a:p>
      </dgm:t>
    </dgm:pt>
    <dgm:pt modelId="{DC90E605-A77D-4BFD-989D-EDBD1692F89D}" type="parTrans" cxnId="{ECA4AD26-BD7C-47FF-8070-8D2EDFC32C78}">
      <dgm:prSet/>
      <dgm:spPr/>
      <dgm:t>
        <a:bodyPr/>
        <a:lstStyle/>
        <a:p>
          <a:endParaRPr lang="en-IN"/>
        </a:p>
      </dgm:t>
    </dgm:pt>
    <dgm:pt modelId="{16027E74-2A14-4348-874B-2F1410899E50}" type="sibTrans" cxnId="{ECA4AD26-BD7C-47FF-8070-8D2EDFC32C78}">
      <dgm:prSet/>
      <dgm:spPr/>
      <dgm:t>
        <a:bodyPr/>
        <a:lstStyle/>
        <a:p>
          <a:endParaRPr lang="en-IN"/>
        </a:p>
      </dgm:t>
    </dgm:pt>
    <dgm:pt modelId="{AD36DFC1-6963-472A-8FA3-ACFB5B4F8C62}">
      <dgm:prSet phldrT="[Text]"/>
      <dgm:spPr/>
      <dgm:t>
        <a:bodyPr/>
        <a:lstStyle/>
        <a:p>
          <a:r>
            <a:rPr lang="en-IN"/>
            <a:t>Susceptible</a:t>
          </a:r>
          <a:endParaRPr lang="en-IN" dirty="0"/>
        </a:p>
      </dgm:t>
    </dgm:pt>
    <dgm:pt modelId="{BCCE73A1-27AC-453F-B0DF-67665E3E0FD5}" type="parTrans" cxnId="{23AE9FA4-D355-41FA-8048-D4AA55F4759D}">
      <dgm:prSet/>
      <dgm:spPr/>
      <dgm:t>
        <a:bodyPr/>
        <a:lstStyle/>
        <a:p>
          <a:endParaRPr lang="en-IN"/>
        </a:p>
      </dgm:t>
    </dgm:pt>
    <dgm:pt modelId="{61411C19-5518-46CF-94EC-EA768B5EDFB7}" type="sibTrans" cxnId="{23AE9FA4-D355-41FA-8048-D4AA55F4759D}">
      <dgm:prSet/>
      <dgm:spPr/>
      <dgm:t>
        <a:bodyPr/>
        <a:lstStyle/>
        <a:p>
          <a:endParaRPr lang="en-IN"/>
        </a:p>
      </dgm:t>
    </dgm:pt>
    <dgm:pt modelId="{C8807B79-7B84-4810-8BFB-948464C8B015}">
      <dgm:prSet phldrT="[Text]"/>
      <dgm:spPr/>
      <dgm:t>
        <a:bodyPr/>
        <a:lstStyle/>
        <a:p>
          <a:r>
            <a:rPr lang="en-US" dirty="0"/>
            <a:t>Infected</a:t>
          </a:r>
          <a:endParaRPr lang="en-IN" dirty="0"/>
        </a:p>
      </dgm:t>
    </dgm:pt>
    <dgm:pt modelId="{E9614CF6-961C-4AD7-B6EC-4185B26AB3FB}" type="parTrans" cxnId="{A8589943-0576-44BF-A8B8-BB0AC5B9AF09}">
      <dgm:prSet/>
      <dgm:spPr/>
      <dgm:t>
        <a:bodyPr/>
        <a:lstStyle/>
        <a:p>
          <a:endParaRPr lang="en-IN"/>
        </a:p>
      </dgm:t>
    </dgm:pt>
    <dgm:pt modelId="{335E6805-F82D-4627-9B10-BB8AB12E8E20}" type="sibTrans" cxnId="{A8589943-0576-44BF-A8B8-BB0AC5B9AF09}">
      <dgm:prSet/>
      <dgm:spPr/>
      <dgm:t>
        <a:bodyPr/>
        <a:lstStyle/>
        <a:p>
          <a:endParaRPr lang="en-IN"/>
        </a:p>
      </dgm:t>
    </dgm:pt>
    <dgm:pt modelId="{6D499C5E-5D67-4EC7-A41C-34092F481410}">
      <dgm:prSet phldrT="[Text]"/>
      <dgm:spPr/>
      <dgm:t>
        <a:bodyPr/>
        <a:lstStyle/>
        <a:p>
          <a:r>
            <a:rPr lang="en-US" dirty="0"/>
            <a:t>Recovered</a:t>
          </a:r>
          <a:endParaRPr lang="en-IN" dirty="0"/>
        </a:p>
      </dgm:t>
    </dgm:pt>
    <dgm:pt modelId="{5F05882C-E302-48FF-BA56-7D5541D449D2}" type="parTrans" cxnId="{79CB5301-2687-43E1-9ABA-54B0C3D00D80}">
      <dgm:prSet/>
      <dgm:spPr/>
      <dgm:t>
        <a:bodyPr/>
        <a:lstStyle/>
        <a:p>
          <a:endParaRPr lang="en-IN"/>
        </a:p>
      </dgm:t>
    </dgm:pt>
    <dgm:pt modelId="{B2A101C8-1A23-411A-8505-9058050C1367}" type="sibTrans" cxnId="{79CB5301-2687-43E1-9ABA-54B0C3D00D80}">
      <dgm:prSet/>
      <dgm:spPr/>
      <dgm:t>
        <a:bodyPr/>
        <a:lstStyle/>
        <a:p>
          <a:endParaRPr lang="en-IN"/>
        </a:p>
      </dgm:t>
    </dgm:pt>
    <dgm:pt modelId="{BFD37746-F707-4DB4-A7F6-03D2F27281A2}" type="pres">
      <dgm:prSet presAssocID="{E3D9C638-019E-4F63-BCCE-E3C2021F7D0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E649EBF-AE89-41CB-B99A-FE2B64621795}" type="pres">
      <dgm:prSet presAssocID="{0AAC23AC-7429-488C-B310-362DAF1F65A6}" presName="hierRoot1" presStyleCnt="0">
        <dgm:presLayoutVars>
          <dgm:hierBranch val="init"/>
        </dgm:presLayoutVars>
      </dgm:prSet>
      <dgm:spPr/>
    </dgm:pt>
    <dgm:pt modelId="{8128981F-35E4-4289-BBA0-1097D15E276B}" type="pres">
      <dgm:prSet presAssocID="{0AAC23AC-7429-488C-B310-362DAF1F65A6}" presName="rootComposite1" presStyleCnt="0"/>
      <dgm:spPr/>
    </dgm:pt>
    <dgm:pt modelId="{62AD8A3D-DA40-4234-B99F-820DACE4EF80}" type="pres">
      <dgm:prSet presAssocID="{0AAC23AC-7429-488C-B310-362DAF1F65A6}" presName="rootText1" presStyleLbl="alignAcc1" presStyleIdx="0" presStyleCnt="0">
        <dgm:presLayoutVars>
          <dgm:chPref val="3"/>
        </dgm:presLayoutVars>
      </dgm:prSet>
      <dgm:spPr/>
    </dgm:pt>
    <dgm:pt modelId="{AFE54990-3071-4A8B-A01E-B3242A1AD136}" type="pres">
      <dgm:prSet presAssocID="{0AAC23AC-7429-488C-B310-362DAF1F65A6}" presName="topArc1" presStyleLbl="parChTrans1D1" presStyleIdx="0" presStyleCnt="8"/>
      <dgm:spPr/>
    </dgm:pt>
    <dgm:pt modelId="{1F6AB041-7ED4-4972-9A29-E0A6CB309D53}" type="pres">
      <dgm:prSet presAssocID="{0AAC23AC-7429-488C-B310-362DAF1F65A6}" presName="bottomArc1" presStyleLbl="parChTrans1D1" presStyleIdx="1" presStyleCnt="8"/>
      <dgm:spPr/>
    </dgm:pt>
    <dgm:pt modelId="{23EF5830-F39E-4E59-849A-15B387BA8EF4}" type="pres">
      <dgm:prSet presAssocID="{0AAC23AC-7429-488C-B310-362DAF1F65A6}" presName="topConnNode1" presStyleLbl="node1" presStyleIdx="0" presStyleCnt="0"/>
      <dgm:spPr/>
    </dgm:pt>
    <dgm:pt modelId="{C3E57B78-6121-44FE-9C19-3E9FB0C88127}" type="pres">
      <dgm:prSet presAssocID="{0AAC23AC-7429-488C-B310-362DAF1F65A6}" presName="hierChild2" presStyleCnt="0"/>
      <dgm:spPr/>
    </dgm:pt>
    <dgm:pt modelId="{634740F1-88BB-4848-8DF4-6B987923A0F1}" type="pres">
      <dgm:prSet presAssocID="{BCCE73A1-27AC-453F-B0DF-67665E3E0FD5}" presName="Name28" presStyleLbl="parChTrans1D2" presStyleIdx="0" presStyleCnt="3"/>
      <dgm:spPr/>
    </dgm:pt>
    <dgm:pt modelId="{2FD7B97C-08D7-4A28-A815-D1E835653C8C}" type="pres">
      <dgm:prSet presAssocID="{AD36DFC1-6963-472A-8FA3-ACFB5B4F8C62}" presName="hierRoot2" presStyleCnt="0">
        <dgm:presLayoutVars>
          <dgm:hierBranch val="init"/>
        </dgm:presLayoutVars>
      </dgm:prSet>
      <dgm:spPr/>
    </dgm:pt>
    <dgm:pt modelId="{3A05F90A-99C8-42ED-A5F2-B44DEE2D966F}" type="pres">
      <dgm:prSet presAssocID="{AD36DFC1-6963-472A-8FA3-ACFB5B4F8C62}" presName="rootComposite2" presStyleCnt="0"/>
      <dgm:spPr/>
    </dgm:pt>
    <dgm:pt modelId="{4AE6ADAA-FA5C-4D94-B08A-AC609BC50A01}" type="pres">
      <dgm:prSet presAssocID="{AD36DFC1-6963-472A-8FA3-ACFB5B4F8C62}" presName="rootText2" presStyleLbl="alignAcc1" presStyleIdx="0" presStyleCnt="0">
        <dgm:presLayoutVars>
          <dgm:chPref val="3"/>
        </dgm:presLayoutVars>
      </dgm:prSet>
      <dgm:spPr/>
    </dgm:pt>
    <dgm:pt modelId="{CF025588-F9D6-47EE-A0EA-25616CF5EF85}" type="pres">
      <dgm:prSet presAssocID="{AD36DFC1-6963-472A-8FA3-ACFB5B4F8C62}" presName="topArc2" presStyleLbl="parChTrans1D1" presStyleIdx="2" presStyleCnt="8"/>
      <dgm:spPr/>
    </dgm:pt>
    <dgm:pt modelId="{91B05D1F-0871-40A1-8F8C-D8E1AE2C03CC}" type="pres">
      <dgm:prSet presAssocID="{AD36DFC1-6963-472A-8FA3-ACFB5B4F8C62}" presName="bottomArc2" presStyleLbl="parChTrans1D1" presStyleIdx="3" presStyleCnt="8"/>
      <dgm:spPr/>
    </dgm:pt>
    <dgm:pt modelId="{46600DBC-C98C-4D09-8E11-CDB2F0D4E377}" type="pres">
      <dgm:prSet presAssocID="{AD36DFC1-6963-472A-8FA3-ACFB5B4F8C62}" presName="topConnNode2" presStyleLbl="node2" presStyleIdx="0" presStyleCnt="0"/>
      <dgm:spPr/>
    </dgm:pt>
    <dgm:pt modelId="{89982435-336C-4BE5-8F42-2E4A6580FE93}" type="pres">
      <dgm:prSet presAssocID="{AD36DFC1-6963-472A-8FA3-ACFB5B4F8C62}" presName="hierChild4" presStyleCnt="0"/>
      <dgm:spPr/>
    </dgm:pt>
    <dgm:pt modelId="{643AF4D4-C649-43A4-B3A1-6D44D97A13A1}" type="pres">
      <dgm:prSet presAssocID="{AD36DFC1-6963-472A-8FA3-ACFB5B4F8C62}" presName="hierChild5" presStyleCnt="0"/>
      <dgm:spPr/>
    </dgm:pt>
    <dgm:pt modelId="{49821EF2-AFD9-4DE8-824B-FF5623BE39D6}" type="pres">
      <dgm:prSet presAssocID="{E9614CF6-961C-4AD7-B6EC-4185B26AB3FB}" presName="Name28" presStyleLbl="parChTrans1D2" presStyleIdx="1" presStyleCnt="3"/>
      <dgm:spPr/>
    </dgm:pt>
    <dgm:pt modelId="{E24DAC99-5000-4E3E-9D65-AFB6670F3188}" type="pres">
      <dgm:prSet presAssocID="{C8807B79-7B84-4810-8BFB-948464C8B015}" presName="hierRoot2" presStyleCnt="0">
        <dgm:presLayoutVars>
          <dgm:hierBranch val="init"/>
        </dgm:presLayoutVars>
      </dgm:prSet>
      <dgm:spPr/>
    </dgm:pt>
    <dgm:pt modelId="{60713540-30BB-4F42-A009-BFE3C1583C5A}" type="pres">
      <dgm:prSet presAssocID="{C8807B79-7B84-4810-8BFB-948464C8B015}" presName="rootComposite2" presStyleCnt="0"/>
      <dgm:spPr/>
    </dgm:pt>
    <dgm:pt modelId="{C4E8BE80-118D-4079-8459-101AB641940E}" type="pres">
      <dgm:prSet presAssocID="{C8807B79-7B84-4810-8BFB-948464C8B015}" presName="rootText2" presStyleLbl="alignAcc1" presStyleIdx="0" presStyleCnt="0">
        <dgm:presLayoutVars>
          <dgm:chPref val="3"/>
        </dgm:presLayoutVars>
      </dgm:prSet>
      <dgm:spPr/>
    </dgm:pt>
    <dgm:pt modelId="{2FBAC94E-6EAB-4ED3-B990-6B005E53CC4C}" type="pres">
      <dgm:prSet presAssocID="{C8807B79-7B84-4810-8BFB-948464C8B015}" presName="topArc2" presStyleLbl="parChTrans1D1" presStyleIdx="4" presStyleCnt="8"/>
      <dgm:spPr/>
    </dgm:pt>
    <dgm:pt modelId="{F526B655-DC49-44DA-BF8F-99F6E669A77B}" type="pres">
      <dgm:prSet presAssocID="{C8807B79-7B84-4810-8BFB-948464C8B015}" presName="bottomArc2" presStyleLbl="parChTrans1D1" presStyleIdx="5" presStyleCnt="8"/>
      <dgm:spPr/>
    </dgm:pt>
    <dgm:pt modelId="{FE584763-96D8-4FDC-A39A-B1538BA70C71}" type="pres">
      <dgm:prSet presAssocID="{C8807B79-7B84-4810-8BFB-948464C8B015}" presName="topConnNode2" presStyleLbl="node2" presStyleIdx="0" presStyleCnt="0"/>
      <dgm:spPr/>
    </dgm:pt>
    <dgm:pt modelId="{637D5CAB-D139-4318-B6CC-3B18D2D206BE}" type="pres">
      <dgm:prSet presAssocID="{C8807B79-7B84-4810-8BFB-948464C8B015}" presName="hierChild4" presStyleCnt="0"/>
      <dgm:spPr/>
    </dgm:pt>
    <dgm:pt modelId="{B8FB7070-B8CF-49CE-B666-76B3C867DFFA}" type="pres">
      <dgm:prSet presAssocID="{C8807B79-7B84-4810-8BFB-948464C8B015}" presName="hierChild5" presStyleCnt="0"/>
      <dgm:spPr/>
    </dgm:pt>
    <dgm:pt modelId="{52EC2C46-8121-474D-ADF8-F329E9D7DB8C}" type="pres">
      <dgm:prSet presAssocID="{5F05882C-E302-48FF-BA56-7D5541D449D2}" presName="Name28" presStyleLbl="parChTrans1D2" presStyleIdx="2" presStyleCnt="3"/>
      <dgm:spPr/>
    </dgm:pt>
    <dgm:pt modelId="{C1BAFA1F-E6E1-4654-AA37-A6CA8F23AB87}" type="pres">
      <dgm:prSet presAssocID="{6D499C5E-5D67-4EC7-A41C-34092F481410}" presName="hierRoot2" presStyleCnt="0">
        <dgm:presLayoutVars>
          <dgm:hierBranch val="init"/>
        </dgm:presLayoutVars>
      </dgm:prSet>
      <dgm:spPr/>
    </dgm:pt>
    <dgm:pt modelId="{76B0D105-8D80-433B-897F-18B73CBB239B}" type="pres">
      <dgm:prSet presAssocID="{6D499C5E-5D67-4EC7-A41C-34092F481410}" presName="rootComposite2" presStyleCnt="0"/>
      <dgm:spPr/>
    </dgm:pt>
    <dgm:pt modelId="{1C1446A8-820B-4767-8133-DF7BF3B9FF43}" type="pres">
      <dgm:prSet presAssocID="{6D499C5E-5D67-4EC7-A41C-34092F481410}" presName="rootText2" presStyleLbl="alignAcc1" presStyleIdx="0" presStyleCnt="0">
        <dgm:presLayoutVars>
          <dgm:chPref val="3"/>
        </dgm:presLayoutVars>
      </dgm:prSet>
      <dgm:spPr/>
    </dgm:pt>
    <dgm:pt modelId="{CEFAFBF6-7410-42C0-87E8-A58850217677}" type="pres">
      <dgm:prSet presAssocID="{6D499C5E-5D67-4EC7-A41C-34092F481410}" presName="topArc2" presStyleLbl="parChTrans1D1" presStyleIdx="6" presStyleCnt="8"/>
      <dgm:spPr/>
    </dgm:pt>
    <dgm:pt modelId="{55F33F5C-20A9-4BC7-A8CE-CD63D5F3BAD3}" type="pres">
      <dgm:prSet presAssocID="{6D499C5E-5D67-4EC7-A41C-34092F481410}" presName="bottomArc2" presStyleLbl="parChTrans1D1" presStyleIdx="7" presStyleCnt="8"/>
      <dgm:spPr/>
    </dgm:pt>
    <dgm:pt modelId="{27E81954-F39F-4009-8982-33D91C7BAC14}" type="pres">
      <dgm:prSet presAssocID="{6D499C5E-5D67-4EC7-A41C-34092F481410}" presName="topConnNode2" presStyleLbl="node2" presStyleIdx="0" presStyleCnt="0"/>
      <dgm:spPr/>
    </dgm:pt>
    <dgm:pt modelId="{D13C8B7F-709D-465C-AD6B-57B908B72663}" type="pres">
      <dgm:prSet presAssocID="{6D499C5E-5D67-4EC7-A41C-34092F481410}" presName="hierChild4" presStyleCnt="0"/>
      <dgm:spPr/>
    </dgm:pt>
    <dgm:pt modelId="{5DA4173A-2648-443F-9ADA-D34A9FA13C78}" type="pres">
      <dgm:prSet presAssocID="{6D499C5E-5D67-4EC7-A41C-34092F481410}" presName="hierChild5" presStyleCnt="0"/>
      <dgm:spPr/>
    </dgm:pt>
    <dgm:pt modelId="{28B42244-A8F0-47CB-AEAD-2C85C3B9C229}" type="pres">
      <dgm:prSet presAssocID="{0AAC23AC-7429-488C-B310-362DAF1F65A6}" presName="hierChild3" presStyleCnt="0"/>
      <dgm:spPr/>
    </dgm:pt>
  </dgm:ptLst>
  <dgm:cxnLst>
    <dgm:cxn modelId="{79CB5301-2687-43E1-9ABA-54B0C3D00D80}" srcId="{0AAC23AC-7429-488C-B310-362DAF1F65A6}" destId="{6D499C5E-5D67-4EC7-A41C-34092F481410}" srcOrd="2" destOrd="0" parTransId="{5F05882C-E302-48FF-BA56-7D5541D449D2}" sibTransId="{B2A101C8-1A23-411A-8505-9058050C1367}"/>
    <dgm:cxn modelId="{FE470A1F-19DE-4FD5-B0E3-FBA3CBC6849D}" type="presOf" srcId="{BCCE73A1-27AC-453F-B0DF-67665E3E0FD5}" destId="{634740F1-88BB-4848-8DF4-6B987923A0F1}" srcOrd="0" destOrd="0" presId="urn:microsoft.com/office/officeart/2008/layout/HalfCircleOrganizationChart"/>
    <dgm:cxn modelId="{ECA4AD26-BD7C-47FF-8070-8D2EDFC32C78}" srcId="{E3D9C638-019E-4F63-BCCE-E3C2021F7D01}" destId="{0AAC23AC-7429-488C-B310-362DAF1F65A6}" srcOrd="0" destOrd="0" parTransId="{DC90E605-A77D-4BFD-989D-EDBD1692F89D}" sibTransId="{16027E74-2A14-4348-874B-2F1410899E50}"/>
    <dgm:cxn modelId="{13A98D42-96D6-4858-A1DE-219D59350F78}" type="presOf" srcId="{AD36DFC1-6963-472A-8FA3-ACFB5B4F8C62}" destId="{4AE6ADAA-FA5C-4D94-B08A-AC609BC50A01}" srcOrd="0" destOrd="0" presId="urn:microsoft.com/office/officeart/2008/layout/HalfCircleOrganizationChart"/>
    <dgm:cxn modelId="{A8589943-0576-44BF-A8B8-BB0AC5B9AF09}" srcId="{0AAC23AC-7429-488C-B310-362DAF1F65A6}" destId="{C8807B79-7B84-4810-8BFB-948464C8B015}" srcOrd="1" destOrd="0" parTransId="{E9614CF6-961C-4AD7-B6EC-4185B26AB3FB}" sibTransId="{335E6805-F82D-4627-9B10-BB8AB12E8E20}"/>
    <dgm:cxn modelId="{716AB547-7E7B-401E-AFB5-3FEFBD778E17}" type="presOf" srcId="{E3D9C638-019E-4F63-BCCE-E3C2021F7D01}" destId="{BFD37746-F707-4DB4-A7F6-03D2F27281A2}" srcOrd="0" destOrd="0" presId="urn:microsoft.com/office/officeart/2008/layout/HalfCircleOrganizationChart"/>
    <dgm:cxn modelId="{7041759B-188F-4EBF-93B3-5910A954E69F}" type="presOf" srcId="{6D499C5E-5D67-4EC7-A41C-34092F481410}" destId="{1C1446A8-820B-4767-8133-DF7BF3B9FF43}" srcOrd="0" destOrd="0" presId="urn:microsoft.com/office/officeart/2008/layout/HalfCircleOrganizationChart"/>
    <dgm:cxn modelId="{23AE9FA4-D355-41FA-8048-D4AA55F4759D}" srcId="{0AAC23AC-7429-488C-B310-362DAF1F65A6}" destId="{AD36DFC1-6963-472A-8FA3-ACFB5B4F8C62}" srcOrd="0" destOrd="0" parTransId="{BCCE73A1-27AC-453F-B0DF-67665E3E0FD5}" sibTransId="{61411C19-5518-46CF-94EC-EA768B5EDFB7}"/>
    <dgm:cxn modelId="{A47878BD-65A4-4813-99D4-E0BA1CD1356D}" type="presOf" srcId="{C8807B79-7B84-4810-8BFB-948464C8B015}" destId="{FE584763-96D8-4FDC-A39A-B1538BA70C71}" srcOrd="1" destOrd="0" presId="urn:microsoft.com/office/officeart/2008/layout/HalfCircleOrganizationChart"/>
    <dgm:cxn modelId="{7BBAE6CC-5DDF-4681-920B-7B364923C0DF}" type="presOf" srcId="{C8807B79-7B84-4810-8BFB-948464C8B015}" destId="{C4E8BE80-118D-4079-8459-101AB641940E}" srcOrd="0" destOrd="0" presId="urn:microsoft.com/office/officeart/2008/layout/HalfCircleOrganizationChart"/>
    <dgm:cxn modelId="{23E941DB-B206-484F-BA3B-626416A3A8DD}" type="presOf" srcId="{0AAC23AC-7429-488C-B310-362DAF1F65A6}" destId="{23EF5830-F39E-4E59-849A-15B387BA8EF4}" srcOrd="1" destOrd="0" presId="urn:microsoft.com/office/officeart/2008/layout/HalfCircleOrganizationChart"/>
    <dgm:cxn modelId="{CD0EA9E1-368E-4A3A-B5CF-576312532DDE}" type="presOf" srcId="{5F05882C-E302-48FF-BA56-7D5541D449D2}" destId="{52EC2C46-8121-474D-ADF8-F329E9D7DB8C}" srcOrd="0" destOrd="0" presId="urn:microsoft.com/office/officeart/2008/layout/HalfCircleOrganizationChart"/>
    <dgm:cxn modelId="{679695E2-A56C-4E72-A7E1-F3A9C8CFF8CE}" type="presOf" srcId="{E9614CF6-961C-4AD7-B6EC-4185B26AB3FB}" destId="{49821EF2-AFD9-4DE8-824B-FF5623BE39D6}" srcOrd="0" destOrd="0" presId="urn:microsoft.com/office/officeart/2008/layout/HalfCircleOrganizationChart"/>
    <dgm:cxn modelId="{43FAB7E3-FC56-403A-B79F-B90C2C27194A}" type="presOf" srcId="{0AAC23AC-7429-488C-B310-362DAF1F65A6}" destId="{62AD8A3D-DA40-4234-B99F-820DACE4EF80}" srcOrd="0" destOrd="0" presId="urn:microsoft.com/office/officeart/2008/layout/HalfCircleOrganizationChart"/>
    <dgm:cxn modelId="{5B58A3E9-56AA-499E-B7AF-3C5BFFA299D7}" type="presOf" srcId="{AD36DFC1-6963-472A-8FA3-ACFB5B4F8C62}" destId="{46600DBC-C98C-4D09-8E11-CDB2F0D4E377}" srcOrd="1" destOrd="0" presId="urn:microsoft.com/office/officeart/2008/layout/HalfCircleOrganizationChart"/>
    <dgm:cxn modelId="{FFA36EFA-659A-4FC9-977F-C3D544AD47CB}" type="presOf" srcId="{6D499C5E-5D67-4EC7-A41C-34092F481410}" destId="{27E81954-F39F-4009-8982-33D91C7BAC14}" srcOrd="1" destOrd="0" presId="urn:microsoft.com/office/officeart/2008/layout/HalfCircleOrganizationChart"/>
    <dgm:cxn modelId="{403E1CEA-744C-4E37-A523-F2995F5ECE2E}" type="presParOf" srcId="{BFD37746-F707-4DB4-A7F6-03D2F27281A2}" destId="{BE649EBF-AE89-41CB-B99A-FE2B64621795}" srcOrd="0" destOrd="0" presId="urn:microsoft.com/office/officeart/2008/layout/HalfCircleOrganizationChart"/>
    <dgm:cxn modelId="{FE8F5FB6-5EB2-4575-94B9-EF66A3275C07}" type="presParOf" srcId="{BE649EBF-AE89-41CB-B99A-FE2B64621795}" destId="{8128981F-35E4-4289-BBA0-1097D15E276B}" srcOrd="0" destOrd="0" presId="urn:microsoft.com/office/officeart/2008/layout/HalfCircleOrganizationChart"/>
    <dgm:cxn modelId="{82895DE9-01FF-4FDC-924F-B7C550DB00DE}" type="presParOf" srcId="{8128981F-35E4-4289-BBA0-1097D15E276B}" destId="{62AD8A3D-DA40-4234-B99F-820DACE4EF80}" srcOrd="0" destOrd="0" presId="urn:microsoft.com/office/officeart/2008/layout/HalfCircleOrganizationChart"/>
    <dgm:cxn modelId="{5F74BF62-96A4-41E4-A1E2-EE3A31334A92}" type="presParOf" srcId="{8128981F-35E4-4289-BBA0-1097D15E276B}" destId="{AFE54990-3071-4A8B-A01E-B3242A1AD136}" srcOrd="1" destOrd="0" presId="urn:microsoft.com/office/officeart/2008/layout/HalfCircleOrganizationChart"/>
    <dgm:cxn modelId="{A5421C19-2530-4F2E-AD51-E2B814593FFF}" type="presParOf" srcId="{8128981F-35E4-4289-BBA0-1097D15E276B}" destId="{1F6AB041-7ED4-4972-9A29-E0A6CB309D53}" srcOrd="2" destOrd="0" presId="urn:microsoft.com/office/officeart/2008/layout/HalfCircleOrganizationChart"/>
    <dgm:cxn modelId="{757E462D-04C2-46FB-BC60-CB9EA13BCA73}" type="presParOf" srcId="{8128981F-35E4-4289-BBA0-1097D15E276B}" destId="{23EF5830-F39E-4E59-849A-15B387BA8EF4}" srcOrd="3" destOrd="0" presId="urn:microsoft.com/office/officeart/2008/layout/HalfCircleOrganizationChart"/>
    <dgm:cxn modelId="{E9D08B28-7795-4F33-9B18-B42FC98D685E}" type="presParOf" srcId="{BE649EBF-AE89-41CB-B99A-FE2B64621795}" destId="{C3E57B78-6121-44FE-9C19-3E9FB0C88127}" srcOrd="1" destOrd="0" presId="urn:microsoft.com/office/officeart/2008/layout/HalfCircleOrganizationChart"/>
    <dgm:cxn modelId="{A2571B99-1359-4A67-B340-1C66B7D042A0}" type="presParOf" srcId="{C3E57B78-6121-44FE-9C19-3E9FB0C88127}" destId="{634740F1-88BB-4848-8DF4-6B987923A0F1}" srcOrd="0" destOrd="0" presId="urn:microsoft.com/office/officeart/2008/layout/HalfCircleOrganizationChart"/>
    <dgm:cxn modelId="{55764624-676C-4D74-B270-0477BCD6435D}" type="presParOf" srcId="{C3E57B78-6121-44FE-9C19-3E9FB0C88127}" destId="{2FD7B97C-08D7-4A28-A815-D1E835653C8C}" srcOrd="1" destOrd="0" presId="urn:microsoft.com/office/officeart/2008/layout/HalfCircleOrganizationChart"/>
    <dgm:cxn modelId="{8FFD3F47-9893-442A-8A18-11EFE6B028ED}" type="presParOf" srcId="{2FD7B97C-08D7-4A28-A815-D1E835653C8C}" destId="{3A05F90A-99C8-42ED-A5F2-B44DEE2D966F}" srcOrd="0" destOrd="0" presId="urn:microsoft.com/office/officeart/2008/layout/HalfCircleOrganizationChart"/>
    <dgm:cxn modelId="{5226DFF7-DFEE-4E75-B61A-348BA0622B64}" type="presParOf" srcId="{3A05F90A-99C8-42ED-A5F2-B44DEE2D966F}" destId="{4AE6ADAA-FA5C-4D94-B08A-AC609BC50A01}" srcOrd="0" destOrd="0" presId="urn:microsoft.com/office/officeart/2008/layout/HalfCircleOrganizationChart"/>
    <dgm:cxn modelId="{777F96B7-03DA-40AE-BB56-CA91C13AE07F}" type="presParOf" srcId="{3A05F90A-99C8-42ED-A5F2-B44DEE2D966F}" destId="{CF025588-F9D6-47EE-A0EA-25616CF5EF85}" srcOrd="1" destOrd="0" presId="urn:microsoft.com/office/officeart/2008/layout/HalfCircleOrganizationChart"/>
    <dgm:cxn modelId="{A4C892C0-3999-4424-BB91-35F745152DBC}" type="presParOf" srcId="{3A05F90A-99C8-42ED-A5F2-B44DEE2D966F}" destId="{91B05D1F-0871-40A1-8F8C-D8E1AE2C03CC}" srcOrd="2" destOrd="0" presId="urn:microsoft.com/office/officeart/2008/layout/HalfCircleOrganizationChart"/>
    <dgm:cxn modelId="{47B9B103-6E6E-4AFA-A4DD-F7B80C1D6FBF}" type="presParOf" srcId="{3A05F90A-99C8-42ED-A5F2-B44DEE2D966F}" destId="{46600DBC-C98C-4D09-8E11-CDB2F0D4E377}" srcOrd="3" destOrd="0" presId="urn:microsoft.com/office/officeart/2008/layout/HalfCircleOrganizationChart"/>
    <dgm:cxn modelId="{81941BDB-8C47-4E1C-946D-C8B293D404E1}" type="presParOf" srcId="{2FD7B97C-08D7-4A28-A815-D1E835653C8C}" destId="{89982435-336C-4BE5-8F42-2E4A6580FE93}" srcOrd="1" destOrd="0" presId="urn:microsoft.com/office/officeart/2008/layout/HalfCircleOrganizationChart"/>
    <dgm:cxn modelId="{4FAF29DF-B43D-4993-8A61-9FC689648430}" type="presParOf" srcId="{2FD7B97C-08D7-4A28-A815-D1E835653C8C}" destId="{643AF4D4-C649-43A4-B3A1-6D44D97A13A1}" srcOrd="2" destOrd="0" presId="urn:microsoft.com/office/officeart/2008/layout/HalfCircleOrganizationChart"/>
    <dgm:cxn modelId="{94563C8B-8735-4FC4-99F0-1C7A901B80EF}" type="presParOf" srcId="{C3E57B78-6121-44FE-9C19-3E9FB0C88127}" destId="{49821EF2-AFD9-4DE8-824B-FF5623BE39D6}" srcOrd="2" destOrd="0" presId="urn:microsoft.com/office/officeart/2008/layout/HalfCircleOrganizationChart"/>
    <dgm:cxn modelId="{ADFF94C9-42AA-4DBC-8C67-0C1B28A9417D}" type="presParOf" srcId="{C3E57B78-6121-44FE-9C19-3E9FB0C88127}" destId="{E24DAC99-5000-4E3E-9D65-AFB6670F3188}" srcOrd="3" destOrd="0" presId="urn:microsoft.com/office/officeart/2008/layout/HalfCircleOrganizationChart"/>
    <dgm:cxn modelId="{1B68A230-1E8C-4B90-8B14-C5D7A57947E4}" type="presParOf" srcId="{E24DAC99-5000-4E3E-9D65-AFB6670F3188}" destId="{60713540-30BB-4F42-A009-BFE3C1583C5A}" srcOrd="0" destOrd="0" presId="urn:microsoft.com/office/officeart/2008/layout/HalfCircleOrganizationChart"/>
    <dgm:cxn modelId="{EDE5DD12-CE0F-42D0-8F2C-97567F98E274}" type="presParOf" srcId="{60713540-30BB-4F42-A009-BFE3C1583C5A}" destId="{C4E8BE80-118D-4079-8459-101AB641940E}" srcOrd="0" destOrd="0" presId="urn:microsoft.com/office/officeart/2008/layout/HalfCircleOrganizationChart"/>
    <dgm:cxn modelId="{B0054A7D-4741-443A-B3EB-234BA14CD46D}" type="presParOf" srcId="{60713540-30BB-4F42-A009-BFE3C1583C5A}" destId="{2FBAC94E-6EAB-4ED3-B990-6B005E53CC4C}" srcOrd="1" destOrd="0" presId="urn:microsoft.com/office/officeart/2008/layout/HalfCircleOrganizationChart"/>
    <dgm:cxn modelId="{A01DC2B8-C7BF-4683-ACC6-B96934B534D1}" type="presParOf" srcId="{60713540-30BB-4F42-A009-BFE3C1583C5A}" destId="{F526B655-DC49-44DA-BF8F-99F6E669A77B}" srcOrd="2" destOrd="0" presId="urn:microsoft.com/office/officeart/2008/layout/HalfCircleOrganizationChart"/>
    <dgm:cxn modelId="{D5886633-BD57-494B-9784-EDD2B455EB3B}" type="presParOf" srcId="{60713540-30BB-4F42-A009-BFE3C1583C5A}" destId="{FE584763-96D8-4FDC-A39A-B1538BA70C71}" srcOrd="3" destOrd="0" presId="urn:microsoft.com/office/officeart/2008/layout/HalfCircleOrganizationChart"/>
    <dgm:cxn modelId="{7C17F6C8-3969-49B4-87D8-C0806C2E618F}" type="presParOf" srcId="{E24DAC99-5000-4E3E-9D65-AFB6670F3188}" destId="{637D5CAB-D139-4318-B6CC-3B18D2D206BE}" srcOrd="1" destOrd="0" presId="urn:microsoft.com/office/officeart/2008/layout/HalfCircleOrganizationChart"/>
    <dgm:cxn modelId="{9E81E008-BE29-433C-9632-316D92DCE870}" type="presParOf" srcId="{E24DAC99-5000-4E3E-9D65-AFB6670F3188}" destId="{B8FB7070-B8CF-49CE-B666-76B3C867DFFA}" srcOrd="2" destOrd="0" presId="urn:microsoft.com/office/officeart/2008/layout/HalfCircleOrganizationChart"/>
    <dgm:cxn modelId="{6312F9A7-F119-4856-A772-F268510CD179}" type="presParOf" srcId="{C3E57B78-6121-44FE-9C19-3E9FB0C88127}" destId="{52EC2C46-8121-474D-ADF8-F329E9D7DB8C}" srcOrd="4" destOrd="0" presId="urn:microsoft.com/office/officeart/2008/layout/HalfCircleOrganizationChart"/>
    <dgm:cxn modelId="{EA6B0B51-A125-4DC1-ADAB-4A0C1EB0D457}" type="presParOf" srcId="{C3E57B78-6121-44FE-9C19-3E9FB0C88127}" destId="{C1BAFA1F-E6E1-4654-AA37-A6CA8F23AB87}" srcOrd="5" destOrd="0" presId="urn:microsoft.com/office/officeart/2008/layout/HalfCircleOrganizationChart"/>
    <dgm:cxn modelId="{FC7F37A6-B392-427B-90BD-5B9B58D1B542}" type="presParOf" srcId="{C1BAFA1F-E6E1-4654-AA37-A6CA8F23AB87}" destId="{76B0D105-8D80-433B-897F-18B73CBB239B}" srcOrd="0" destOrd="0" presId="urn:microsoft.com/office/officeart/2008/layout/HalfCircleOrganizationChart"/>
    <dgm:cxn modelId="{E9D0C14D-9865-4ABB-8593-CF8606E2FECC}" type="presParOf" srcId="{76B0D105-8D80-433B-897F-18B73CBB239B}" destId="{1C1446A8-820B-4767-8133-DF7BF3B9FF43}" srcOrd="0" destOrd="0" presId="urn:microsoft.com/office/officeart/2008/layout/HalfCircleOrganizationChart"/>
    <dgm:cxn modelId="{2E231BD8-DF23-4F61-926B-9E62A9544438}" type="presParOf" srcId="{76B0D105-8D80-433B-897F-18B73CBB239B}" destId="{CEFAFBF6-7410-42C0-87E8-A58850217677}" srcOrd="1" destOrd="0" presId="urn:microsoft.com/office/officeart/2008/layout/HalfCircleOrganizationChart"/>
    <dgm:cxn modelId="{2185E5E2-BC56-499F-926B-A6B793576400}" type="presParOf" srcId="{76B0D105-8D80-433B-897F-18B73CBB239B}" destId="{55F33F5C-20A9-4BC7-A8CE-CD63D5F3BAD3}" srcOrd="2" destOrd="0" presId="urn:microsoft.com/office/officeart/2008/layout/HalfCircleOrganizationChart"/>
    <dgm:cxn modelId="{C088F646-BD67-4A3C-B3AA-299DA7491A7B}" type="presParOf" srcId="{76B0D105-8D80-433B-897F-18B73CBB239B}" destId="{27E81954-F39F-4009-8982-33D91C7BAC14}" srcOrd="3" destOrd="0" presId="urn:microsoft.com/office/officeart/2008/layout/HalfCircleOrganizationChart"/>
    <dgm:cxn modelId="{2ACB0FB9-2334-4D2F-9750-4DBD106FFCC6}" type="presParOf" srcId="{C1BAFA1F-E6E1-4654-AA37-A6CA8F23AB87}" destId="{D13C8B7F-709D-465C-AD6B-57B908B72663}" srcOrd="1" destOrd="0" presId="urn:microsoft.com/office/officeart/2008/layout/HalfCircleOrganizationChart"/>
    <dgm:cxn modelId="{44AC32C1-6CA4-4C76-92A8-C700993F440D}" type="presParOf" srcId="{C1BAFA1F-E6E1-4654-AA37-A6CA8F23AB87}" destId="{5DA4173A-2648-443F-9ADA-D34A9FA13C78}" srcOrd="2" destOrd="0" presId="urn:microsoft.com/office/officeart/2008/layout/HalfCircleOrganizationChart"/>
    <dgm:cxn modelId="{42A98EEE-E32E-4F54-ADB9-8E7F797A0E35}" type="presParOf" srcId="{BE649EBF-AE89-41CB-B99A-FE2B64621795}" destId="{28B42244-A8F0-47CB-AEAD-2C85C3B9C229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DCA022-CBC8-4302-B8F6-431B59004F7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4AFC543-5B09-47AF-8D5D-3869806F1FA0}">
      <dgm:prSet phldrT="[Text]"/>
      <dgm:spPr>
        <a:solidFill>
          <a:schemeClr val="tx1">
            <a:lumMod val="50000"/>
            <a:lumOff val="50000"/>
          </a:schemeClr>
        </a:solidFill>
        <a:ln w="38100">
          <a:solidFill>
            <a:schemeClr val="tx1"/>
          </a:solidFill>
        </a:ln>
      </dgm:spPr>
      <dgm:t>
        <a:bodyPr/>
        <a:lstStyle/>
        <a:p>
          <a:r>
            <a:rPr lang="en-US" b="0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</a:rPr>
            <a:t>Susceptible</a:t>
          </a:r>
          <a:endParaRPr lang="en-IN" b="0" dirty="0">
            <a:ln w="12700">
              <a:solidFill>
                <a:schemeClr val="bg1"/>
              </a:solidFill>
            </a:ln>
            <a:solidFill>
              <a:schemeClr val="bg1"/>
            </a:solidFill>
          </a:endParaRPr>
        </a:p>
      </dgm:t>
    </dgm:pt>
    <dgm:pt modelId="{A366FC2F-42F8-43C0-A3B0-0EBDCBEE450D}" type="parTrans" cxnId="{8D5AA69A-6A2B-4333-9786-0B0F4EBF3F37}">
      <dgm:prSet/>
      <dgm:spPr/>
      <dgm:t>
        <a:bodyPr/>
        <a:lstStyle/>
        <a:p>
          <a:endParaRPr lang="en-IN"/>
        </a:p>
      </dgm:t>
    </dgm:pt>
    <dgm:pt modelId="{977E8680-2D28-4436-B7BD-A725F5ABF211}" type="sibTrans" cxnId="{8D5AA69A-6A2B-4333-9786-0B0F4EBF3F37}">
      <dgm:prSet/>
      <dgm:spPr>
        <a:solidFill>
          <a:schemeClr val="tx1">
            <a:lumMod val="50000"/>
            <a:lumOff val="50000"/>
          </a:schemeClr>
        </a:solidFill>
        <a:ln w="38100">
          <a:solidFill>
            <a:schemeClr val="tx1"/>
          </a:solidFill>
        </a:ln>
      </dgm:spPr>
      <dgm:t>
        <a:bodyPr/>
        <a:lstStyle/>
        <a:p>
          <a:endParaRPr lang="en-IN" b="0">
            <a:ln w="12700">
              <a:solidFill>
                <a:schemeClr val="bg1"/>
              </a:solidFill>
            </a:ln>
            <a:solidFill>
              <a:schemeClr val="bg1"/>
            </a:solidFill>
          </a:endParaRPr>
        </a:p>
      </dgm:t>
    </dgm:pt>
    <dgm:pt modelId="{B0E6D1F3-8A62-44E4-9247-57479E234BCC}">
      <dgm:prSet phldrT="[Text]"/>
      <dgm:spPr>
        <a:solidFill>
          <a:schemeClr val="tx1">
            <a:lumMod val="50000"/>
            <a:lumOff val="50000"/>
          </a:schemeClr>
        </a:solidFill>
        <a:ln w="38100">
          <a:solidFill>
            <a:schemeClr val="tx1"/>
          </a:solidFill>
        </a:ln>
      </dgm:spPr>
      <dgm:t>
        <a:bodyPr/>
        <a:lstStyle/>
        <a:p>
          <a:pPr algn="ctr"/>
          <a:r>
            <a:rPr lang="en-IN" b="0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</a:rPr>
            <a:t>Encounter with an infectious individual and can contract the disease (with some probability) </a:t>
          </a:r>
        </a:p>
      </dgm:t>
    </dgm:pt>
    <dgm:pt modelId="{FBD16CCC-282E-4C2E-8C84-4AF8767EE9D3}" type="parTrans" cxnId="{1E7D2501-4B3B-455E-8881-7CD6A7DC3C79}">
      <dgm:prSet/>
      <dgm:spPr/>
      <dgm:t>
        <a:bodyPr/>
        <a:lstStyle/>
        <a:p>
          <a:endParaRPr lang="en-IN"/>
        </a:p>
      </dgm:t>
    </dgm:pt>
    <dgm:pt modelId="{1EA0584A-D5E1-434E-8FC2-EA97355E7111}" type="sibTrans" cxnId="{1E7D2501-4B3B-455E-8881-7CD6A7DC3C79}">
      <dgm:prSet/>
      <dgm:spPr/>
      <dgm:t>
        <a:bodyPr/>
        <a:lstStyle/>
        <a:p>
          <a:endParaRPr lang="en-IN"/>
        </a:p>
      </dgm:t>
    </dgm:pt>
    <dgm:pt modelId="{8815AE49-379C-4C15-9C6A-CADD4C14DFAA}" type="pres">
      <dgm:prSet presAssocID="{EEDCA022-CBC8-4302-B8F6-431B59004F70}" presName="Name0" presStyleCnt="0">
        <dgm:presLayoutVars>
          <dgm:dir/>
          <dgm:resizeHandles val="exact"/>
        </dgm:presLayoutVars>
      </dgm:prSet>
      <dgm:spPr/>
    </dgm:pt>
    <dgm:pt modelId="{BD9051CD-8FC1-4A1D-AFEA-CF163B852116}" type="pres">
      <dgm:prSet presAssocID="{24AFC543-5B09-47AF-8D5D-3869806F1FA0}" presName="node" presStyleLbl="node1" presStyleIdx="0" presStyleCnt="2" custScaleX="58071" custScaleY="66197" custLinFactNeighborX="636">
        <dgm:presLayoutVars>
          <dgm:bulletEnabled val="1"/>
        </dgm:presLayoutVars>
      </dgm:prSet>
      <dgm:spPr/>
    </dgm:pt>
    <dgm:pt modelId="{6F4FFFC2-6521-4809-804D-25C2307DF066}" type="pres">
      <dgm:prSet presAssocID="{977E8680-2D28-4436-B7BD-A725F5ABF211}" presName="sibTrans" presStyleLbl="sibTrans2D1" presStyleIdx="0" presStyleCnt="1"/>
      <dgm:spPr/>
    </dgm:pt>
    <dgm:pt modelId="{BCE6F2EF-FDAA-451C-A61C-A2D7EEEDBED3}" type="pres">
      <dgm:prSet presAssocID="{977E8680-2D28-4436-B7BD-A725F5ABF211}" presName="connectorText" presStyleLbl="sibTrans2D1" presStyleIdx="0" presStyleCnt="1"/>
      <dgm:spPr/>
    </dgm:pt>
    <dgm:pt modelId="{ED7E673E-4DAF-4A74-9CD1-84F64702237B}" type="pres">
      <dgm:prSet presAssocID="{B0E6D1F3-8A62-44E4-9247-57479E234BCC}" presName="node" presStyleLbl="node1" presStyleIdx="1" presStyleCnt="2" custScaleX="122056" custLinFactNeighborX="746">
        <dgm:presLayoutVars>
          <dgm:bulletEnabled val="1"/>
        </dgm:presLayoutVars>
      </dgm:prSet>
      <dgm:spPr/>
    </dgm:pt>
  </dgm:ptLst>
  <dgm:cxnLst>
    <dgm:cxn modelId="{1E7D2501-4B3B-455E-8881-7CD6A7DC3C79}" srcId="{EEDCA022-CBC8-4302-B8F6-431B59004F70}" destId="{B0E6D1F3-8A62-44E4-9247-57479E234BCC}" srcOrd="1" destOrd="0" parTransId="{FBD16CCC-282E-4C2E-8C84-4AF8767EE9D3}" sibTransId="{1EA0584A-D5E1-434E-8FC2-EA97355E7111}"/>
    <dgm:cxn modelId="{5039D904-9816-4DF1-9064-4F59254B49AE}" type="presOf" srcId="{24AFC543-5B09-47AF-8D5D-3869806F1FA0}" destId="{BD9051CD-8FC1-4A1D-AFEA-CF163B852116}" srcOrd="0" destOrd="0" presId="urn:microsoft.com/office/officeart/2005/8/layout/process1"/>
    <dgm:cxn modelId="{0F6F2380-F993-493D-A3E4-AA7FD3023834}" type="presOf" srcId="{EEDCA022-CBC8-4302-B8F6-431B59004F70}" destId="{8815AE49-379C-4C15-9C6A-CADD4C14DFAA}" srcOrd="0" destOrd="0" presId="urn:microsoft.com/office/officeart/2005/8/layout/process1"/>
    <dgm:cxn modelId="{8D5AA69A-6A2B-4333-9786-0B0F4EBF3F37}" srcId="{EEDCA022-CBC8-4302-B8F6-431B59004F70}" destId="{24AFC543-5B09-47AF-8D5D-3869806F1FA0}" srcOrd="0" destOrd="0" parTransId="{A366FC2F-42F8-43C0-A3B0-0EBDCBEE450D}" sibTransId="{977E8680-2D28-4436-B7BD-A725F5ABF211}"/>
    <dgm:cxn modelId="{E02740B2-0815-4FB0-807A-BF73BA4E8CA2}" type="presOf" srcId="{977E8680-2D28-4436-B7BD-A725F5ABF211}" destId="{6F4FFFC2-6521-4809-804D-25C2307DF066}" srcOrd="0" destOrd="0" presId="urn:microsoft.com/office/officeart/2005/8/layout/process1"/>
    <dgm:cxn modelId="{7A28ECD0-ACC2-4FF6-93EF-D1706CA89CAD}" type="presOf" srcId="{977E8680-2D28-4436-B7BD-A725F5ABF211}" destId="{BCE6F2EF-FDAA-451C-A61C-A2D7EEEDBED3}" srcOrd="1" destOrd="0" presId="urn:microsoft.com/office/officeart/2005/8/layout/process1"/>
    <dgm:cxn modelId="{81CB88F7-7CE8-430F-8880-155308A71B6D}" type="presOf" srcId="{B0E6D1F3-8A62-44E4-9247-57479E234BCC}" destId="{ED7E673E-4DAF-4A74-9CD1-84F64702237B}" srcOrd="0" destOrd="0" presId="urn:microsoft.com/office/officeart/2005/8/layout/process1"/>
    <dgm:cxn modelId="{579EC77F-4415-4A6E-92A8-B6B03F59C587}" type="presParOf" srcId="{8815AE49-379C-4C15-9C6A-CADD4C14DFAA}" destId="{BD9051CD-8FC1-4A1D-AFEA-CF163B852116}" srcOrd="0" destOrd="0" presId="urn:microsoft.com/office/officeart/2005/8/layout/process1"/>
    <dgm:cxn modelId="{418B4769-32E7-4DA7-8821-BFCA91EED0C5}" type="presParOf" srcId="{8815AE49-379C-4C15-9C6A-CADD4C14DFAA}" destId="{6F4FFFC2-6521-4809-804D-25C2307DF066}" srcOrd="1" destOrd="0" presId="urn:microsoft.com/office/officeart/2005/8/layout/process1"/>
    <dgm:cxn modelId="{90D5A9F2-F8A5-4F38-A9C9-660FD742B3BC}" type="presParOf" srcId="{6F4FFFC2-6521-4809-804D-25C2307DF066}" destId="{BCE6F2EF-FDAA-451C-A61C-A2D7EEEDBED3}" srcOrd="0" destOrd="0" presId="urn:microsoft.com/office/officeart/2005/8/layout/process1"/>
    <dgm:cxn modelId="{7684071E-6A42-40BF-B083-BD480614DD1B}" type="presParOf" srcId="{8815AE49-379C-4C15-9C6A-CADD4C14DFAA}" destId="{ED7E673E-4DAF-4A74-9CD1-84F64702237B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DCA022-CBC8-4302-B8F6-431B59004F7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4AFC543-5B09-47AF-8D5D-3869806F1FA0}">
      <dgm:prSet phldrT="[Text]" custT="1"/>
      <dgm:spPr>
        <a:solidFill>
          <a:schemeClr val="tx1">
            <a:lumMod val="50000"/>
            <a:lumOff val="50000"/>
          </a:schemeClr>
        </a:solidFill>
        <a:ln w="38100">
          <a:solidFill>
            <a:schemeClr val="tx1"/>
          </a:solidFill>
        </a:ln>
      </dgm:spPr>
      <dgm:t>
        <a:bodyPr/>
        <a:lstStyle/>
        <a:p>
          <a:r>
            <a:rPr lang="en-US" sz="4000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</a:rPr>
            <a:t>Infected</a:t>
          </a:r>
          <a:endParaRPr lang="en-IN" sz="4000" dirty="0">
            <a:ln w="12700">
              <a:solidFill>
                <a:schemeClr val="bg1"/>
              </a:solidFill>
            </a:ln>
            <a:solidFill>
              <a:schemeClr val="bg1"/>
            </a:solidFill>
          </a:endParaRPr>
        </a:p>
      </dgm:t>
    </dgm:pt>
    <dgm:pt modelId="{A366FC2F-42F8-43C0-A3B0-0EBDCBEE450D}" type="parTrans" cxnId="{8D5AA69A-6A2B-4333-9786-0B0F4EBF3F37}">
      <dgm:prSet/>
      <dgm:spPr/>
      <dgm:t>
        <a:bodyPr/>
        <a:lstStyle/>
        <a:p>
          <a:endParaRPr lang="en-IN"/>
        </a:p>
      </dgm:t>
    </dgm:pt>
    <dgm:pt modelId="{977E8680-2D28-4436-B7BD-A725F5ABF211}" type="sibTrans" cxnId="{8D5AA69A-6A2B-4333-9786-0B0F4EBF3F37}">
      <dgm:prSet/>
      <dgm:spPr>
        <a:solidFill>
          <a:schemeClr val="tx1">
            <a:lumMod val="50000"/>
            <a:lumOff val="50000"/>
          </a:schemeClr>
        </a:solidFill>
        <a:ln w="38100">
          <a:solidFill>
            <a:schemeClr val="tx1"/>
          </a:solidFill>
        </a:ln>
      </dgm:spPr>
      <dgm:t>
        <a:bodyPr/>
        <a:lstStyle/>
        <a:p>
          <a:endParaRPr lang="en-IN">
            <a:ln w="12700">
              <a:solidFill>
                <a:schemeClr val="bg1"/>
              </a:solidFill>
            </a:ln>
            <a:solidFill>
              <a:schemeClr val="bg1"/>
            </a:solidFill>
          </a:endParaRPr>
        </a:p>
      </dgm:t>
    </dgm:pt>
    <dgm:pt modelId="{B0E6D1F3-8A62-44E4-9247-57479E234BCC}">
      <dgm:prSet phldrT="[Text]" custT="1"/>
      <dgm:spPr>
        <a:solidFill>
          <a:schemeClr val="tx1">
            <a:lumMod val="50000"/>
            <a:lumOff val="50000"/>
          </a:schemeClr>
        </a:solidFill>
        <a:ln w="38100">
          <a:solidFill>
            <a:schemeClr val="tx1"/>
          </a:solidFill>
        </a:ln>
      </dgm:spPr>
      <dgm:t>
        <a:bodyPr/>
        <a:lstStyle/>
        <a:p>
          <a:r>
            <a:rPr lang="en-IN" sz="4000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</a:rPr>
            <a:t>Capable of infecting susceptible individuals</a:t>
          </a:r>
        </a:p>
      </dgm:t>
    </dgm:pt>
    <dgm:pt modelId="{FBD16CCC-282E-4C2E-8C84-4AF8767EE9D3}" type="parTrans" cxnId="{1E7D2501-4B3B-455E-8881-7CD6A7DC3C79}">
      <dgm:prSet/>
      <dgm:spPr/>
      <dgm:t>
        <a:bodyPr/>
        <a:lstStyle/>
        <a:p>
          <a:endParaRPr lang="en-IN"/>
        </a:p>
      </dgm:t>
    </dgm:pt>
    <dgm:pt modelId="{1EA0584A-D5E1-434E-8FC2-EA97355E7111}" type="sibTrans" cxnId="{1E7D2501-4B3B-455E-8881-7CD6A7DC3C79}">
      <dgm:prSet/>
      <dgm:spPr/>
      <dgm:t>
        <a:bodyPr/>
        <a:lstStyle/>
        <a:p>
          <a:endParaRPr lang="en-IN"/>
        </a:p>
      </dgm:t>
    </dgm:pt>
    <dgm:pt modelId="{8815AE49-379C-4C15-9C6A-CADD4C14DFAA}" type="pres">
      <dgm:prSet presAssocID="{EEDCA022-CBC8-4302-B8F6-431B59004F70}" presName="Name0" presStyleCnt="0">
        <dgm:presLayoutVars>
          <dgm:dir/>
          <dgm:resizeHandles val="exact"/>
        </dgm:presLayoutVars>
      </dgm:prSet>
      <dgm:spPr/>
    </dgm:pt>
    <dgm:pt modelId="{BD9051CD-8FC1-4A1D-AFEA-CF163B852116}" type="pres">
      <dgm:prSet presAssocID="{24AFC543-5B09-47AF-8D5D-3869806F1FA0}" presName="node" presStyleLbl="node1" presStyleIdx="0" presStyleCnt="2" custScaleX="56180" custScaleY="48304" custLinFactNeighborX="-14275" custLinFactNeighborY="0">
        <dgm:presLayoutVars>
          <dgm:bulletEnabled val="1"/>
        </dgm:presLayoutVars>
      </dgm:prSet>
      <dgm:spPr/>
    </dgm:pt>
    <dgm:pt modelId="{6F4FFFC2-6521-4809-804D-25C2307DF066}" type="pres">
      <dgm:prSet presAssocID="{977E8680-2D28-4436-B7BD-A725F5ABF211}" presName="sibTrans" presStyleLbl="sibTrans2D1" presStyleIdx="0" presStyleCnt="1"/>
      <dgm:spPr/>
    </dgm:pt>
    <dgm:pt modelId="{BCE6F2EF-FDAA-451C-A61C-A2D7EEEDBED3}" type="pres">
      <dgm:prSet presAssocID="{977E8680-2D28-4436-B7BD-A725F5ABF211}" presName="connectorText" presStyleLbl="sibTrans2D1" presStyleIdx="0" presStyleCnt="1"/>
      <dgm:spPr/>
    </dgm:pt>
    <dgm:pt modelId="{ED7E673E-4DAF-4A74-9CD1-84F64702237B}" type="pres">
      <dgm:prSet presAssocID="{B0E6D1F3-8A62-44E4-9247-57479E234BCC}" presName="node" presStyleLbl="node1" presStyleIdx="1" presStyleCnt="2" custScaleX="108574" custScaleY="91203" custLinFactNeighborY="0">
        <dgm:presLayoutVars>
          <dgm:bulletEnabled val="1"/>
        </dgm:presLayoutVars>
      </dgm:prSet>
      <dgm:spPr/>
    </dgm:pt>
  </dgm:ptLst>
  <dgm:cxnLst>
    <dgm:cxn modelId="{1E7D2501-4B3B-455E-8881-7CD6A7DC3C79}" srcId="{EEDCA022-CBC8-4302-B8F6-431B59004F70}" destId="{B0E6D1F3-8A62-44E4-9247-57479E234BCC}" srcOrd="1" destOrd="0" parTransId="{FBD16CCC-282E-4C2E-8C84-4AF8767EE9D3}" sibTransId="{1EA0584A-D5E1-434E-8FC2-EA97355E7111}"/>
    <dgm:cxn modelId="{5039D904-9816-4DF1-9064-4F59254B49AE}" type="presOf" srcId="{24AFC543-5B09-47AF-8D5D-3869806F1FA0}" destId="{BD9051CD-8FC1-4A1D-AFEA-CF163B852116}" srcOrd="0" destOrd="0" presId="urn:microsoft.com/office/officeart/2005/8/layout/process1"/>
    <dgm:cxn modelId="{0F6F2380-F993-493D-A3E4-AA7FD3023834}" type="presOf" srcId="{EEDCA022-CBC8-4302-B8F6-431B59004F70}" destId="{8815AE49-379C-4C15-9C6A-CADD4C14DFAA}" srcOrd="0" destOrd="0" presId="urn:microsoft.com/office/officeart/2005/8/layout/process1"/>
    <dgm:cxn modelId="{8D5AA69A-6A2B-4333-9786-0B0F4EBF3F37}" srcId="{EEDCA022-CBC8-4302-B8F6-431B59004F70}" destId="{24AFC543-5B09-47AF-8D5D-3869806F1FA0}" srcOrd="0" destOrd="0" parTransId="{A366FC2F-42F8-43C0-A3B0-0EBDCBEE450D}" sibTransId="{977E8680-2D28-4436-B7BD-A725F5ABF211}"/>
    <dgm:cxn modelId="{E02740B2-0815-4FB0-807A-BF73BA4E8CA2}" type="presOf" srcId="{977E8680-2D28-4436-B7BD-A725F5ABF211}" destId="{6F4FFFC2-6521-4809-804D-25C2307DF066}" srcOrd="0" destOrd="0" presId="urn:microsoft.com/office/officeart/2005/8/layout/process1"/>
    <dgm:cxn modelId="{7A28ECD0-ACC2-4FF6-93EF-D1706CA89CAD}" type="presOf" srcId="{977E8680-2D28-4436-B7BD-A725F5ABF211}" destId="{BCE6F2EF-FDAA-451C-A61C-A2D7EEEDBED3}" srcOrd="1" destOrd="0" presId="urn:microsoft.com/office/officeart/2005/8/layout/process1"/>
    <dgm:cxn modelId="{81CB88F7-7CE8-430F-8880-155308A71B6D}" type="presOf" srcId="{B0E6D1F3-8A62-44E4-9247-57479E234BCC}" destId="{ED7E673E-4DAF-4A74-9CD1-84F64702237B}" srcOrd="0" destOrd="0" presId="urn:microsoft.com/office/officeart/2005/8/layout/process1"/>
    <dgm:cxn modelId="{579EC77F-4415-4A6E-92A8-B6B03F59C587}" type="presParOf" srcId="{8815AE49-379C-4C15-9C6A-CADD4C14DFAA}" destId="{BD9051CD-8FC1-4A1D-AFEA-CF163B852116}" srcOrd="0" destOrd="0" presId="urn:microsoft.com/office/officeart/2005/8/layout/process1"/>
    <dgm:cxn modelId="{418B4769-32E7-4DA7-8821-BFCA91EED0C5}" type="presParOf" srcId="{8815AE49-379C-4C15-9C6A-CADD4C14DFAA}" destId="{6F4FFFC2-6521-4809-804D-25C2307DF066}" srcOrd="1" destOrd="0" presId="urn:microsoft.com/office/officeart/2005/8/layout/process1"/>
    <dgm:cxn modelId="{90D5A9F2-F8A5-4F38-A9C9-660FD742B3BC}" type="presParOf" srcId="{6F4FFFC2-6521-4809-804D-25C2307DF066}" destId="{BCE6F2EF-FDAA-451C-A61C-A2D7EEEDBED3}" srcOrd="0" destOrd="0" presId="urn:microsoft.com/office/officeart/2005/8/layout/process1"/>
    <dgm:cxn modelId="{7684071E-6A42-40BF-B083-BD480614DD1B}" type="presParOf" srcId="{8815AE49-379C-4C15-9C6A-CADD4C14DFAA}" destId="{ED7E673E-4DAF-4A74-9CD1-84F64702237B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DCA022-CBC8-4302-B8F6-431B59004F7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4AFC543-5B09-47AF-8D5D-3869806F1FA0}">
      <dgm:prSet phldrT="[Text]" custT="1"/>
      <dgm:spPr>
        <a:solidFill>
          <a:schemeClr val="tx1">
            <a:lumMod val="50000"/>
            <a:lumOff val="50000"/>
          </a:schemeClr>
        </a:solidFill>
        <a:ln w="38100">
          <a:solidFill>
            <a:schemeClr val="tx1"/>
          </a:solidFill>
        </a:ln>
      </dgm:spPr>
      <dgm:t>
        <a:bodyPr/>
        <a:lstStyle/>
        <a:p>
          <a:r>
            <a:rPr lang="en-US" sz="4000" dirty="0">
              <a:ln w="12700">
                <a:solidFill>
                  <a:schemeClr val="bg1"/>
                </a:solidFill>
              </a:ln>
            </a:rPr>
            <a:t>Recovered</a:t>
          </a:r>
          <a:endParaRPr lang="en-IN" sz="4000" dirty="0">
            <a:ln w="12700">
              <a:solidFill>
                <a:schemeClr val="bg1"/>
              </a:solidFill>
            </a:ln>
          </a:endParaRPr>
        </a:p>
      </dgm:t>
    </dgm:pt>
    <dgm:pt modelId="{A366FC2F-42F8-43C0-A3B0-0EBDCBEE450D}" type="parTrans" cxnId="{8D5AA69A-6A2B-4333-9786-0B0F4EBF3F37}">
      <dgm:prSet/>
      <dgm:spPr/>
      <dgm:t>
        <a:bodyPr/>
        <a:lstStyle/>
        <a:p>
          <a:endParaRPr lang="en-IN"/>
        </a:p>
      </dgm:t>
    </dgm:pt>
    <dgm:pt modelId="{977E8680-2D28-4436-B7BD-A725F5ABF211}" type="sibTrans" cxnId="{8D5AA69A-6A2B-4333-9786-0B0F4EBF3F37}">
      <dgm:prSet/>
      <dgm:spPr>
        <a:solidFill>
          <a:schemeClr val="tx1">
            <a:lumMod val="50000"/>
            <a:lumOff val="50000"/>
          </a:schemeClr>
        </a:solidFill>
        <a:ln w="38100">
          <a:solidFill>
            <a:schemeClr val="tx1"/>
          </a:solidFill>
        </a:ln>
      </dgm:spPr>
      <dgm:t>
        <a:bodyPr/>
        <a:lstStyle/>
        <a:p>
          <a:endParaRPr lang="en-IN">
            <a:ln w="12700">
              <a:solidFill>
                <a:schemeClr val="bg1"/>
              </a:solidFill>
            </a:ln>
          </a:endParaRPr>
        </a:p>
      </dgm:t>
    </dgm:pt>
    <dgm:pt modelId="{B0E6D1F3-8A62-44E4-9247-57479E234BCC}">
      <dgm:prSet phldrT="[Text]" custT="1"/>
      <dgm:spPr>
        <a:solidFill>
          <a:schemeClr val="tx1">
            <a:lumMod val="50000"/>
            <a:lumOff val="50000"/>
          </a:schemeClr>
        </a:solidFill>
        <a:ln w="38100">
          <a:solidFill>
            <a:schemeClr val="tx1"/>
          </a:solidFill>
        </a:ln>
      </dgm:spPr>
      <dgm:t>
        <a:bodyPr/>
        <a:lstStyle/>
        <a:p>
          <a:r>
            <a:rPr lang="en-IN" sz="4000" dirty="0">
              <a:ln w="12700">
                <a:solidFill>
                  <a:schemeClr val="bg1"/>
                </a:solidFill>
              </a:ln>
            </a:rPr>
            <a:t>Have been infected and are now removed (immune or deceased)</a:t>
          </a:r>
        </a:p>
      </dgm:t>
    </dgm:pt>
    <dgm:pt modelId="{FBD16CCC-282E-4C2E-8C84-4AF8767EE9D3}" type="parTrans" cxnId="{1E7D2501-4B3B-455E-8881-7CD6A7DC3C79}">
      <dgm:prSet/>
      <dgm:spPr/>
      <dgm:t>
        <a:bodyPr/>
        <a:lstStyle/>
        <a:p>
          <a:endParaRPr lang="en-IN"/>
        </a:p>
      </dgm:t>
    </dgm:pt>
    <dgm:pt modelId="{1EA0584A-D5E1-434E-8FC2-EA97355E7111}" type="sibTrans" cxnId="{1E7D2501-4B3B-455E-8881-7CD6A7DC3C79}">
      <dgm:prSet/>
      <dgm:spPr/>
      <dgm:t>
        <a:bodyPr/>
        <a:lstStyle/>
        <a:p>
          <a:endParaRPr lang="en-IN"/>
        </a:p>
      </dgm:t>
    </dgm:pt>
    <dgm:pt modelId="{8815AE49-379C-4C15-9C6A-CADD4C14DFAA}" type="pres">
      <dgm:prSet presAssocID="{EEDCA022-CBC8-4302-B8F6-431B59004F70}" presName="Name0" presStyleCnt="0">
        <dgm:presLayoutVars>
          <dgm:dir/>
          <dgm:resizeHandles val="exact"/>
        </dgm:presLayoutVars>
      </dgm:prSet>
      <dgm:spPr/>
    </dgm:pt>
    <dgm:pt modelId="{BD9051CD-8FC1-4A1D-AFEA-CF163B852116}" type="pres">
      <dgm:prSet presAssocID="{24AFC543-5B09-47AF-8D5D-3869806F1FA0}" presName="node" presStyleLbl="node1" presStyleIdx="0" presStyleCnt="2" custScaleX="56180" custScaleY="48304" custLinFactNeighborX="-14275" custLinFactNeighborY="0">
        <dgm:presLayoutVars>
          <dgm:bulletEnabled val="1"/>
        </dgm:presLayoutVars>
      </dgm:prSet>
      <dgm:spPr/>
    </dgm:pt>
    <dgm:pt modelId="{6F4FFFC2-6521-4809-804D-25C2307DF066}" type="pres">
      <dgm:prSet presAssocID="{977E8680-2D28-4436-B7BD-A725F5ABF211}" presName="sibTrans" presStyleLbl="sibTrans2D1" presStyleIdx="0" presStyleCnt="1"/>
      <dgm:spPr/>
    </dgm:pt>
    <dgm:pt modelId="{BCE6F2EF-FDAA-451C-A61C-A2D7EEEDBED3}" type="pres">
      <dgm:prSet presAssocID="{977E8680-2D28-4436-B7BD-A725F5ABF211}" presName="connectorText" presStyleLbl="sibTrans2D1" presStyleIdx="0" presStyleCnt="1"/>
      <dgm:spPr/>
    </dgm:pt>
    <dgm:pt modelId="{ED7E673E-4DAF-4A74-9CD1-84F64702237B}" type="pres">
      <dgm:prSet presAssocID="{B0E6D1F3-8A62-44E4-9247-57479E234BCC}" presName="node" presStyleLbl="node1" presStyleIdx="1" presStyleCnt="2" custScaleX="108574" custScaleY="91203" custLinFactNeighborY="0">
        <dgm:presLayoutVars>
          <dgm:bulletEnabled val="1"/>
        </dgm:presLayoutVars>
      </dgm:prSet>
      <dgm:spPr/>
    </dgm:pt>
  </dgm:ptLst>
  <dgm:cxnLst>
    <dgm:cxn modelId="{1E7D2501-4B3B-455E-8881-7CD6A7DC3C79}" srcId="{EEDCA022-CBC8-4302-B8F6-431B59004F70}" destId="{B0E6D1F3-8A62-44E4-9247-57479E234BCC}" srcOrd="1" destOrd="0" parTransId="{FBD16CCC-282E-4C2E-8C84-4AF8767EE9D3}" sibTransId="{1EA0584A-D5E1-434E-8FC2-EA97355E7111}"/>
    <dgm:cxn modelId="{5039D904-9816-4DF1-9064-4F59254B49AE}" type="presOf" srcId="{24AFC543-5B09-47AF-8D5D-3869806F1FA0}" destId="{BD9051CD-8FC1-4A1D-AFEA-CF163B852116}" srcOrd="0" destOrd="0" presId="urn:microsoft.com/office/officeart/2005/8/layout/process1"/>
    <dgm:cxn modelId="{0F6F2380-F993-493D-A3E4-AA7FD3023834}" type="presOf" srcId="{EEDCA022-CBC8-4302-B8F6-431B59004F70}" destId="{8815AE49-379C-4C15-9C6A-CADD4C14DFAA}" srcOrd="0" destOrd="0" presId="urn:microsoft.com/office/officeart/2005/8/layout/process1"/>
    <dgm:cxn modelId="{8D5AA69A-6A2B-4333-9786-0B0F4EBF3F37}" srcId="{EEDCA022-CBC8-4302-B8F6-431B59004F70}" destId="{24AFC543-5B09-47AF-8D5D-3869806F1FA0}" srcOrd="0" destOrd="0" parTransId="{A366FC2F-42F8-43C0-A3B0-0EBDCBEE450D}" sibTransId="{977E8680-2D28-4436-B7BD-A725F5ABF211}"/>
    <dgm:cxn modelId="{E02740B2-0815-4FB0-807A-BF73BA4E8CA2}" type="presOf" srcId="{977E8680-2D28-4436-B7BD-A725F5ABF211}" destId="{6F4FFFC2-6521-4809-804D-25C2307DF066}" srcOrd="0" destOrd="0" presId="urn:microsoft.com/office/officeart/2005/8/layout/process1"/>
    <dgm:cxn modelId="{7A28ECD0-ACC2-4FF6-93EF-D1706CA89CAD}" type="presOf" srcId="{977E8680-2D28-4436-B7BD-A725F5ABF211}" destId="{BCE6F2EF-FDAA-451C-A61C-A2D7EEEDBED3}" srcOrd="1" destOrd="0" presId="urn:microsoft.com/office/officeart/2005/8/layout/process1"/>
    <dgm:cxn modelId="{81CB88F7-7CE8-430F-8880-155308A71B6D}" type="presOf" srcId="{B0E6D1F3-8A62-44E4-9247-57479E234BCC}" destId="{ED7E673E-4DAF-4A74-9CD1-84F64702237B}" srcOrd="0" destOrd="0" presId="urn:microsoft.com/office/officeart/2005/8/layout/process1"/>
    <dgm:cxn modelId="{579EC77F-4415-4A6E-92A8-B6B03F59C587}" type="presParOf" srcId="{8815AE49-379C-4C15-9C6A-CADD4C14DFAA}" destId="{BD9051CD-8FC1-4A1D-AFEA-CF163B852116}" srcOrd="0" destOrd="0" presId="urn:microsoft.com/office/officeart/2005/8/layout/process1"/>
    <dgm:cxn modelId="{418B4769-32E7-4DA7-8821-BFCA91EED0C5}" type="presParOf" srcId="{8815AE49-379C-4C15-9C6A-CADD4C14DFAA}" destId="{6F4FFFC2-6521-4809-804D-25C2307DF066}" srcOrd="1" destOrd="0" presId="urn:microsoft.com/office/officeart/2005/8/layout/process1"/>
    <dgm:cxn modelId="{90D5A9F2-F8A5-4F38-A9C9-660FD742B3BC}" type="presParOf" srcId="{6F4FFFC2-6521-4809-804D-25C2307DF066}" destId="{BCE6F2EF-FDAA-451C-A61C-A2D7EEEDBED3}" srcOrd="0" destOrd="0" presId="urn:microsoft.com/office/officeart/2005/8/layout/process1"/>
    <dgm:cxn modelId="{7684071E-6A42-40BF-B083-BD480614DD1B}" type="presParOf" srcId="{8815AE49-379C-4C15-9C6A-CADD4C14DFAA}" destId="{ED7E673E-4DAF-4A74-9CD1-84F64702237B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EC2C46-8121-474D-ADF8-F329E9D7DB8C}">
      <dsp:nvSpPr>
        <dsp:cNvPr id="0" name=""/>
        <dsp:cNvSpPr/>
      </dsp:nvSpPr>
      <dsp:spPr>
        <a:xfrm>
          <a:off x="5501639" y="2678052"/>
          <a:ext cx="3892450" cy="675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7774"/>
              </a:lnTo>
              <a:lnTo>
                <a:pt x="3892450" y="337774"/>
              </a:lnTo>
              <a:lnTo>
                <a:pt x="3892450" y="67554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821EF2-AFD9-4DE8-824B-FF5623BE39D6}">
      <dsp:nvSpPr>
        <dsp:cNvPr id="0" name=""/>
        <dsp:cNvSpPr/>
      </dsp:nvSpPr>
      <dsp:spPr>
        <a:xfrm>
          <a:off x="5455919" y="2678052"/>
          <a:ext cx="91440" cy="6755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554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4740F1-88BB-4848-8DF4-6B987923A0F1}">
      <dsp:nvSpPr>
        <dsp:cNvPr id="0" name=""/>
        <dsp:cNvSpPr/>
      </dsp:nvSpPr>
      <dsp:spPr>
        <a:xfrm>
          <a:off x="1609189" y="2678052"/>
          <a:ext cx="3892450" cy="675549"/>
        </a:xfrm>
        <a:custGeom>
          <a:avLst/>
          <a:gdLst/>
          <a:ahLst/>
          <a:cxnLst/>
          <a:rect l="0" t="0" r="0" b="0"/>
          <a:pathLst>
            <a:path>
              <a:moveTo>
                <a:pt x="3892450" y="0"/>
              </a:moveTo>
              <a:lnTo>
                <a:pt x="3892450" y="337774"/>
              </a:lnTo>
              <a:lnTo>
                <a:pt x="0" y="337774"/>
              </a:lnTo>
              <a:lnTo>
                <a:pt x="0" y="67554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E54990-3071-4A8B-A01E-B3242A1AD136}">
      <dsp:nvSpPr>
        <dsp:cNvPr id="0" name=""/>
        <dsp:cNvSpPr/>
      </dsp:nvSpPr>
      <dsp:spPr>
        <a:xfrm>
          <a:off x="4697414" y="1069601"/>
          <a:ext cx="1608450" cy="1608450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6AB041-7ED4-4972-9A29-E0A6CB309D53}">
      <dsp:nvSpPr>
        <dsp:cNvPr id="0" name=""/>
        <dsp:cNvSpPr/>
      </dsp:nvSpPr>
      <dsp:spPr>
        <a:xfrm>
          <a:off x="4697414" y="1069601"/>
          <a:ext cx="1608450" cy="1608450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AD8A3D-DA40-4234-B99F-820DACE4EF80}">
      <dsp:nvSpPr>
        <dsp:cNvPr id="0" name=""/>
        <dsp:cNvSpPr/>
      </dsp:nvSpPr>
      <dsp:spPr>
        <a:xfrm>
          <a:off x="3893189" y="1359122"/>
          <a:ext cx="3216901" cy="1029408"/>
        </a:xfrm>
        <a:prstGeom prst="rect">
          <a:avLst/>
        </a:prstGeom>
        <a:noFill/>
        <a:ln w="12700" cap="flat" cmpd="sng" algn="ctr">
          <a:noFill/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SIR Model</a:t>
          </a:r>
          <a:endParaRPr lang="en-IN" sz="5000" kern="1200" dirty="0"/>
        </a:p>
      </dsp:txBody>
      <dsp:txXfrm>
        <a:off x="3893189" y="1359122"/>
        <a:ext cx="3216901" cy="1029408"/>
      </dsp:txXfrm>
    </dsp:sp>
    <dsp:sp modelId="{CF025588-F9D6-47EE-A0EA-25616CF5EF85}">
      <dsp:nvSpPr>
        <dsp:cNvPr id="0" name=""/>
        <dsp:cNvSpPr/>
      </dsp:nvSpPr>
      <dsp:spPr>
        <a:xfrm>
          <a:off x="804964" y="3353601"/>
          <a:ext cx="1608450" cy="1608450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B05D1F-0871-40A1-8F8C-D8E1AE2C03CC}">
      <dsp:nvSpPr>
        <dsp:cNvPr id="0" name=""/>
        <dsp:cNvSpPr/>
      </dsp:nvSpPr>
      <dsp:spPr>
        <a:xfrm>
          <a:off x="804964" y="3353601"/>
          <a:ext cx="1608450" cy="1608450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E6ADAA-FA5C-4D94-B08A-AC609BC50A01}">
      <dsp:nvSpPr>
        <dsp:cNvPr id="0" name=""/>
        <dsp:cNvSpPr/>
      </dsp:nvSpPr>
      <dsp:spPr>
        <a:xfrm>
          <a:off x="738" y="3643122"/>
          <a:ext cx="3216901" cy="1029408"/>
        </a:xfrm>
        <a:prstGeom prst="rect">
          <a:avLst/>
        </a:prstGeom>
        <a:noFill/>
        <a:ln w="12700" cap="flat" cmpd="sng" algn="ctr">
          <a:noFill/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0" kern="1200"/>
            <a:t>Susceptible</a:t>
          </a:r>
          <a:endParaRPr lang="en-IN" sz="5000" kern="1200" dirty="0"/>
        </a:p>
      </dsp:txBody>
      <dsp:txXfrm>
        <a:off x="738" y="3643122"/>
        <a:ext cx="3216901" cy="1029408"/>
      </dsp:txXfrm>
    </dsp:sp>
    <dsp:sp modelId="{2FBAC94E-6EAB-4ED3-B990-6B005E53CC4C}">
      <dsp:nvSpPr>
        <dsp:cNvPr id="0" name=""/>
        <dsp:cNvSpPr/>
      </dsp:nvSpPr>
      <dsp:spPr>
        <a:xfrm>
          <a:off x="4697414" y="3353601"/>
          <a:ext cx="1608450" cy="1608450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26B655-DC49-44DA-BF8F-99F6E669A77B}">
      <dsp:nvSpPr>
        <dsp:cNvPr id="0" name=""/>
        <dsp:cNvSpPr/>
      </dsp:nvSpPr>
      <dsp:spPr>
        <a:xfrm>
          <a:off x="4697414" y="3353601"/>
          <a:ext cx="1608450" cy="1608450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8BE80-118D-4079-8459-101AB641940E}">
      <dsp:nvSpPr>
        <dsp:cNvPr id="0" name=""/>
        <dsp:cNvSpPr/>
      </dsp:nvSpPr>
      <dsp:spPr>
        <a:xfrm>
          <a:off x="3893189" y="3643122"/>
          <a:ext cx="3216901" cy="1029408"/>
        </a:xfrm>
        <a:prstGeom prst="rect">
          <a:avLst/>
        </a:prstGeom>
        <a:noFill/>
        <a:ln w="12700" cap="flat" cmpd="sng" algn="ctr">
          <a:noFill/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Infected</a:t>
          </a:r>
          <a:endParaRPr lang="en-IN" sz="5000" kern="1200" dirty="0"/>
        </a:p>
      </dsp:txBody>
      <dsp:txXfrm>
        <a:off x="3893189" y="3643122"/>
        <a:ext cx="3216901" cy="1029408"/>
      </dsp:txXfrm>
    </dsp:sp>
    <dsp:sp modelId="{CEFAFBF6-7410-42C0-87E8-A58850217677}">
      <dsp:nvSpPr>
        <dsp:cNvPr id="0" name=""/>
        <dsp:cNvSpPr/>
      </dsp:nvSpPr>
      <dsp:spPr>
        <a:xfrm>
          <a:off x="8589865" y="3353601"/>
          <a:ext cx="1608450" cy="1608450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F33F5C-20A9-4BC7-A8CE-CD63D5F3BAD3}">
      <dsp:nvSpPr>
        <dsp:cNvPr id="0" name=""/>
        <dsp:cNvSpPr/>
      </dsp:nvSpPr>
      <dsp:spPr>
        <a:xfrm>
          <a:off x="8589865" y="3353601"/>
          <a:ext cx="1608450" cy="1608450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1446A8-820B-4767-8133-DF7BF3B9FF43}">
      <dsp:nvSpPr>
        <dsp:cNvPr id="0" name=""/>
        <dsp:cNvSpPr/>
      </dsp:nvSpPr>
      <dsp:spPr>
        <a:xfrm>
          <a:off x="7785639" y="3643122"/>
          <a:ext cx="3216901" cy="1029408"/>
        </a:xfrm>
        <a:prstGeom prst="rect">
          <a:avLst/>
        </a:prstGeom>
        <a:noFill/>
        <a:ln w="12700" cap="flat" cmpd="sng" algn="ctr">
          <a:noFill/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Recovered</a:t>
          </a:r>
          <a:endParaRPr lang="en-IN" sz="5000" kern="1200" dirty="0"/>
        </a:p>
      </dsp:txBody>
      <dsp:txXfrm>
        <a:off x="7785639" y="3643122"/>
        <a:ext cx="3216901" cy="10294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051CD-8FC1-4A1D-AFEA-CF163B852116}">
      <dsp:nvSpPr>
        <dsp:cNvPr id="0" name=""/>
        <dsp:cNvSpPr/>
      </dsp:nvSpPr>
      <dsp:spPr>
        <a:xfrm>
          <a:off x="14745" y="1722120"/>
          <a:ext cx="2869428" cy="1962572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381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kern="1200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</a:rPr>
            <a:t>Susceptible</a:t>
          </a:r>
          <a:endParaRPr lang="en-IN" sz="3800" b="0" kern="1200" dirty="0">
            <a:ln w="12700">
              <a:solidFill>
                <a:schemeClr val="bg1"/>
              </a:solidFill>
            </a:ln>
            <a:solidFill>
              <a:schemeClr val="bg1"/>
            </a:solidFill>
          </a:endParaRPr>
        </a:p>
      </dsp:txBody>
      <dsp:txXfrm>
        <a:off x="72227" y="1779602"/>
        <a:ext cx="2754464" cy="1847608"/>
      </dsp:txXfrm>
    </dsp:sp>
    <dsp:sp modelId="{6F4FFFC2-6521-4809-804D-25C2307DF066}">
      <dsp:nvSpPr>
        <dsp:cNvPr id="0" name=""/>
        <dsp:cNvSpPr/>
      </dsp:nvSpPr>
      <dsp:spPr>
        <a:xfrm>
          <a:off x="3375700" y="2090692"/>
          <a:ext cx="1042034" cy="1225428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50000"/>
            <a:lumOff val="50000"/>
          </a:schemeClr>
        </a:solidFill>
        <a:ln w="3810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100" b="0" kern="1200">
            <a:ln w="12700">
              <a:solidFill>
                <a:schemeClr val="bg1"/>
              </a:solidFill>
            </a:ln>
            <a:solidFill>
              <a:schemeClr val="bg1"/>
            </a:solidFill>
          </a:endParaRPr>
        </a:p>
      </dsp:txBody>
      <dsp:txXfrm>
        <a:off x="3375700" y="2335778"/>
        <a:ext cx="729424" cy="735256"/>
      </dsp:txXfrm>
    </dsp:sp>
    <dsp:sp modelId="{ED7E673E-4DAF-4A74-9CD1-84F64702237B}">
      <dsp:nvSpPr>
        <dsp:cNvPr id="0" name=""/>
        <dsp:cNvSpPr/>
      </dsp:nvSpPr>
      <dsp:spPr>
        <a:xfrm>
          <a:off x="4850276" y="1221033"/>
          <a:ext cx="6031083" cy="2964745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381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b="0" kern="1200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</a:rPr>
            <a:t>Encounter with an infectious individual and can contract the disease (with some probability) </a:t>
          </a:r>
        </a:p>
      </dsp:txBody>
      <dsp:txXfrm>
        <a:off x="4937110" y="1307867"/>
        <a:ext cx="5857415" cy="27910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051CD-8FC1-4A1D-AFEA-CF163B852116}">
      <dsp:nvSpPr>
        <dsp:cNvPr id="0" name=""/>
        <dsp:cNvSpPr/>
      </dsp:nvSpPr>
      <dsp:spPr>
        <a:xfrm>
          <a:off x="0" y="1933465"/>
          <a:ext cx="2984935" cy="1539882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381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</a:rPr>
            <a:t>Infected</a:t>
          </a:r>
          <a:endParaRPr lang="en-IN" sz="4000" kern="1200" dirty="0">
            <a:ln w="12700">
              <a:solidFill>
                <a:schemeClr val="bg1"/>
              </a:solidFill>
            </a:ln>
            <a:solidFill>
              <a:schemeClr val="bg1"/>
            </a:solidFill>
          </a:endParaRPr>
        </a:p>
      </dsp:txBody>
      <dsp:txXfrm>
        <a:off x="45102" y="1978567"/>
        <a:ext cx="2894731" cy="1449678"/>
      </dsp:txXfrm>
    </dsp:sp>
    <dsp:sp modelId="{6F4FFFC2-6521-4809-804D-25C2307DF066}">
      <dsp:nvSpPr>
        <dsp:cNvPr id="0" name=""/>
        <dsp:cNvSpPr/>
      </dsp:nvSpPr>
      <dsp:spPr>
        <a:xfrm>
          <a:off x="3516557" y="2044574"/>
          <a:ext cx="1127038" cy="1317664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50000"/>
            <a:lumOff val="50000"/>
          </a:schemeClr>
        </a:solidFill>
        <a:ln w="3810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500" kern="1200">
            <a:ln w="12700">
              <a:solidFill>
                <a:schemeClr val="bg1"/>
              </a:solidFill>
            </a:ln>
            <a:solidFill>
              <a:schemeClr val="bg1"/>
            </a:solidFill>
          </a:endParaRPr>
        </a:p>
      </dsp:txBody>
      <dsp:txXfrm>
        <a:off x="3516557" y="2308107"/>
        <a:ext cx="788927" cy="790598"/>
      </dsp:txXfrm>
    </dsp:sp>
    <dsp:sp modelId="{ED7E673E-4DAF-4A74-9CD1-84F64702237B}">
      <dsp:nvSpPr>
        <dsp:cNvPr id="0" name=""/>
        <dsp:cNvSpPr/>
      </dsp:nvSpPr>
      <dsp:spPr>
        <a:xfrm>
          <a:off x="5111423" y="1249676"/>
          <a:ext cx="5768714" cy="2907459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381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</a:rPr>
            <a:t>Capable of infecting susceptible individuals</a:t>
          </a:r>
        </a:p>
      </dsp:txBody>
      <dsp:txXfrm>
        <a:off x="5196580" y="1334833"/>
        <a:ext cx="5598400" cy="27371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051CD-8FC1-4A1D-AFEA-CF163B852116}">
      <dsp:nvSpPr>
        <dsp:cNvPr id="0" name=""/>
        <dsp:cNvSpPr/>
      </dsp:nvSpPr>
      <dsp:spPr>
        <a:xfrm>
          <a:off x="0" y="1933465"/>
          <a:ext cx="2984935" cy="1539882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381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n w="12700">
                <a:solidFill>
                  <a:schemeClr val="bg1"/>
                </a:solidFill>
              </a:ln>
            </a:rPr>
            <a:t>Recovered</a:t>
          </a:r>
          <a:endParaRPr lang="en-IN" sz="4000" kern="1200" dirty="0">
            <a:ln w="12700">
              <a:solidFill>
                <a:schemeClr val="bg1"/>
              </a:solidFill>
            </a:ln>
          </a:endParaRPr>
        </a:p>
      </dsp:txBody>
      <dsp:txXfrm>
        <a:off x="45102" y="1978567"/>
        <a:ext cx="2894731" cy="1449678"/>
      </dsp:txXfrm>
    </dsp:sp>
    <dsp:sp modelId="{6F4FFFC2-6521-4809-804D-25C2307DF066}">
      <dsp:nvSpPr>
        <dsp:cNvPr id="0" name=""/>
        <dsp:cNvSpPr/>
      </dsp:nvSpPr>
      <dsp:spPr>
        <a:xfrm>
          <a:off x="3516557" y="2044574"/>
          <a:ext cx="1127038" cy="1317664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50000"/>
            <a:lumOff val="50000"/>
          </a:schemeClr>
        </a:solidFill>
        <a:ln w="3810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500" kern="1200">
            <a:ln w="12700">
              <a:solidFill>
                <a:schemeClr val="bg1"/>
              </a:solidFill>
            </a:ln>
          </a:endParaRPr>
        </a:p>
      </dsp:txBody>
      <dsp:txXfrm>
        <a:off x="3516557" y="2308107"/>
        <a:ext cx="788927" cy="790598"/>
      </dsp:txXfrm>
    </dsp:sp>
    <dsp:sp modelId="{ED7E673E-4DAF-4A74-9CD1-84F64702237B}">
      <dsp:nvSpPr>
        <dsp:cNvPr id="0" name=""/>
        <dsp:cNvSpPr/>
      </dsp:nvSpPr>
      <dsp:spPr>
        <a:xfrm>
          <a:off x="5111423" y="1249676"/>
          <a:ext cx="5768714" cy="2907459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381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>
              <a:ln w="12700">
                <a:solidFill>
                  <a:schemeClr val="bg1"/>
                </a:solidFill>
              </a:ln>
            </a:rPr>
            <a:t>Have been infected and are now removed (immune or deceased)</a:t>
          </a:r>
        </a:p>
      </dsp:txBody>
      <dsp:txXfrm>
        <a:off x="5196580" y="1334833"/>
        <a:ext cx="5598400" cy="27371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308F8-4638-4BC6-AF38-C4463C4F04FB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DB450-6807-43D8-95B0-18006FE928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562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F6567-C8CC-4917-A0B5-11FB49CE66DF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3E70-4A1E-480E-961D-137E6AF8A509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7952-5114-4612-BE8C-BA8E86562FC8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8F842-BA3E-4819-9C68-FB8F45368FEC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863A-06E6-4BE3-BC61-4449AD508C91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3750-A1CC-4C33-B3EA-102B7FB6BB22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BC6EB-48DC-48FB-B2A6-6239A8D73551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AC44-5179-444F-A71A-1511A85B5333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1B270-7802-481F-BB13-E55B61A61493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D84058E1-F5F9-4940-AAB3-EC90F66FEB8E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3A3B72-B3AB-427F-B913-7395ED1B0F4C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69C9D26-EA62-47EB-90EB-613A79F87B6E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7754" y="781142"/>
            <a:ext cx="7855974" cy="3686015"/>
          </a:xfrm>
        </p:spPr>
        <p:txBody>
          <a:bodyPr>
            <a:noAutofit/>
          </a:bodyPr>
          <a:lstStyle/>
          <a:p>
            <a:r>
              <a:rPr lang="en-US" sz="6000" dirty="0"/>
              <a:t>Estimating parameter</a:t>
            </a:r>
            <a:br>
              <a:rPr lang="en-US" sz="6000" dirty="0"/>
            </a:br>
            <a:r>
              <a:rPr lang="en-US" sz="6000" dirty="0"/>
              <a:t>for Covid-19: A Mathematical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9757" y="4530694"/>
            <a:ext cx="6269347" cy="2121723"/>
          </a:xfrm>
        </p:spPr>
        <p:txBody>
          <a:bodyPr>
            <a:noAutofit/>
          </a:bodyPr>
          <a:lstStyle/>
          <a:p>
            <a:endParaRPr lang="en" sz="1400" b="1" dirty="0">
              <a:latin typeface="Barow"/>
            </a:endParaRPr>
          </a:p>
          <a:p>
            <a:r>
              <a:rPr lang="en" sz="1400" dirty="0">
                <a:latin typeface="Barow"/>
              </a:rPr>
              <a:t>MEMBERS:</a:t>
            </a:r>
          </a:p>
          <a:p>
            <a:pPr marL="342900" indent="-342900"/>
            <a:r>
              <a:rPr lang="en" sz="1400" dirty="0">
                <a:latin typeface="Barow"/>
              </a:rPr>
              <a:t>VIDIT PARESH SHETH, A004</a:t>
            </a:r>
          </a:p>
          <a:p>
            <a:pPr marL="342900" indent="-342900"/>
            <a:r>
              <a:rPr lang="en" sz="1400" dirty="0">
                <a:latin typeface="Barow"/>
              </a:rPr>
              <a:t>JINAV DHIREN GALA, A007</a:t>
            </a:r>
          </a:p>
          <a:p>
            <a:pPr marL="342900" indent="-342900"/>
            <a:r>
              <a:rPr lang="en" sz="1400" dirty="0">
                <a:latin typeface="Barow"/>
              </a:rPr>
              <a:t>YASH RAJESH SHAH, A013</a:t>
            </a: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2912A-578D-4ACA-1AFF-0AB556B1C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6356EEC-74D7-2C4C-AD40-AB22C4047346}"/>
              </a:ext>
            </a:extLst>
          </p:cNvPr>
          <p:cNvSpPr txBox="1">
            <a:spLocks/>
          </p:cNvSpPr>
          <p:nvPr/>
        </p:nvSpPr>
        <p:spPr>
          <a:xfrm>
            <a:off x="5512418" y="4562462"/>
            <a:ext cx="6269347" cy="2121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" sz="1400" b="1" dirty="0">
              <a:latin typeface="Barow"/>
            </a:endParaRPr>
          </a:p>
          <a:p>
            <a:r>
              <a:rPr lang="en" sz="1400" dirty="0">
                <a:latin typeface="Barow"/>
              </a:rPr>
              <a:t>MENTOR:</a:t>
            </a:r>
          </a:p>
          <a:p>
            <a:pPr marL="342900" indent="-342900"/>
            <a:r>
              <a:rPr lang="en" sz="1400" dirty="0">
                <a:latin typeface="Barow"/>
              </a:rPr>
              <a:t>DR. DEBASMITA MUKHERJEE</a:t>
            </a: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D00C-DD01-9900-D153-D07349573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walkthrough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FF48C0-488D-E030-12A2-BE1FDC212427}"/>
                  </a:ext>
                </a:extLst>
              </p:cNvPr>
              <p:cNvSpPr txBox="1"/>
              <p:nvPr/>
            </p:nvSpPr>
            <p:spPr>
              <a:xfrm>
                <a:off x="1097280" y="2254880"/>
                <a:ext cx="10676312" cy="32382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IN" sz="280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SIR model consists of 3 differential equations:</a:t>
                </a:r>
                <a:endParaRPr lang="en-IN" sz="28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sz="2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800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𝑑𝑆</m:t>
                        </m:r>
                      </m:num>
                      <m:den>
                        <m:r>
                          <a:rPr lang="en-IN" sz="2800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IN" sz="2800" i="1">
                        <a:effectLst/>
                        <a:latin typeface="Cambria Math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IN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800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num>
                      <m:den>
                        <m:r>
                          <a:rPr lang="en-IN" sz="2800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  <m:r>
                      <a:rPr lang="en-IN" sz="2800" i="1">
                        <a:effectLst/>
                        <a:latin typeface="Cambria Math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𝑆𝐼</m:t>
                    </m:r>
                  </m:oMath>
                </a14:m>
                <a:r>
                  <a:rPr lang="en-IN" sz="280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			-- (1)</a:t>
                </a:r>
                <a:endParaRPr lang="en-IN" sz="28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800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𝑑𝐼</m:t>
                        </m:r>
                      </m:num>
                      <m:den>
                        <m:r>
                          <a:rPr lang="en-IN" sz="2800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IN" sz="2800" i="1">
                        <a:effectLst/>
                        <a:latin typeface="Cambria Math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800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num>
                      <m:den>
                        <m:r>
                          <a:rPr lang="en-IN" sz="2800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  <m:r>
                      <a:rPr lang="en-IN" sz="2800" i="1">
                        <a:effectLst/>
                        <a:latin typeface="Cambria Math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𝑆𝐼</m:t>
                    </m:r>
                    <m:r>
                      <a:rPr lang="en-IN" sz="2800" i="1">
                        <a:effectLst/>
                        <a:latin typeface="Cambria Math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sz="2800" i="1">
                        <a:effectLst/>
                        <a:latin typeface="Cambria Math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IN" sz="2800" i="1">
                        <a:effectLst/>
                        <a:latin typeface="Cambria Math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en-IN" sz="280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			-- (2)</a:t>
                </a:r>
                <a:endParaRPr lang="en-IN" sz="28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800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𝑑𝑅</m:t>
                        </m:r>
                      </m:num>
                      <m:den>
                        <m:r>
                          <a:rPr lang="en-IN" sz="2800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IN" sz="2800" i="1">
                        <a:effectLst/>
                        <a:latin typeface="Cambria Math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IN" sz="2800" i="1">
                        <a:effectLst/>
                        <a:latin typeface="Cambria Math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IN" sz="2800" i="1">
                        <a:effectLst/>
                        <a:latin typeface="Cambria Math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en-IN" sz="280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			        -- (3)</a:t>
                </a:r>
                <a:endParaRPr lang="en-IN" sz="28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IN" sz="280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9FF48C0-488D-E030-12A2-BE1FDC212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254880"/>
                <a:ext cx="10676312" cy="3238259"/>
              </a:xfrm>
              <a:prstGeom prst="rect">
                <a:avLst/>
              </a:prstGeom>
              <a:blipFill rotWithShape="1">
                <a:blip r:embed="rId2"/>
                <a:stretch>
                  <a:fillRect l="-1142" t="-1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D7C414-0898-9312-B512-8039B7941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200" smtClean="0"/>
              <a:t>10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0613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9B9B253-EB16-6372-FD5F-73F701B1269D}"/>
                  </a:ext>
                </a:extLst>
              </p:cNvPr>
              <p:cNvSpPr txBox="1"/>
              <p:nvPr/>
            </p:nvSpPr>
            <p:spPr>
              <a:xfrm>
                <a:off x="1097280" y="1799823"/>
                <a:ext cx="10676312" cy="51565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Cambria Math" panose="02040503050406030204" pitchFamily="18" charset="0"/>
                  <a:buChar char="-"/>
                </a:pPr>
                <a14:m>
                  <m:oMath xmlns:m="http://schemas.openxmlformats.org/officeDocument/2006/math">
                    <m:r>
                      <a:rPr lang="en-IN" sz="2800" i="1">
                        <a:effectLst/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IN" sz="2800" i="1">
                        <a:effectLst/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 </m:t>
                    </m:r>
                  </m:oMath>
                </a14:m>
                <a:r>
                  <a:rPr lang="en-IN" sz="2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Calibri" panose="020F0502020204030204" pitchFamily="34" charset="0"/>
                  </a:rPr>
                  <a:t>expected amount of people an infected person infects per day</a:t>
                </a:r>
                <a:r>
                  <a:rPr lang="en-IN" sz="2800" dirty="0">
                    <a:effectLst/>
                    <a:latin typeface="+mj-lt"/>
                    <a:ea typeface="Times New Roman" panose="02020603050405020304" pitchFamily="18" charset="0"/>
                    <a:cs typeface="Calibri" panose="020F0502020204030204" pitchFamily="34" charset="0"/>
                  </a:rPr>
                  <a:t> (Transmission rate)</a:t>
                </a:r>
                <a:endParaRPr lang="en-IN" sz="2000" dirty="0">
                  <a:effectLst/>
                  <a:latin typeface="+mj-lt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 marL="342900" marR="0" lvl="0" indent="-342900">
                  <a:lnSpc>
                    <a:spcPts val="2100"/>
                  </a:lnSpc>
                  <a:spcBef>
                    <a:spcPts val="1370"/>
                  </a:spcBef>
                  <a:spcAft>
                    <a:spcPts val="0"/>
                  </a:spcAft>
                  <a:buFont typeface="Cambria Math" panose="02040503050406030204" pitchFamily="18" charset="0"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000000"/>
                        </a:solidFill>
                        <a:effectLst/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γ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Calibri" panose="020F0502020204030204" pitchFamily="34" charset="0"/>
                  </a:rPr>
                  <a:t>:</a:t>
                </a:r>
                <a:r>
                  <a:rPr lang="en-US" sz="2800" b="1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Calibri" panose="020F0502020204030204" pitchFamily="34" charset="0"/>
                  </a:rPr>
                  <a:t> </a:t>
                </a:r>
                <a:r>
                  <a:rPr lang="en-US" sz="2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Calibri" panose="020F0502020204030204" pitchFamily="34" charset="0"/>
                  </a:rPr>
                  <a:t>the proportion of infected person recovering per day</a:t>
                </a:r>
              </a:p>
              <a:p>
                <a:pPr marR="0" lvl="0">
                  <a:lnSpc>
                    <a:spcPts val="2100"/>
                  </a:lnSpc>
                  <a:spcBef>
                    <a:spcPts val="1370"/>
                  </a:spcBef>
                  <a:spcAft>
                    <a:spcPts val="0"/>
                  </a:spcAft>
                </a:pPr>
                <a:r>
                  <a:rPr lang="en-US" sz="2800" dirty="0">
                    <a:solidFill>
                      <a:srgbClr val="000000"/>
                    </a:solidFill>
                    <a:latin typeface="+mj-lt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Calibri" panose="020F0502020204030204" pitchFamily="34" charset="0"/>
                  </a:rPr>
                  <a:t> (γ = 1/D) (Recovery rate)</a:t>
                </a:r>
              </a:p>
              <a:p>
                <a:pPr marR="0" lvl="0">
                  <a:lnSpc>
                    <a:spcPts val="2100"/>
                  </a:lnSpc>
                  <a:spcBef>
                    <a:spcPts val="1370"/>
                  </a:spcBef>
                  <a:spcAft>
                    <a:spcPts val="0"/>
                  </a:spcAft>
                </a:pPr>
                <a:endParaRPr lang="en-US" sz="2800" dirty="0">
                  <a:solidFill>
                    <a:srgbClr val="000000"/>
                  </a:solidFill>
                  <a:latin typeface="+mj-lt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 marL="0" marR="0">
                  <a:lnSpc>
                    <a:spcPts val="2100"/>
                  </a:lnSpc>
                  <a:spcBef>
                    <a:spcPts val="1370"/>
                  </a:spcBef>
                  <a:spcAft>
                    <a:spcPts val="0"/>
                  </a:spcAft>
                </a:pPr>
                <a:r>
                  <a:rPr lang="en-US" sz="2800" spc="-5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Constant:</a:t>
                </a:r>
                <a:endParaRPr lang="en-IN" sz="28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ts val="2100"/>
                  </a:lnSpc>
                  <a:spcBef>
                    <a:spcPts val="1370"/>
                  </a:spcBef>
                  <a:spcAft>
                    <a:spcPts val="0"/>
                  </a:spcAft>
                  <a:buFont typeface="Cambria Math" panose="02040503050406030204" pitchFamily="18" charset="0"/>
                  <a:buChar char="-"/>
                </a:pPr>
                <a14:m>
                  <m:oMath xmlns:m="http://schemas.openxmlformats.org/officeDocument/2006/math">
                    <m:r>
                      <a:rPr lang="en-US" sz="2800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sz="2800" spc="-5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Calibri" panose="020F0502020204030204" pitchFamily="34" charset="0"/>
                  </a:rPr>
                  <a:t>: Total population</a:t>
                </a:r>
              </a:p>
              <a:p>
                <a:pPr marL="342900" marR="0" lvl="0" indent="-342900">
                  <a:lnSpc>
                    <a:spcPts val="2100"/>
                  </a:lnSpc>
                  <a:spcBef>
                    <a:spcPts val="1370"/>
                  </a:spcBef>
                  <a:spcAft>
                    <a:spcPts val="0"/>
                  </a:spcAft>
                  <a:buFont typeface="Cambria Math" panose="02040503050406030204" pitchFamily="18" charset="0"/>
                  <a:buChar char="-"/>
                </a:pPr>
                <a:endParaRPr lang="en-US" sz="2800" spc="-5" dirty="0">
                  <a:solidFill>
                    <a:srgbClr val="000000"/>
                  </a:solidFill>
                  <a:latin typeface="+mj-lt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>
                  <a:lnSpc>
                    <a:spcPts val="2100"/>
                  </a:lnSpc>
                  <a:spcBef>
                    <a:spcPts val="1370"/>
                  </a:spcBef>
                </a:pPr>
                <a:r>
                  <a:rPr lang="en-IN" sz="280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Goal: To estimate the parameter of the system of equation</a:t>
                </a:r>
                <a:endParaRPr lang="en-IN" sz="2800" dirty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>
                  <a:lnSpc>
                    <a:spcPts val="2100"/>
                  </a:lnSpc>
                  <a:spcBef>
                    <a:spcPts val="1370"/>
                  </a:spcBef>
                  <a:spcAft>
                    <a:spcPts val="0"/>
                  </a:spcAft>
                </a:pPr>
                <a:endParaRPr lang="en-IN" sz="2800" dirty="0">
                  <a:effectLst/>
                  <a:latin typeface="+mj-lt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 marR="0" lvl="0">
                  <a:lnSpc>
                    <a:spcPts val="2100"/>
                  </a:lnSpc>
                  <a:spcBef>
                    <a:spcPts val="1370"/>
                  </a:spcBef>
                  <a:spcAft>
                    <a:spcPts val="0"/>
                  </a:spcAft>
                </a:pPr>
                <a:endParaRPr lang="en-IN" sz="2000" dirty="0">
                  <a:effectLst/>
                  <a:latin typeface="+mj-lt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9B9B253-EB16-6372-FD5F-73F701B12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799823"/>
                <a:ext cx="10676312" cy="5156540"/>
              </a:xfrm>
              <a:prstGeom prst="rect">
                <a:avLst/>
              </a:prstGeom>
              <a:blipFill>
                <a:blip r:embed="rId2"/>
                <a:stretch>
                  <a:fillRect l="-1142" t="-11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BE7BBB2E-B339-DC92-F26E-341DE660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A521CF-5EC2-F20C-E4A4-7C9C2F595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200" smtClean="0"/>
              <a:t>11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9680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SIR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9BDC40-B3E1-5851-1EFE-4F1B07F93B77}"/>
              </a:ext>
            </a:extLst>
          </p:cNvPr>
          <p:cNvSpPr txBox="1"/>
          <p:nvPr/>
        </p:nvSpPr>
        <p:spPr>
          <a:xfrm>
            <a:off x="1097280" y="2300748"/>
            <a:ext cx="10058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GB" sz="2800" dirty="0">
                <a:solidFill>
                  <a:srgbClr val="292929"/>
                </a:solidFill>
                <a:latin typeface="+mj-lt"/>
              </a:rPr>
              <a:t>N</a:t>
            </a:r>
            <a:r>
              <a:rPr lang="en-GB" sz="2800" b="0" i="0" dirty="0">
                <a:solidFill>
                  <a:srgbClr val="292929"/>
                </a:solidFill>
                <a:effectLst/>
                <a:latin typeface="+mj-lt"/>
              </a:rPr>
              <a:t>o one joins the susceptible group, since we are ignoring births and immigration and we are assuming that people can be infected only once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800" b="0" i="0" dirty="0">
              <a:solidFill>
                <a:srgbClr val="292929"/>
              </a:solidFill>
              <a:effectLst/>
              <a:latin typeface="+mj-l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800" dirty="0">
                <a:latin typeface="+mj-lt"/>
              </a:rPr>
              <a:t>The probability to contract the disease for all individuals in the population is the same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sz="2800" dirty="0">
              <a:latin typeface="+mj-l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800" dirty="0">
                <a:latin typeface="+mj-lt"/>
              </a:rPr>
              <a:t>Homogenous mixing of the population</a:t>
            </a:r>
          </a:p>
        </p:txBody>
      </p:sp>
    </p:spTree>
    <p:extLst>
      <p:ext uri="{BB962C8B-B14F-4D97-AF65-F5344CB8AC3E}">
        <p14:creationId xmlns:p14="http://schemas.microsoft.com/office/powerpoint/2010/main" val="260437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CB1CB-9CE3-2CE0-C9FA-3C1F4EBE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59319"/>
            <a:ext cx="10058400" cy="1450757"/>
          </a:xfrm>
        </p:spPr>
        <p:txBody>
          <a:bodyPr/>
          <a:lstStyle/>
          <a:p>
            <a:r>
              <a:rPr lang="en-US" dirty="0"/>
              <a:t>About the Dataset</a:t>
            </a:r>
            <a:br>
              <a:rPr lang="en-IN" dirty="0"/>
            </a:b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477" y="2062412"/>
            <a:ext cx="7381123" cy="4145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705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B2CBAF-8EC4-7D80-2502-657BC79B3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 statistics for India</a:t>
            </a:r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90CF1E-A3F8-EB2D-FE6C-086805C26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214" y="2061664"/>
            <a:ext cx="6545587" cy="40744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544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B7AF4F-1E62-84B3-92F3-52D63F8F931B}"/>
                  </a:ext>
                </a:extLst>
              </p:cNvPr>
              <p:cNvSpPr txBox="1"/>
              <p:nvPr/>
            </p:nvSpPr>
            <p:spPr>
              <a:xfrm>
                <a:off x="838200" y="684104"/>
                <a:ext cx="10515600" cy="50547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spcBef>
                    <a:spcPts val="1370"/>
                  </a:spcBef>
                  <a:spcAft>
                    <a:spcPts val="0"/>
                  </a:spcAft>
                </a:pPr>
                <a:r>
                  <a:rPr lang="en-US" sz="2800" spc="-5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When there is no infection or any recovered (</a:t>
                </a:r>
                <a14:m>
                  <m:oMath xmlns:m="http://schemas.openxmlformats.org/officeDocument/2006/math">
                    <m:r>
                      <a:rPr lang="en-US" sz="2800" i="1" spc="-5">
                        <a:solidFill>
                          <a:srgbClr val="000000"/>
                        </a:solidFill>
                        <a:effectLst/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en-US" sz="2800" spc="-5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+R=0), then by substituting N ≈ S in (2):</a:t>
                </a:r>
                <a:endParaRPr lang="en-IN" sz="20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800" i="1">
                            <a:effectLst/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𝑑𝐼</m:t>
                        </m:r>
                      </m:num>
                      <m:den>
                        <m:r>
                          <a:rPr lang="en-IN" sz="2800" i="1">
                            <a:effectLst/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IN" sz="2800" i="1">
                        <a:effectLst/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IN" sz="2800" i="1">
                        <a:effectLst/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IN" sz="2800" i="1">
                        <a:effectLst/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800" i="1">
                        <a:effectLst/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IN" sz="2800" i="1">
                        <a:effectLst/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sz="2800" i="1">
                        <a:effectLst/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IN" sz="2800" i="1">
                        <a:effectLst/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80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			--(4)</a:t>
                </a:r>
              </a:p>
              <a:p>
                <a:pPr marL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IN" sz="2800" spc="-5" dirty="0">
                  <a:solidFill>
                    <a:srgbClr val="000000"/>
                  </a:solidFill>
                  <a:latin typeface="+mj-lt"/>
                  <a:cs typeface="Times New Roman" panose="02020603050405020304" pitchFamily="18" charset="0"/>
                </a:endParaRPr>
              </a:p>
              <a:p>
                <a:pPr marL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IN" sz="2800" spc="-5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Integrating (4) we get:</a:t>
                </a:r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en-IN" sz="2800" spc="-5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I=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IN" sz="280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800" dirty="0">
                    <a:latin typeface="+mj-lt"/>
                  </a:rPr>
                  <a:t>e</a:t>
                </a:r>
                <a:r>
                  <a:rPr lang="en-IN" sz="2800" baseline="30000" dirty="0">
                    <a:latin typeface="+mj-lt"/>
                  </a:rPr>
                  <a:t>(β -γ)t</a:t>
                </a:r>
                <a:endParaRPr lang="en-IN" sz="2800" baseline="30000" dirty="0">
                  <a:effectLst/>
                  <a:latin typeface="+mj-lt"/>
                  <a:ea typeface="Times New Roman" panose="02020603050405020304" pitchFamily="18" charset="0"/>
                </a:endParaRPr>
              </a:p>
              <a:p>
                <a:endParaRPr lang="en-IN" sz="2800" baseline="30000" dirty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IN" sz="2800" spc="-5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Here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800" spc="-5">
                        <a:solidFill>
                          <a:srgbClr val="000000"/>
                        </a:solidFill>
                        <a:latin typeface="Cambria Math"/>
                        <a:cs typeface="Times New Roman" panose="02020603050405020304" pitchFamily="18" charset="0"/>
                      </a:rPr>
                      <m:t>I</m:t>
                    </m:r>
                  </m:oMath>
                </a14:m>
                <a:r>
                  <a:rPr lang="en-IN" sz="2800" spc="-5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 at time 0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pc="-5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800" spc="-5">
                            <a:solidFill>
                              <a:srgbClr val="00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  <m:sub>
                        <m:r>
                          <a:rPr lang="en-IN" sz="2800" spc="-5">
                            <a:solidFill>
                              <a:srgbClr val="00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800" spc="-5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. Then solving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pc="-5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800" spc="-5">
                            <a:solidFill>
                              <a:srgbClr val="00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2800" spc="-5">
                            <a:solidFill>
                              <a:srgbClr val="00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800" spc="-5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we get:</a:t>
                </a:r>
              </a:p>
              <a:p>
                <a:pPr indent="-342900">
                  <a:lnSpc>
                    <a:spcPct val="107000"/>
                  </a:lnSpc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en-IN" sz="2800" spc="-5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I=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 spc="-5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3200" spc="-5">
                            <a:solidFill>
                              <a:srgbClr val="00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  <m:sub>
                        <m:r>
                          <a:rPr lang="en-IN" sz="3200" spc="-5">
                            <a:solidFill>
                              <a:srgbClr val="00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:r>
                  <a:rPr lang="en-IN" sz="2800" dirty="0"/>
                  <a:t>e</a:t>
                </a:r>
                <a:r>
                  <a:rPr lang="en-IN" sz="2800" baseline="30000" dirty="0"/>
                  <a:t>(β -γ)t</a:t>
                </a:r>
                <a:r>
                  <a:rPr lang="en-IN" baseline="30000" dirty="0"/>
                  <a:t> </a:t>
                </a:r>
                <a:r>
                  <a:rPr lang="en-I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			</a:t>
                </a:r>
                <a:r>
                  <a:rPr lang="en-IN" sz="280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--(5)</a:t>
                </a:r>
              </a:p>
              <a:p>
                <a:endParaRPr lang="en-IN" sz="20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FB7AF4F-1E62-84B3-92F3-52D63F8F9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84104"/>
                <a:ext cx="10515600" cy="5054782"/>
              </a:xfrm>
              <a:prstGeom prst="rect">
                <a:avLst/>
              </a:prstGeom>
              <a:blipFill rotWithShape="1">
                <a:blip r:embed="rId2"/>
                <a:stretch>
                  <a:fillRect l="-1217" t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ADE93-7EDC-0FCE-8B98-CAB96D23B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200" smtClean="0"/>
              <a:t>15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0667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BB53F3-F8EA-6AD3-05C1-7C5EDF8CA556}"/>
                  </a:ext>
                </a:extLst>
              </p:cNvPr>
              <p:cNvSpPr txBox="1"/>
              <p:nvPr/>
            </p:nvSpPr>
            <p:spPr>
              <a:xfrm>
                <a:off x="731520" y="659648"/>
                <a:ext cx="10683240" cy="43756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IN" sz="280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At the onset of infection almost all of the population is susceptible that is S ~ N. Therefore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effectLst/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IN" sz="2800" i="1">
                            <a:effectLst/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sz="280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first grows exponentially.</a:t>
                </a:r>
                <a:endParaRPr lang="en-IN" sz="28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800" i="1">
                            <a:effectLst/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𝑑𝐼</m:t>
                        </m:r>
                      </m:num>
                      <m:den>
                        <m:r>
                          <a:rPr lang="en-IN" sz="2800" i="1">
                            <a:effectLst/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IN" sz="2800" i="1">
                        <a:effectLst/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800" i="1">
                        <a:effectLst/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𝑚𝐼</m:t>
                    </m:r>
                  </m:oMath>
                </a14:m>
                <a:r>
                  <a:rPr lang="en-IN" sz="280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				--(6)</a:t>
                </a:r>
              </a:p>
              <a:p>
                <a:pPr marR="0" lvl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IN" sz="28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IN" sz="280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Here, </a:t>
                </a:r>
                <a14:m>
                  <m:oMath xmlns:m="http://schemas.openxmlformats.org/officeDocument/2006/math">
                    <m:r>
                      <a:rPr lang="en-IN" sz="2800" i="1">
                        <a:effectLst/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IN" sz="2800" i="1">
                        <a:effectLst/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IN" sz="2800" i="1">
                        <a:effectLst/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IN" sz="2800" i="1">
                        <a:effectLst/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sz="2800" i="1">
                        <a:effectLst/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IN" sz="2800" i="1">
                        <a:effectLst/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80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which is a constant term that represents the difference between the infection rate and recovery rates.</a:t>
                </a:r>
                <a:endParaRPr lang="en-IN" sz="28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IN" sz="2800" i="1">
                        <a:effectLst/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effectLst/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IN" sz="2800" i="1">
                        <a:effectLst/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IN" sz="2800" i="1">
                        <a:effectLst/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en-IN" sz="2800" baseline="-2500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IN" sz="280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IN" sz="2800" baseline="3000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mt</a:t>
                </a:r>
                <a:r>
                  <a:rPr lang="en-IN" sz="280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				--(7)</a:t>
                </a:r>
                <a:endParaRPr lang="en-IN" sz="28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BB53F3-F8EA-6AD3-05C1-7C5EDF8CA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" y="659648"/>
                <a:ext cx="10683240" cy="4375621"/>
              </a:xfrm>
              <a:prstGeom prst="rect">
                <a:avLst/>
              </a:prstGeom>
              <a:blipFill>
                <a:blip r:embed="rId2"/>
                <a:stretch>
                  <a:fillRect l="-1141" t="-1393" r="-114" b="-26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3A861-5658-07B5-8BF7-9DC764A3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200" smtClean="0"/>
              <a:t>16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3943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5074AA-F93C-B1E4-71C4-8085BBE3ADA3}"/>
                  </a:ext>
                </a:extLst>
              </p:cNvPr>
              <p:cNvSpPr txBox="1"/>
              <p:nvPr/>
            </p:nvSpPr>
            <p:spPr>
              <a:xfrm>
                <a:off x="563880" y="716340"/>
                <a:ext cx="11070102" cy="21416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IN" sz="280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Taking log, we get the following equation which can be solved using least squared estimation for the value of m.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2800" b="0" i="1" smtClean="0">
                        <a:effectLst/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IN" sz="2800" i="1" smtClean="0">
                        <a:effectLst/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IN" sz="2800" i="1" smtClean="0">
                        <a:effectLst/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800" i="1" smtClean="0">
                        <a:effectLst/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IN" sz="2800" i="1" smtClean="0">
                        <a:effectLst/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n-IN" sz="2800" i="1" smtClean="0">
                        <a:effectLst/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𝑚𝑡</m:t>
                    </m:r>
                    <m:r>
                      <a:rPr lang="en-IN" sz="2800" i="1" smtClean="0">
                        <a:effectLst/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+</m:t>
                    </m:r>
                    <m:r>
                      <a:rPr lang="en-IN" sz="2800" i="1" smtClean="0">
                        <a:effectLst/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𝑙𝑛</m:t>
                    </m:r>
                    <m:r>
                      <a:rPr lang="en-IN" sz="2800" i="1" smtClean="0">
                        <a:effectLst/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effectLst/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effectLst/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80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		        --(8)</a:t>
                </a:r>
                <a:endParaRPr lang="en-IN" sz="28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IN" sz="28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E5074AA-F93C-B1E4-71C4-8085BBE3A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" y="716340"/>
                <a:ext cx="11070102" cy="2141612"/>
              </a:xfrm>
              <a:prstGeom prst="rect">
                <a:avLst/>
              </a:prstGeom>
              <a:blipFill rotWithShape="1">
                <a:blip r:embed="rId2"/>
                <a:stretch>
                  <a:fillRect l="-1157" t="-2849" r="-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5B17E-B8A4-1CD5-92B1-75FF87B2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200" smtClean="0"/>
              <a:t>17</a:t>
            </a:fld>
            <a:endParaRPr lang="en-US" sz="1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395" y="2380999"/>
            <a:ext cx="6102047" cy="38393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570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C72F10-830B-F22E-3F23-9238A103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200" smtClean="0"/>
              <a:t>18</a:t>
            </a:fld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89537" y="949568"/>
                <a:ext cx="9443611" cy="3953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2800" b="1" u="sng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Determination of γ value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280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280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IN" sz="280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  <m:sub>
                        <m:r>
                          <a:rPr lang="en-IN" sz="28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80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(constant); then we obtain: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8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𝑑𝑅</m:t>
                        </m:r>
                      </m:num>
                      <m:den>
                        <m:r>
                          <a:rPr lang="en-IN" sz="28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IN" sz="28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8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𝛾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8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0" smtClean="0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80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					--(9)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280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Integrating equation 9 we get: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280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R(t) = </a:t>
                </a:r>
                <a:r>
                  <a:rPr lang="en-IN" sz="2800" dirty="0" err="1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γt</a:t>
                </a:r>
                <a:r>
                  <a:rPr lang="en-US" sz="28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8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80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IN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			</a:t>
                </a:r>
                <a:r>
                  <a:rPr lang="en-IN" sz="280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--(10)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537" y="949568"/>
                <a:ext cx="9443611" cy="3953968"/>
              </a:xfrm>
              <a:prstGeom prst="rect">
                <a:avLst/>
              </a:prstGeom>
              <a:blipFill rotWithShape="1">
                <a:blip r:embed="rId2"/>
                <a:stretch>
                  <a:fillRect l="-1356" t="-1698" r="-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763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AE6D3A1-73A5-5678-235C-85D246865935}"/>
                  </a:ext>
                </a:extLst>
              </p:cNvPr>
              <p:cNvSpPr txBox="1"/>
              <p:nvPr/>
            </p:nvSpPr>
            <p:spPr>
              <a:xfrm>
                <a:off x="694006" y="1553122"/>
                <a:ext cx="10898226" cy="35820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IN" sz="280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Suppose it takes t=T days to recover, and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effectLst/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800" i="1">
                            <a:effectLst/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IN" sz="2800" i="1">
                        <a:effectLst/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effectLst/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IN" sz="2800" i="1">
                            <a:effectLst/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80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Then we get:</a:t>
                </a:r>
                <a:endParaRPr lang="en-IN" sz="28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280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n-US" sz="280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≈</a:t>
                </a:r>
                <a:r>
                  <a:rPr lang="en-IN" sz="280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IN" sz="280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	--(11)</a:t>
                </a:r>
                <a:endParaRPr lang="en-IN" sz="28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IN" sz="280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According to the definition of differentiation we can write equation (3) as the following for a change in time </a:t>
                </a:r>
                <a14:m>
                  <m:oMath xmlns:m="http://schemas.openxmlformats.org/officeDocument/2006/math">
                    <m:r>
                      <a:rPr lang="en-IN" sz="2800" i="1">
                        <a:effectLst/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𝑑𝑡</m:t>
                    </m:r>
                    <m:r>
                      <a:rPr lang="en-IN" sz="2800" i="1">
                        <a:effectLst/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800" i="1">
                        <a:effectLst/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IN" sz="280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IN" sz="28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800" i="1">
                            <a:effectLst/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IN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800" i="1">
                                <a:effectLst/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IN" sz="2800" i="1">
                                <a:effectLst/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IN" sz="2800" i="1">
                                <a:effectLst/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IN" sz="2800" i="1">
                            <a:effectLst/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2800" i="1">
                            <a:effectLst/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  <m:r>
                          <a:rPr lang="en-IN" sz="2800" i="1">
                            <a:effectLst/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sz="2800" i="1">
                            <a:effectLst/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800" i="1">
                            <a:effectLst/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800" i="1">
                            <a:effectLst/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  <m:r>
                      <a:rPr lang="en-IN" sz="2800" i="1">
                        <a:effectLst/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IN" sz="2800" i="1">
                        <a:effectLst/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IN" sz="2800" i="1">
                        <a:effectLst/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en-IN" sz="280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--(12)</a:t>
                </a:r>
                <a:endParaRPr lang="en-IN" sz="28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AE6D3A1-73A5-5678-235C-85D246865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06" y="1553122"/>
                <a:ext cx="10898226" cy="3582006"/>
              </a:xfrm>
              <a:prstGeom prst="rect">
                <a:avLst/>
              </a:prstGeom>
              <a:blipFill rotWithShape="1">
                <a:blip r:embed="rId2"/>
                <a:stretch>
                  <a:fillRect l="-1174" t="-1704" b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B1D05-A207-B6A5-8B4B-7AD04D91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200" smtClean="0"/>
              <a:t>19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4163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16E52-AA7E-DDD8-3D28-2A9EA7F2F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 Outbreak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ED29D-DDB0-8A83-C4EB-CDAFE1E8C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921832"/>
            <a:ext cx="10302240" cy="4375051"/>
          </a:xfrm>
        </p:spPr>
        <p:txBody>
          <a:bodyPr>
            <a:normAutofit fontScale="92500"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IN" sz="28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December 2019, occurred in Wuhan City, China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IN" sz="28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IN" sz="28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ffected people of all ages, including children, adults, and        elderly individuals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IN" sz="28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Triggered</a:t>
            </a:r>
            <a:r>
              <a:rPr lang="en-IN" sz="28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considerable fear and anxiety among the public, especially when the death toll rapidly climbed       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IN" sz="28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Extensive standardized educational health campaigns and assessment of prior knowledge are necessary for preventing disease outbreaks by improving public awareness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IN" sz="28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30F3F-B43C-8757-FE80-38407B816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2056" y="6414867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z="1200" smtClean="0"/>
              <a:t>2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9368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C738A2-4729-99C2-E7AF-524DD64A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200" smtClean="0"/>
              <a:t>20</a:t>
            </a:fld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D34E82-D85A-FA44-8C9A-ED5D1810A5F0}"/>
                  </a:ext>
                </a:extLst>
              </p:cNvPr>
              <p:cNvSpPr txBox="1"/>
              <p:nvPr/>
            </p:nvSpPr>
            <p:spPr>
              <a:xfrm>
                <a:off x="881822" y="1420282"/>
                <a:ext cx="9959926" cy="4739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US" sz="2400" dirty="0">
                    <a:solidFill>
                      <a:srgbClr val="333333"/>
                    </a:solidFill>
                    <a:latin typeface="+mj-lt"/>
                    <a:ea typeface="Calibri" panose="020F0502020204030204" pitchFamily="34" charset="0"/>
                  </a:rPr>
                  <a:t>Basic Reproduction Number</a:t>
                </a:r>
                <a:r>
                  <a:rPr lang="en-US" sz="2400" dirty="0">
                    <a:solidFill>
                      <a:srgbClr val="333333"/>
                    </a:solidFill>
                    <a:ea typeface="Calibri" panose="020F0502020204030204" pitchFamily="34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333333"/>
                        </a:solidFill>
                        <a:effectLst/>
                        <a:latin typeface="Cambria Math"/>
                        <a:ea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33333"/>
                            </a:solidFill>
                            <a:effectLst/>
                            <a:latin typeface="Cambria Math"/>
                            <a:ea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33333"/>
                            </a:solidFill>
                            <a:effectLst/>
                            <a:latin typeface="Cambria Math"/>
                            <a:ea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333333"/>
                        </a:solidFill>
                        <a:effectLst/>
                        <a:latin typeface="Cambria Math"/>
                        <a:ea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333333"/>
                            </a:solidFill>
                            <a:effectLst/>
                            <a:latin typeface="Cambria Math"/>
                            <a:ea typeface="Calibri" panose="020F0502020204030204" pitchFamily="34" charset="0"/>
                          </a:rPr>
                          <m:t>𝛽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333333"/>
                            </a:solidFill>
                            <a:effectLst/>
                            <a:latin typeface="Cambria Math"/>
                            <a:ea typeface="Calibri" panose="020F0502020204030204" pitchFamily="34" charset="0"/>
                          </a:rPr>
                          <m:t>𝛾</m:t>
                        </m:r>
                      </m:den>
                    </m:f>
                  </m:oMath>
                </a14:m>
                <a:endParaRPr lang="en-IN" sz="2400" dirty="0">
                  <a:solidFill>
                    <a:srgbClr val="333333"/>
                  </a:solidFill>
                  <a:effectLst/>
                  <a:latin typeface="+mj-lt"/>
                  <a:ea typeface="Calibri" panose="020F0502020204030204" pitchFamily="34" charset="0"/>
                </a:endParaRP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33333"/>
                            </a:solidFill>
                            <a:latin typeface="Cambria Math"/>
                            <a:ea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solidFill>
                              <a:srgbClr val="333333"/>
                            </a:solidFill>
                            <a:latin typeface="Cambria Math"/>
                            <a:ea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rgbClr val="333333"/>
                    </a:solidFill>
                    <a:effectLst/>
                    <a:latin typeface="+mj-lt"/>
                    <a:ea typeface="Calibri" panose="020F0502020204030204" pitchFamily="34" charset="0"/>
                  </a:rPr>
                  <a:t> is defined as </a:t>
                </a:r>
                <a:r>
                  <a:rPr lang="en-US" sz="2400" dirty="0">
                    <a:solidFill>
                      <a:srgbClr val="333333"/>
                    </a:solidFill>
                    <a:latin typeface="+mj-lt"/>
                    <a:ea typeface="Calibri" panose="020F0502020204030204" pitchFamily="34" charset="0"/>
                  </a:rPr>
                  <a:t>the average number of secondary infections which can be caused by a patient</a:t>
                </a:r>
                <a:endParaRPr lang="en-IN" sz="2400" dirty="0">
                  <a:solidFill>
                    <a:srgbClr val="333333"/>
                  </a:solidFill>
                  <a:effectLst/>
                  <a:latin typeface="+mj-lt"/>
                  <a:ea typeface="Calibri" panose="020F0502020204030204" pitchFamily="34" charset="0"/>
                </a:endParaRP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endParaRPr lang="en-IN" sz="2400" dirty="0">
                  <a:solidFill>
                    <a:srgbClr val="333333"/>
                  </a:solidFill>
                  <a:latin typeface="+mj-lt"/>
                  <a:ea typeface="Calibri" panose="020F0502020204030204" pitchFamily="34" charset="0"/>
                </a:endParaRP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US" sz="2400" dirty="0">
                    <a:solidFill>
                      <a:srgbClr val="333333"/>
                    </a:solidFill>
                    <a:latin typeface="+mj-lt"/>
                    <a:ea typeface="Calibri" panose="020F0502020204030204" pitchFamily="34" charset="0"/>
                  </a:rPr>
                  <a:t>Herd immunity refers to the protection from an infectious disease that occurs when a sufficient proportion of a population can </a:t>
                </a:r>
                <a:r>
                  <a:rPr lang="en-US" sz="2400" b="1" dirty="0">
                    <a:solidFill>
                      <a:srgbClr val="333333"/>
                    </a:solidFill>
                    <a:latin typeface="+mj-lt"/>
                    <a:ea typeface="Calibri" panose="020F0502020204030204" pitchFamily="34" charset="0"/>
                  </a:rPr>
                  <a:t>no longer acquire or transmit infection</a:t>
                </a:r>
                <a:r>
                  <a:rPr lang="en-US" sz="2400" dirty="0">
                    <a:solidFill>
                      <a:srgbClr val="333333"/>
                    </a:solidFill>
                    <a:latin typeface="+mj-lt"/>
                    <a:ea typeface="Calibri" panose="020F0502020204030204" pitchFamily="34" charset="0"/>
                  </a:rPr>
                  <a:t>, either through vaccination or immunity resulting from previous infection.</a:t>
                </a: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US" sz="2400" dirty="0">
                    <a:solidFill>
                      <a:srgbClr val="333333"/>
                    </a:solidFill>
                    <a:latin typeface="+mj-lt"/>
                    <a:ea typeface="Calibri" panose="020F0502020204030204" pitchFamily="34" charset="0"/>
                  </a:rPr>
                  <a:t>Scientists and epidemiologists often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33333"/>
                            </a:solidFill>
                            <a:latin typeface="Cambria Math"/>
                            <a:ea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solidFill>
                              <a:srgbClr val="333333"/>
                            </a:solidFill>
                            <a:latin typeface="Cambria Math"/>
                            <a:ea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33333"/>
                    </a:solidFill>
                    <a:latin typeface="+mj-lt"/>
                    <a:ea typeface="Calibri" panose="020F0502020204030204" pitchFamily="34" charset="0"/>
                  </a:rPr>
                  <a:t> to help predict the threshold of immunity that is needed to stop infection transmission within a population.</a:t>
                </a:r>
                <a:endParaRPr lang="en-IN" sz="2400" dirty="0">
                  <a:solidFill>
                    <a:srgbClr val="333333"/>
                  </a:solidFill>
                  <a:latin typeface="+mj-lt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D34E82-D85A-FA44-8C9A-ED5D1810A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822" y="1420282"/>
                <a:ext cx="9959926" cy="4739246"/>
              </a:xfrm>
              <a:prstGeom prst="rect">
                <a:avLst/>
              </a:prstGeom>
              <a:blipFill>
                <a:blip r:embed="rId2"/>
                <a:stretch>
                  <a:fillRect l="-857" r="-1714" b="-21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3D0158E9-B714-0025-B052-630E3A3BD6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0" y="286603"/>
                <a:ext cx="10058400" cy="1450757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700" i="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4800" i="1">
                            <a:solidFill>
                              <a:srgbClr val="333333"/>
                            </a:solidFill>
                            <a:latin typeface="Cambria Math"/>
                            <a:ea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4800" i="1">
                            <a:solidFill>
                              <a:srgbClr val="333333"/>
                            </a:solidFill>
                            <a:latin typeface="Cambria Math"/>
                            <a:ea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Herd Immunity</a:t>
                </a:r>
                <a:endParaRPr lang="en-IN" dirty="0"/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="" xmlns:a16="http://schemas.microsoft.com/office/drawing/2014/main" id="{3D0158E9-B714-0025-B052-630E3A3BD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86603"/>
                <a:ext cx="10058400" cy="1450757"/>
              </a:xfrm>
              <a:prstGeom prst="rect">
                <a:avLst/>
              </a:prstGeom>
              <a:blipFill rotWithShape="1">
                <a:blip r:embed="rId3"/>
                <a:stretch>
                  <a:fillRect l="-2667" t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329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21</a:t>
            </a:fld>
            <a:endParaRPr lang="en-US" dirty="0"/>
          </a:p>
        </p:txBody>
      </p:sp>
      <p:pic>
        <p:nvPicPr>
          <p:cNvPr id="1026" name="Picture 2" descr="https://media.path.org/images/Infograph-HerdImmunity-r04_bLuz0qj.width-16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228" y="0"/>
            <a:ext cx="8590503" cy="632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3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22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072" y="676275"/>
            <a:ext cx="7526253" cy="50583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361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36D9EF-413C-1B71-7DE1-35E8B041F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200" smtClean="0"/>
              <a:t>23</a:t>
            </a:fld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E6D3A1-73A5-5678-235C-85D246865935}"/>
                  </a:ext>
                </a:extLst>
              </p:cNvPr>
              <p:cNvSpPr txBox="1"/>
              <p:nvPr/>
            </p:nvSpPr>
            <p:spPr>
              <a:xfrm>
                <a:off x="910573" y="313868"/>
                <a:ext cx="10363015" cy="55455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2800" b="1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Finding I</a:t>
                </a:r>
                <a:r>
                  <a:rPr lang="en-IN" sz="2800" b="1" baseline="-2500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IN" sz="280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280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By dividing the equation (2) by (1):</a:t>
                </a:r>
                <a:endParaRPr lang="en-US" sz="280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800">
                                    <a:latin typeface="Cambria Math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𝑑𝐼</m:t>
                                </m:r>
                              </m:num>
                              <m:den>
                                <m:r>
                                  <a:rPr lang="en-IN" sz="2800">
                                    <a:latin typeface="Cambria Math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𝑑𝑡</m:t>
                                </m:r>
                              </m:den>
                            </m:f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800">
                                    <a:latin typeface="Cambria Math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𝑑𝑆</m:t>
                                </m:r>
                              </m:num>
                              <m:den>
                                <m:r>
                                  <a:rPr lang="en-IN" sz="2800">
                                    <a:latin typeface="Cambria Math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𝑑𝑡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IN" sz="2800"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=−1+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800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num>
                      <m:den>
                        <m:r>
                          <a:rPr lang="en-IN" sz="2800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den>
                    </m:f>
                    <m:r>
                      <a:rPr lang="en-IN" sz="2800"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800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800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den>
                    </m:f>
                  </m:oMath>
                </a14:m>
                <a:r>
                  <a:rPr lang="en-IN" sz="280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	--(14)</a:t>
                </a:r>
                <a:endParaRPr lang="en-US" sz="280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800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𝑑𝐼</m:t>
                        </m:r>
                      </m:num>
                      <m:den>
                        <m:r>
                          <a:rPr lang="en-IN" sz="2800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𝑑𝑆</m:t>
                        </m:r>
                      </m:den>
                    </m:f>
                    <m:r>
                      <a:rPr lang="en-IN" sz="2800"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=−1+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800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num>
                      <m:den>
                        <m:r>
                          <a:rPr lang="en-IN" sz="2800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den>
                    </m:f>
                    <m:r>
                      <a:rPr lang="en-IN" sz="2800"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800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800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den>
                    </m:f>
                  </m:oMath>
                </a14:m>
                <a:r>
                  <a:rPr lang="en-IN" sz="280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		--(15)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280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280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Integrating equation (15) we get:</a:t>
                </a:r>
                <a:endParaRPr lang="en-US" sz="280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IN" sz="2800"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IN" sz="2800"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IN" sz="2800"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IN" sz="2800"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800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num>
                      <m:den>
                        <m:r>
                          <a:rPr lang="en-IN" sz="2800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den>
                    </m:f>
                    <m:r>
                      <a:rPr lang="en-IN" sz="2800"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𝑁𝑙𝑜𝑔𝑆</m:t>
                    </m:r>
                    <m:r>
                      <a:rPr lang="en-IN" sz="2800"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800"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IN" sz="280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	--(16)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E6D3A1-73A5-5678-235C-85D246865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73" y="313868"/>
                <a:ext cx="10363015" cy="5545557"/>
              </a:xfrm>
              <a:prstGeom prst="rect">
                <a:avLst/>
              </a:prstGeom>
              <a:blipFill>
                <a:blip r:embed="rId2"/>
                <a:stretch>
                  <a:fillRect l="-1176" t="-1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34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36D9EF-413C-1B71-7DE1-35E8B041F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200" smtClean="0"/>
              <a:t>24</a:t>
            </a:fld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E6D3A1-73A5-5678-235C-85D246865935}"/>
                  </a:ext>
                </a:extLst>
              </p:cNvPr>
              <p:cNvSpPr txBox="1"/>
              <p:nvPr/>
            </p:nvSpPr>
            <p:spPr>
              <a:xfrm>
                <a:off x="609785" y="337932"/>
                <a:ext cx="9027510" cy="6218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280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At the onset of infection, the value of number of infections is low. Thus S~N. Substituting t=0, I=0 and S~N we get: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280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IN" sz="2800"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0=−</m:t>
                    </m:r>
                    <m:r>
                      <a:rPr lang="en-IN" sz="2800"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IN" sz="2800"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800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num>
                      <m:den>
                        <m:r>
                          <a:rPr lang="en-IN" sz="2800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den>
                    </m:f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IN" sz="2800"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𝑙𝑛𝑁</m:t>
                    </m:r>
                  </m:oMath>
                </a14:m>
                <a:r>
                  <a:rPr lang="en-IN" sz="280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+ C			--(17)</a:t>
                </a:r>
                <a:endParaRPr lang="en-US" sz="280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IN" sz="2800"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IN" sz="2800"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800"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800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2800"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𝛾</m:t>
                            </m:r>
                          </m:num>
                          <m:den>
                            <m:r>
                              <a:rPr lang="en-IN" sz="2800"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den>
                        </m:f>
                        <m:r>
                          <a:rPr lang="en-IN" sz="2800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𝑙𝑛𝑁</m:t>
                        </m:r>
                      </m:e>
                    </m:d>
                  </m:oMath>
                </a14:m>
                <a:r>
                  <a:rPr lang="en-IN" sz="280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--(18)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IN" sz="280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80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Substituting value of C in equation (16) we get:</a:t>
                </a:r>
                <a:endParaRPr lang="en-US" sz="280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80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sz="2800"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IN" sz="2800"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800"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IN" sz="2800"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sz="2800"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IN" sz="2800"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800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num>
                      <m:den>
                        <m:r>
                          <a:rPr lang="en-IN" sz="2800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den>
                    </m:f>
                    <m:r>
                      <a:rPr lang="en-IN" sz="2800"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IN" sz="2800"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800"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𝑙𝑛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800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num>
                      <m:den>
                        <m:r>
                          <a:rPr lang="en-IN" sz="2800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IN" sz="280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--(19)</a:t>
                </a:r>
                <a:endParaRPr lang="en-US" sz="280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E6D3A1-73A5-5678-235C-85D246865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85" y="337932"/>
                <a:ext cx="9027510" cy="6218497"/>
              </a:xfrm>
              <a:prstGeom prst="rect">
                <a:avLst/>
              </a:prstGeom>
              <a:blipFill>
                <a:blip r:embed="rId2"/>
                <a:stretch>
                  <a:fillRect l="-1350" t="-9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714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36D9EF-413C-1B71-7DE1-35E8B041F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200" smtClean="0"/>
              <a:t>25</a:t>
            </a:fld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E6D3A1-73A5-5678-235C-85D246865935}"/>
                  </a:ext>
                </a:extLst>
              </p:cNvPr>
              <p:cNvSpPr txBox="1"/>
              <p:nvPr/>
            </p:nvSpPr>
            <p:spPr>
              <a:xfrm>
                <a:off x="1018857" y="578563"/>
                <a:ext cx="10254732" cy="48082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800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𝑑𝑖</m:t>
                        </m:r>
                      </m:num>
                      <m:den>
                        <m:r>
                          <a:rPr lang="en-IN" sz="2800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IN" sz="2800"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800"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IN" sz="2800"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𝑖𝑠</m:t>
                    </m:r>
                    <m:r>
                      <a:rPr lang="en-IN" sz="2800"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sz="2800"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IN" sz="2800"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IN" sz="2800"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800"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IN" sz="2800"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800"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IN" sz="2800"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IN" sz="2800"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sz="2800"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IN" sz="2800"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80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--(20)</a:t>
                </a:r>
                <a:endParaRPr lang="en-US" sz="280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sz="2800"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IN" sz="2800"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=1−</m:t>
                    </m:r>
                    <m:r>
                      <a:rPr lang="en-IN" sz="2800"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IN" sz="2800"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800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num>
                      <m:den>
                        <m:r>
                          <a:rPr lang="en-IN" sz="2800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den>
                    </m:f>
                    <m:r>
                      <a:rPr lang="en-IN" sz="2800"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𝑙𝑛</m:t>
                    </m:r>
                    <m:r>
                      <a:rPr lang="en-IN" sz="2800"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800"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IN" sz="280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				--(21)</a:t>
                </a:r>
              </a:p>
              <a:p>
                <a:endParaRPr lang="en-US" sz="280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80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During peak infection at di/</a:t>
                </a:r>
                <a:r>
                  <a:rPr lang="en-IN" sz="2800" dirty="0" err="1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dt</a:t>
                </a:r>
                <a:r>
                  <a:rPr lang="en-IN" sz="280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=0, s is obtained by the following equation:</a:t>
                </a:r>
                <a:endParaRPr lang="en-US" sz="280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sz="2800"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IN" sz="2800"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800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num>
                      <m:den>
                        <m:r>
                          <a:rPr lang="en-IN" sz="2800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den>
                    </m:f>
                  </m:oMath>
                </a14:m>
                <a:r>
                  <a:rPr lang="en-IN" sz="280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				--(22)</a:t>
                </a:r>
                <a:endParaRPr lang="en-US" sz="280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80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Substituting s from equation (22) in equation (21) we get:</a:t>
                </a:r>
              </a:p>
              <a:p>
                <a:endParaRPr lang="en-US" sz="280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800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IN" sz="280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1+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800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num>
                      <m:den>
                        <m:r>
                          <a:rPr lang="en-IN" sz="2800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den>
                    </m:f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800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𝑙𝑛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2800"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𝛾</m:t>
                            </m:r>
                          </m:num>
                          <m:den>
                            <m:r>
                              <a:rPr lang="en-IN" sz="2800"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den>
                        </m:f>
                        <m:r>
                          <a:rPr lang="en-IN" sz="2800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IN" sz="280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	--(23)</a:t>
                </a:r>
                <a:endParaRPr lang="en-US" sz="280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AE6D3A1-73A5-5678-235C-85D246865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857" y="578563"/>
                <a:ext cx="10254732" cy="4808239"/>
              </a:xfrm>
              <a:prstGeom prst="rect">
                <a:avLst/>
              </a:prstGeom>
              <a:blipFill rotWithShape="1">
                <a:blip r:embed="rId2"/>
                <a:stretch>
                  <a:fillRect l="-1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47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0F51DD-321A-1B27-5983-665DB1DE6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198" y="823053"/>
            <a:ext cx="7315603" cy="52118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586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158E9-B714-0025-B052-630E3A3B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F1F45D-E268-3D55-591F-4D35EC333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200" smtClean="0"/>
              <a:t>27</a:t>
            </a:fld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D34E82-D85A-FA44-8C9A-ED5D1810A5F0}"/>
                  </a:ext>
                </a:extLst>
              </p:cNvPr>
              <p:cNvSpPr txBox="1"/>
              <p:nvPr/>
            </p:nvSpPr>
            <p:spPr>
              <a:xfrm>
                <a:off x="1146517" y="2069986"/>
                <a:ext cx="9959926" cy="4258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IN" sz="2400" dirty="0">
                    <a:solidFill>
                      <a:srgbClr val="333333"/>
                    </a:solidFill>
                    <a:effectLst/>
                    <a:latin typeface="+mj-lt"/>
                    <a:ea typeface="Calibri" panose="020F0502020204030204" pitchFamily="34" charset="0"/>
                  </a:rPr>
                  <a:t>A model was fitted on Covid-19 infection data in India by estimating parameters: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en-IN" sz="2400" dirty="0">
                    <a:solidFill>
                      <a:srgbClr val="333333"/>
                    </a:solidFill>
                    <a:latin typeface="+mj-lt"/>
                    <a:ea typeface="Calibri" panose="020F0502020204030204" pitchFamily="34" charset="0"/>
                  </a:rPr>
                  <a:t>Gamma: 0.0167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en-IN" sz="2400" dirty="0">
                    <a:solidFill>
                      <a:srgbClr val="333333"/>
                    </a:solidFill>
                    <a:effectLst/>
                    <a:latin typeface="+mj-lt"/>
                    <a:ea typeface="Calibri" panose="020F0502020204030204" pitchFamily="34" charset="0"/>
                  </a:rPr>
                  <a:t>Beta: 0.0389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endParaRPr lang="en-IN" sz="2400" dirty="0">
                  <a:solidFill>
                    <a:srgbClr val="333333"/>
                  </a:solidFill>
                  <a:effectLst/>
                  <a:latin typeface="+mj-lt"/>
                  <a:ea typeface="Calibri" panose="020F0502020204030204" pitchFamily="34" charset="0"/>
                </a:endParaRP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rgbClr val="333333"/>
                            </a:solidFill>
                            <a:latin typeface="Cambria Math"/>
                            <a:ea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2400">
                            <a:solidFill>
                              <a:srgbClr val="333333"/>
                            </a:solidFill>
                            <a:latin typeface="Cambria Math"/>
                            <a:ea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rgbClr val="333333"/>
                    </a:solidFill>
                    <a:effectLst/>
                    <a:latin typeface="+mj-lt"/>
                    <a:ea typeface="Calibri" panose="020F0502020204030204" pitchFamily="34" charset="0"/>
                  </a:rPr>
                  <a:t>: 2.3313</a:t>
                </a: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endParaRPr lang="en-IN" sz="2400" dirty="0">
                  <a:solidFill>
                    <a:srgbClr val="333333"/>
                  </a:solidFill>
                  <a:latin typeface="+mj-lt"/>
                  <a:ea typeface="Calibri" panose="020F0502020204030204" pitchFamily="34" charset="0"/>
                </a:endParaRP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IN" sz="2400">
                            <a:solidFill>
                              <a:srgbClr val="333333"/>
                            </a:solidFill>
                            <a:latin typeface="Cambria Math"/>
                            <a:ea typeface="Calibri" panose="020F0502020204030204" pitchFamily="34" charset="0"/>
                          </a:rPr>
                          <m:t>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333333"/>
                            </a:solidFill>
                            <a:latin typeface="Cambria Math"/>
                            <a:ea typeface="Calibri" panose="020F0502020204030204" pitchFamily="34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rgbClr val="333333"/>
                    </a:solidFill>
                    <a:latin typeface="+mj-lt"/>
                    <a:ea typeface="Calibri" panose="020F0502020204030204" pitchFamily="34" charset="0"/>
                  </a:rPr>
                  <a:t>: 20.8%</a:t>
                </a:r>
                <a:endParaRPr lang="en-IN" sz="2400" dirty="0">
                  <a:solidFill>
                    <a:srgbClr val="333333"/>
                  </a:solidFill>
                  <a:effectLst/>
                  <a:latin typeface="+mj-lt"/>
                  <a:ea typeface="Calibri" panose="020F0502020204030204" pitchFamily="34" charset="0"/>
                </a:endParaRP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endParaRPr lang="en-IN" sz="2400" dirty="0">
                  <a:solidFill>
                    <a:srgbClr val="333333"/>
                  </a:solidFill>
                  <a:effectLst/>
                  <a:latin typeface="+mj-lt"/>
                  <a:ea typeface="Calibri" panose="020F0502020204030204" pitchFamily="34" charset="0"/>
                </a:endParaRP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US" sz="2400" dirty="0">
                    <a:solidFill>
                      <a:srgbClr val="333333"/>
                    </a:solidFill>
                    <a:latin typeface="+mj-lt"/>
                  </a:rPr>
                  <a:t>Starting phase of lockdown was quite essential to curb the spread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rgbClr val="333333"/>
                            </a:solidFill>
                            <a:latin typeface="Cambria Math"/>
                            <a:ea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2400">
                            <a:solidFill>
                              <a:srgbClr val="333333"/>
                            </a:solidFill>
                            <a:latin typeface="Cambria Math"/>
                            <a:ea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33333"/>
                    </a:solidFill>
                    <a:latin typeface="+mj-lt"/>
                  </a:rPr>
                  <a:t> was 2.33 and there was almost no immunity</a:t>
                </a:r>
                <a:endParaRPr lang="en-IN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D34E82-D85A-FA44-8C9A-ED5D1810A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517" y="2069986"/>
                <a:ext cx="9959926" cy="4258217"/>
              </a:xfrm>
              <a:prstGeom prst="rect">
                <a:avLst/>
              </a:prstGeom>
              <a:blipFill>
                <a:blip r:embed="rId2"/>
                <a:stretch>
                  <a:fillRect l="-857" t="-1003" b="-1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2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C971F-DFC7-A7AE-DCEF-FDB2737DE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D34E82-D85A-FA44-8C9A-ED5D1810A5F0}"/>
              </a:ext>
            </a:extLst>
          </p:cNvPr>
          <p:cNvSpPr txBox="1"/>
          <p:nvPr/>
        </p:nvSpPr>
        <p:spPr>
          <a:xfrm>
            <a:off x="1146517" y="2082018"/>
            <a:ext cx="99599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rgbClr val="333333"/>
                </a:solidFill>
                <a:latin typeface="+mj-lt"/>
                <a:ea typeface="Calibri" panose="020F0502020204030204" pitchFamily="34" charset="0"/>
              </a:rPr>
              <a:t>I</a:t>
            </a:r>
            <a:r>
              <a:rPr lang="en-IN" sz="2400" dirty="0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</a:rPr>
              <a:t>nclude an exposed period where an individual has no clinical signs of the disease but is infectious (SEIR)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sz="2400" dirty="0">
              <a:solidFill>
                <a:srgbClr val="333333"/>
              </a:solidFill>
              <a:effectLst/>
              <a:latin typeface="+mj-lt"/>
              <a:ea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</a:rPr>
              <a:t>There are other models whereupon recovery, there is no immunity (SIS model) or where immunity lasts only for a short period (SIRS).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sz="2400" dirty="0">
              <a:solidFill>
                <a:srgbClr val="333333"/>
              </a:solidFill>
              <a:latin typeface="+mj-lt"/>
              <a:ea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rgbClr val="333333"/>
                </a:solidFill>
                <a:latin typeface="+mj-lt"/>
                <a:ea typeface="Calibri" panose="020F0502020204030204" pitchFamily="34" charset="0"/>
              </a:rPr>
              <a:t>I</a:t>
            </a:r>
            <a:r>
              <a:rPr lang="en-IN" sz="2400" dirty="0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</a:rPr>
              <a:t>nclude reduction strategies, such as quarantine and vaccinations. 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sz="2400" dirty="0">
              <a:solidFill>
                <a:srgbClr val="333333"/>
              </a:solidFill>
              <a:effectLst/>
              <a:latin typeface="+mj-lt"/>
              <a:ea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rgbClr val="333333"/>
                </a:solidFill>
                <a:latin typeface="+mj-lt"/>
              </a:rPr>
              <a:t>Work extension with monkeypox and different viruses</a:t>
            </a:r>
            <a:r>
              <a:rPr lang="en-US" sz="2400" dirty="0">
                <a:latin typeface="+mj-lt"/>
              </a:rPr>
              <a:t> </a:t>
            </a:r>
            <a:endParaRPr lang="en-IN" sz="2400" dirty="0">
              <a:latin typeface="+mj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EA2DF-6557-1299-34E5-4756D58F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z="1200" smtClean="0"/>
              <a:t>28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8011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A6D1A86-7E09-F9CF-4B0E-0137205D1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72" y="4799362"/>
            <a:ext cx="10113645" cy="743682"/>
          </a:xfrm>
        </p:spPr>
        <p:txBody>
          <a:bodyPr/>
          <a:lstStyle/>
          <a:p>
            <a:pPr algn="ctr"/>
            <a:r>
              <a:rPr lang="en-US" dirty="0"/>
              <a:t>Your patience is appreciated!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7A2C7C-B5EE-DF0A-32B4-0C31143D4EB2}"/>
              </a:ext>
            </a:extLst>
          </p:cNvPr>
          <p:cNvSpPr txBox="1"/>
          <p:nvPr/>
        </p:nvSpPr>
        <p:spPr>
          <a:xfrm>
            <a:off x="1685778" y="1566952"/>
            <a:ext cx="882044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latin typeface="Elephant" panose="02020904090505020303" pitchFamily="18" charset="0"/>
              </a:rPr>
              <a:t>Thank You</a:t>
            </a:r>
            <a:endParaRPr lang="en-IN" sz="11500" dirty="0">
              <a:latin typeface="Elephant" panose="020209040905050203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9786E-C851-695D-1693-E44DD5CD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200" smtClean="0"/>
              <a:t>29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4956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620572-DCF0-E110-BE3F-D01E87B1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 statistics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C8BF0A-51D0-78E6-1508-D9E498385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175" y="2267807"/>
            <a:ext cx="6392167" cy="36485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EE22F4-4324-274F-0043-7DF3FF96B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917" y="2267807"/>
            <a:ext cx="6304682" cy="35659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B2253A-1C7E-8A57-18B9-531E09EE3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4710" y="2267807"/>
            <a:ext cx="6185096" cy="35304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D698DE1D-9DFA-646A-4B5F-7D8C24A4C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347913"/>
              </p:ext>
            </p:extLst>
          </p:nvPr>
        </p:nvGraphicFramePr>
        <p:xfrm>
          <a:off x="380181" y="2267807"/>
          <a:ext cx="4442542" cy="3565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1271">
                  <a:extLst>
                    <a:ext uri="{9D8B030D-6E8A-4147-A177-3AD203B41FA5}">
                      <a16:colId xmlns:a16="http://schemas.microsoft.com/office/drawing/2014/main" val="4059442266"/>
                    </a:ext>
                  </a:extLst>
                </a:gridCol>
                <a:gridCol w="2221271">
                  <a:extLst>
                    <a:ext uri="{9D8B030D-6E8A-4147-A177-3AD203B41FA5}">
                      <a16:colId xmlns:a16="http://schemas.microsoft.com/office/drawing/2014/main" val="2655280298"/>
                    </a:ext>
                  </a:extLst>
                </a:gridCol>
              </a:tblGrid>
              <a:tr h="8914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Case Distribution</a:t>
                      </a:r>
                      <a:endParaRPr lang="en-IN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Number</a:t>
                      </a:r>
                      <a:endParaRPr lang="en-IN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730969"/>
                  </a:ext>
                </a:extLst>
              </a:tr>
              <a:tr h="8914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Total Cases</a:t>
                      </a:r>
                      <a:endParaRPr lang="en-IN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640,649,137</a:t>
                      </a:r>
                      <a:endParaRPr lang="en-IN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501883"/>
                  </a:ext>
                </a:extLst>
              </a:tr>
              <a:tr h="8914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Total Cured </a:t>
                      </a:r>
                      <a:endParaRPr lang="en-IN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620,409,556</a:t>
                      </a:r>
                      <a:endParaRPr lang="en-IN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2984128"/>
                  </a:ext>
                </a:extLst>
              </a:tr>
              <a:tr h="8914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Total Deaths</a:t>
                      </a:r>
                      <a:endParaRPr lang="en-IN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6,616,556</a:t>
                      </a:r>
                      <a:endParaRPr lang="en-IN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039894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579949" y="5975502"/>
            <a:ext cx="2189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worldometer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68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1489-28FC-6422-1E4F-11B40AC2F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SIR Model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39971C-7FB9-587A-9864-8FD28E343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F947D1-0B13-F624-224C-723787B57454}"/>
              </a:ext>
            </a:extLst>
          </p:cNvPr>
          <p:cNvSpPr txBox="1"/>
          <p:nvPr/>
        </p:nvSpPr>
        <p:spPr>
          <a:xfrm>
            <a:off x="935181" y="2045633"/>
            <a:ext cx="58933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GB" sz="2800" dirty="0">
                <a:latin typeface="+mj-lt"/>
              </a:rPr>
              <a:t>Developed by Ronald Ross, William Hamer, and others in the early twentieth century 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GB" sz="2800" dirty="0">
                <a:latin typeface="+mj-lt"/>
              </a:rPr>
              <a:t>Consists of a system of three coupled non-linear ordinary differential equations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GB" sz="2800" dirty="0">
                <a:latin typeface="+mj-lt"/>
              </a:rPr>
              <a:t> Simple tools from calculus extract information about the solutions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EEDD245-F5DD-0DDC-C1CF-98DD8E65D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385" y="2045633"/>
            <a:ext cx="2840295" cy="380420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13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6620D-673D-4089-A8A3-A55A0A164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SIR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7A242-7C7F-0D0F-0FB7-339171EB1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196" y="1439215"/>
            <a:ext cx="11019608" cy="4754879"/>
          </a:xfrm>
        </p:spPr>
        <p:txBody>
          <a:bodyPr>
            <a:normAutofit lnSpcReduction="10000"/>
          </a:bodyPr>
          <a:lstStyle/>
          <a:p>
            <a:pPr algn="just">
              <a:buFont typeface="Courier New" panose="02070309020205020404" pitchFamily="49" charset="0"/>
              <a:buChar char="o"/>
            </a:pPr>
            <a:endParaRPr lang="en-IN" sz="2800" dirty="0">
              <a:solidFill>
                <a:srgbClr val="2E2E2E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IN" sz="2800" dirty="0">
                <a:solidFill>
                  <a:srgbClr val="2E2E2E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Some factors make it difficult to deal with such a highly infectious  and deadly disease, especially in high population density countries such as India</a:t>
            </a:r>
            <a:endParaRPr lang="en-IN" sz="2800" dirty="0">
              <a:solidFill>
                <a:srgbClr val="2E2E2E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IN" sz="2800" dirty="0">
                <a:solidFill>
                  <a:srgbClr val="2E2E2E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</a:t>
            </a:r>
            <a:r>
              <a:rPr lang="en-IN" sz="2800" dirty="0">
                <a:solidFill>
                  <a:srgbClr val="2E2E2E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eveloped to provide insights and make predictions about the pandemic, to  plan effective control strategies and policies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IN" sz="2800" dirty="0">
                <a:solidFill>
                  <a:srgbClr val="2E2E2E"/>
                </a:solidFill>
                <a:latin typeface="+mj-lt"/>
                <a:cs typeface="Times New Roman" panose="02020603050405020304" pitchFamily="18" charset="0"/>
              </a:rPr>
              <a:t> Helpful to understand and predict the possibility and severity of the disease outbreak and, provide key information to determine the intensity of COVID-19 disease intervention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692B3-CEE8-FA84-DB20-638E21AA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200" smtClean="0"/>
              <a:t>5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8080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540C53A-DC1D-03FF-6305-7FDA2D2DD5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217087"/>
              </p:ext>
            </p:extLst>
          </p:nvPr>
        </p:nvGraphicFramePr>
        <p:xfrm>
          <a:off x="518160" y="106680"/>
          <a:ext cx="11003280" cy="6031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9BE79-13EB-753A-D067-2CCB6CCE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200" smtClean="0"/>
              <a:t>6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57116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A71F283-F999-7BD0-B6CA-83FACF46BE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70317"/>
              </p:ext>
            </p:extLst>
          </p:nvPr>
        </p:nvGraphicFramePr>
        <p:xfrm>
          <a:off x="655320" y="725593"/>
          <a:ext cx="10881360" cy="5406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802E8-F24E-ECD3-3411-099A7A4D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200" smtClean="0"/>
              <a:t>7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02800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F8D4426-F4BB-B4C6-DDFE-F1BCFDA325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545943"/>
              </p:ext>
            </p:extLst>
          </p:nvPr>
        </p:nvGraphicFramePr>
        <p:xfrm>
          <a:off x="655320" y="725593"/>
          <a:ext cx="10881360" cy="5406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42C3CA-C1A1-4C75-805B-5BCCBAAD6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200" smtClean="0"/>
              <a:t>8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96323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ADE7E3B-06E5-7A21-01D6-C2C0B8BE5C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2997899"/>
              </p:ext>
            </p:extLst>
          </p:nvPr>
        </p:nvGraphicFramePr>
        <p:xfrm>
          <a:off x="655320" y="725593"/>
          <a:ext cx="10881360" cy="5406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D0553-FB94-6BCE-E9FE-4128D8382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200" smtClean="0"/>
              <a:t>9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2691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7">
    <a:dk1>
      <a:srgbClr val="000000"/>
    </a:dk1>
    <a:lt1>
      <a:srgbClr val="FFFFFF"/>
    </a:lt1>
    <a:dk2>
      <a:srgbClr val="4A5356"/>
    </a:dk2>
    <a:lt2>
      <a:srgbClr val="E8E3CE"/>
    </a:lt2>
    <a:accent1>
      <a:srgbClr val="9BA8B7"/>
    </a:accent1>
    <a:accent2>
      <a:srgbClr val="E6A02E"/>
    </a:accent2>
    <a:accent3>
      <a:srgbClr val="BF6A3B"/>
    </a:accent3>
    <a:accent4>
      <a:srgbClr val="92987A"/>
    </a:accent4>
    <a:accent5>
      <a:srgbClr val="857659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Custom 37">
    <a:dk1>
      <a:srgbClr val="000000"/>
    </a:dk1>
    <a:lt1>
      <a:srgbClr val="FFFFFF"/>
    </a:lt1>
    <a:dk2>
      <a:srgbClr val="4A5356"/>
    </a:dk2>
    <a:lt2>
      <a:srgbClr val="E8E3CE"/>
    </a:lt2>
    <a:accent1>
      <a:srgbClr val="9BA8B7"/>
    </a:accent1>
    <a:accent2>
      <a:srgbClr val="E6A02E"/>
    </a:accent2>
    <a:accent3>
      <a:srgbClr val="BF6A3B"/>
    </a:accent3>
    <a:accent4>
      <a:srgbClr val="92987A"/>
    </a:accent4>
    <a:accent5>
      <a:srgbClr val="857659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3.xml><?xml version="1.0" encoding="utf-8"?>
<a:themeOverride xmlns:a="http://schemas.openxmlformats.org/drawingml/2006/main">
  <a:clrScheme name="Custom 37">
    <a:dk1>
      <a:srgbClr val="000000"/>
    </a:dk1>
    <a:lt1>
      <a:srgbClr val="FFFFFF"/>
    </a:lt1>
    <a:dk2>
      <a:srgbClr val="4A5356"/>
    </a:dk2>
    <a:lt2>
      <a:srgbClr val="E8E3CE"/>
    </a:lt2>
    <a:accent1>
      <a:srgbClr val="9BA8B7"/>
    </a:accent1>
    <a:accent2>
      <a:srgbClr val="E6A02E"/>
    </a:accent2>
    <a:accent3>
      <a:srgbClr val="BF6A3B"/>
    </a:accent3>
    <a:accent4>
      <a:srgbClr val="92987A"/>
    </a:accent4>
    <a:accent5>
      <a:srgbClr val="857659"/>
    </a:accent5>
    <a:accent6>
      <a:srgbClr val="A0988C"/>
    </a:accent6>
    <a:hlink>
      <a:srgbClr val="00B0F0"/>
    </a:hlink>
    <a:folHlink>
      <a:srgbClr val="738F9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1309</TotalTime>
  <Words>1255</Words>
  <Application>Microsoft Office PowerPoint</Application>
  <PresentationFormat>Widescreen</PresentationFormat>
  <Paragraphs>169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Barow</vt:lpstr>
      <vt:lpstr>Bookman Old Style</vt:lpstr>
      <vt:lpstr>Calibri</vt:lpstr>
      <vt:lpstr>Cambria Math</vt:lpstr>
      <vt:lpstr>Courier New</vt:lpstr>
      <vt:lpstr>Elephant</vt:lpstr>
      <vt:lpstr>Franklin Gothic Book</vt:lpstr>
      <vt:lpstr>Symbol</vt:lpstr>
      <vt:lpstr>Times New Roman</vt:lpstr>
      <vt:lpstr>1_RetrospectVTI</vt:lpstr>
      <vt:lpstr>Estimating parameter for Covid-19: A Mathematical Approach</vt:lpstr>
      <vt:lpstr>Covid-19 Outbreak</vt:lpstr>
      <vt:lpstr>Covid-19 statistics</vt:lpstr>
      <vt:lpstr>SIR Model</vt:lpstr>
      <vt:lpstr>SIR Model</vt:lpstr>
      <vt:lpstr>PowerPoint Presentation</vt:lpstr>
      <vt:lpstr>PowerPoint Presentation</vt:lpstr>
      <vt:lpstr>PowerPoint Presentation</vt:lpstr>
      <vt:lpstr>PowerPoint Presentation</vt:lpstr>
      <vt:lpstr>Model walkthrough</vt:lpstr>
      <vt:lpstr>Parameters</vt:lpstr>
      <vt:lpstr>Assumptions of SIR Model</vt:lpstr>
      <vt:lpstr>About the Dataset </vt:lpstr>
      <vt:lpstr>Covid-19 statistics for India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Future Scope</vt:lpstr>
      <vt:lpstr>Your patience is appreciated!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Vidit Sheth</dc:creator>
  <cp:lastModifiedBy>Vidit Sheth</cp:lastModifiedBy>
  <cp:revision>37</cp:revision>
  <dcterms:created xsi:type="dcterms:W3CDTF">2022-11-14T11:16:24Z</dcterms:created>
  <dcterms:modified xsi:type="dcterms:W3CDTF">2022-11-17T18:48:31Z</dcterms:modified>
</cp:coreProperties>
</file>