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7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51D82-E691-4FA0-8E4A-4057D6D4660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78A25B-9926-4C0A-A7F3-C5D43D4CE581}">
      <dgm:prSet/>
      <dgm:spPr/>
      <dgm:t>
        <a:bodyPr/>
        <a:lstStyle/>
        <a:p>
          <a:r>
            <a:rPr lang="en-US" dirty="0"/>
            <a:t>To predict next word of a sentence given its previous words.</a:t>
          </a:r>
        </a:p>
      </dgm:t>
    </dgm:pt>
    <dgm:pt modelId="{EF5B5144-4C4F-420C-B5C0-D11BCA90745A}" type="parTrans" cxnId="{A293B60B-D728-43AC-BC34-5C7C3726FBC4}">
      <dgm:prSet/>
      <dgm:spPr/>
      <dgm:t>
        <a:bodyPr/>
        <a:lstStyle/>
        <a:p>
          <a:endParaRPr lang="en-US"/>
        </a:p>
      </dgm:t>
    </dgm:pt>
    <dgm:pt modelId="{34ED958E-C218-461A-BE72-F08133EC82E8}" type="sibTrans" cxnId="{A293B60B-D728-43AC-BC34-5C7C3726FBC4}">
      <dgm:prSet/>
      <dgm:spPr/>
      <dgm:t>
        <a:bodyPr/>
        <a:lstStyle/>
        <a:p>
          <a:endParaRPr lang="en-US"/>
        </a:p>
      </dgm:t>
    </dgm:pt>
    <dgm:pt modelId="{B39D9CA4-F2C5-4E16-82FA-375B3ED222F0}">
      <dgm:prSet/>
      <dgm:spPr/>
      <dgm:t>
        <a:bodyPr/>
        <a:lstStyle/>
        <a:p>
          <a:r>
            <a:rPr lang="en-US" dirty="0"/>
            <a:t>To provide accuracy of the words that are predicted correctly.</a:t>
          </a:r>
        </a:p>
      </dgm:t>
    </dgm:pt>
    <dgm:pt modelId="{0E71179C-1971-454C-A715-15D9B2DBDC57}" type="parTrans" cxnId="{2A2113CA-8CAD-486A-97BE-701A03C83D92}">
      <dgm:prSet/>
      <dgm:spPr/>
      <dgm:t>
        <a:bodyPr/>
        <a:lstStyle/>
        <a:p>
          <a:endParaRPr lang="en-US"/>
        </a:p>
      </dgm:t>
    </dgm:pt>
    <dgm:pt modelId="{5F7F1A7F-C1D8-4DBF-AA76-F88F396E442B}" type="sibTrans" cxnId="{2A2113CA-8CAD-486A-97BE-701A03C83D92}">
      <dgm:prSet/>
      <dgm:spPr/>
      <dgm:t>
        <a:bodyPr/>
        <a:lstStyle/>
        <a:p>
          <a:endParaRPr lang="en-US"/>
        </a:p>
      </dgm:t>
    </dgm:pt>
    <dgm:pt modelId="{97229490-A38E-46D9-B877-C05FB25447F6}">
      <dgm:prSet/>
      <dgm:spPr/>
      <dgm:t>
        <a:bodyPr/>
        <a:lstStyle/>
        <a:p>
          <a:r>
            <a:rPr lang="en-US" dirty="0"/>
            <a:t>To develop an application on a webpage for easier accessibility.</a:t>
          </a:r>
        </a:p>
      </dgm:t>
    </dgm:pt>
    <dgm:pt modelId="{9351B309-96BA-44E9-8C5D-C8CDFC0705E9}" type="parTrans" cxnId="{FD02FD08-E62B-4951-BAE7-747D505DAD65}">
      <dgm:prSet/>
      <dgm:spPr/>
      <dgm:t>
        <a:bodyPr/>
        <a:lstStyle/>
        <a:p>
          <a:endParaRPr lang="en-US"/>
        </a:p>
      </dgm:t>
    </dgm:pt>
    <dgm:pt modelId="{503F05DF-31D9-4C86-8DC2-C43D2F5AFE21}" type="sibTrans" cxnId="{FD02FD08-E62B-4951-BAE7-747D505DAD65}">
      <dgm:prSet/>
      <dgm:spPr/>
      <dgm:t>
        <a:bodyPr/>
        <a:lstStyle/>
        <a:p>
          <a:endParaRPr lang="en-US"/>
        </a:p>
      </dgm:t>
    </dgm:pt>
    <dgm:pt modelId="{5CA299B7-1197-405E-9CC4-8715A14B01FF}" type="pres">
      <dgm:prSet presAssocID="{B8D51D82-E691-4FA0-8E4A-4057D6D46604}" presName="root" presStyleCnt="0">
        <dgm:presLayoutVars>
          <dgm:dir/>
          <dgm:resizeHandles val="exact"/>
        </dgm:presLayoutVars>
      </dgm:prSet>
      <dgm:spPr/>
    </dgm:pt>
    <dgm:pt modelId="{B3E0E75A-ED04-4F90-81F8-D623026783B4}" type="pres">
      <dgm:prSet presAssocID="{F778A25B-9926-4C0A-A7F3-C5D43D4CE581}" presName="compNode" presStyleCnt="0"/>
      <dgm:spPr/>
    </dgm:pt>
    <dgm:pt modelId="{4D59AED4-C752-49AF-B378-F5D7F4B03A57}" type="pres">
      <dgm:prSet presAssocID="{F778A25B-9926-4C0A-A7F3-C5D43D4CE5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EB22F76-07B8-4AC7-93C1-6B43920DEE04}" type="pres">
      <dgm:prSet presAssocID="{F778A25B-9926-4C0A-A7F3-C5D43D4CE581}" presName="spaceRect" presStyleCnt="0"/>
      <dgm:spPr/>
    </dgm:pt>
    <dgm:pt modelId="{907E4C80-0F6B-40C1-85FD-5B7735204D72}" type="pres">
      <dgm:prSet presAssocID="{F778A25B-9926-4C0A-A7F3-C5D43D4CE581}" presName="textRect" presStyleLbl="revTx" presStyleIdx="0" presStyleCnt="3">
        <dgm:presLayoutVars>
          <dgm:chMax val="1"/>
          <dgm:chPref val="1"/>
        </dgm:presLayoutVars>
      </dgm:prSet>
      <dgm:spPr/>
    </dgm:pt>
    <dgm:pt modelId="{4408156C-F72E-4E3E-BC57-9993A7EC9E30}" type="pres">
      <dgm:prSet presAssocID="{34ED958E-C218-461A-BE72-F08133EC82E8}" presName="sibTrans" presStyleCnt="0"/>
      <dgm:spPr/>
    </dgm:pt>
    <dgm:pt modelId="{5394D7AE-B4C4-4DD1-A0BD-3DFD131E9AAC}" type="pres">
      <dgm:prSet presAssocID="{B39D9CA4-F2C5-4E16-82FA-375B3ED222F0}" presName="compNode" presStyleCnt="0"/>
      <dgm:spPr/>
    </dgm:pt>
    <dgm:pt modelId="{861468BF-A118-400D-B8D4-B5CA46AD6802}" type="pres">
      <dgm:prSet presAssocID="{B39D9CA4-F2C5-4E16-82FA-375B3ED222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974F604-8D75-48C4-8DBF-8AE72E7A47E3}" type="pres">
      <dgm:prSet presAssocID="{B39D9CA4-F2C5-4E16-82FA-375B3ED222F0}" presName="spaceRect" presStyleCnt="0"/>
      <dgm:spPr/>
    </dgm:pt>
    <dgm:pt modelId="{72644ACE-C64F-4342-9115-E1D3EC26E0C6}" type="pres">
      <dgm:prSet presAssocID="{B39D9CA4-F2C5-4E16-82FA-375B3ED222F0}" presName="textRect" presStyleLbl="revTx" presStyleIdx="1" presStyleCnt="3">
        <dgm:presLayoutVars>
          <dgm:chMax val="1"/>
          <dgm:chPref val="1"/>
        </dgm:presLayoutVars>
      </dgm:prSet>
      <dgm:spPr/>
    </dgm:pt>
    <dgm:pt modelId="{A92A115E-3AE3-4D14-877F-7CBEE35D44C4}" type="pres">
      <dgm:prSet presAssocID="{5F7F1A7F-C1D8-4DBF-AA76-F88F396E442B}" presName="sibTrans" presStyleCnt="0"/>
      <dgm:spPr/>
    </dgm:pt>
    <dgm:pt modelId="{D715CA3E-8547-4A3C-B0C0-D60873117F3E}" type="pres">
      <dgm:prSet presAssocID="{97229490-A38E-46D9-B877-C05FB25447F6}" presName="compNode" presStyleCnt="0"/>
      <dgm:spPr/>
    </dgm:pt>
    <dgm:pt modelId="{8A090B0A-AD52-4B08-B1FD-A7FE398204C8}" type="pres">
      <dgm:prSet presAssocID="{97229490-A38E-46D9-B877-C05FB25447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AEE9FE4-C1EE-4B6F-B103-50E665007428}" type="pres">
      <dgm:prSet presAssocID="{97229490-A38E-46D9-B877-C05FB25447F6}" presName="spaceRect" presStyleCnt="0"/>
      <dgm:spPr/>
    </dgm:pt>
    <dgm:pt modelId="{0A8BB831-4528-4D5D-B38C-A5A2FC177B28}" type="pres">
      <dgm:prSet presAssocID="{97229490-A38E-46D9-B877-C05FB25447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02FD08-E62B-4951-BAE7-747D505DAD65}" srcId="{B8D51D82-E691-4FA0-8E4A-4057D6D46604}" destId="{97229490-A38E-46D9-B877-C05FB25447F6}" srcOrd="2" destOrd="0" parTransId="{9351B309-96BA-44E9-8C5D-C8CDFC0705E9}" sibTransId="{503F05DF-31D9-4C86-8DC2-C43D2F5AFE21}"/>
    <dgm:cxn modelId="{A293B60B-D728-43AC-BC34-5C7C3726FBC4}" srcId="{B8D51D82-E691-4FA0-8E4A-4057D6D46604}" destId="{F778A25B-9926-4C0A-A7F3-C5D43D4CE581}" srcOrd="0" destOrd="0" parTransId="{EF5B5144-4C4F-420C-B5C0-D11BCA90745A}" sibTransId="{34ED958E-C218-461A-BE72-F08133EC82E8}"/>
    <dgm:cxn modelId="{E1CCC44D-CED4-4B41-9103-9500A4756415}" type="presOf" srcId="{B8D51D82-E691-4FA0-8E4A-4057D6D46604}" destId="{5CA299B7-1197-405E-9CC4-8715A14B01FF}" srcOrd="0" destOrd="0" presId="urn:microsoft.com/office/officeart/2018/2/layout/IconLabelList"/>
    <dgm:cxn modelId="{7ED55F53-3738-4D99-B6D9-AB77F70B846F}" type="presOf" srcId="{B39D9CA4-F2C5-4E16-82FA-375B3ED222F0}" destId="{72644ACE-C64F-4342-9115-E1D3EC26E0C6}" srcOrd="0" destOrd="0" presId="urn:microsoft.com/office/officeart/2018/2/layout/IconLabelList"/>
    <dgm:cxn modelId="{0FDFD7C8-437B-4925-90EE-F23E03C38845}" type="presOf" srcId="{97229490-A38E-46D9-B877-C05FB25447F6}" destId="{0A8BB831-4528-4D5D-B38C-A5A2FC177B28}" srcOrd="0" destOrd="0" presId="urn:microsoft.com/office/officeart/2018/2/layout/IconLabelList"/>
    <dgm:cxn modelId="{2A2113CA-8CAD-486A-97BE-701A03C83D92}" srcId="{B8D51D82-E691-4FA0-8E4A-4057D6D46604}" destId="{B39D9CA4-F2C5-4E16-82FA-375B3ED222F0}" srcOrd="1" destOrd="0" parTransId="{0E71179C-1971-454C-A715-15D9B2DBDC57}" sibTransId="{5F7F1A7F-C1D8-4DBF-AA76-F88F396E442B}"/>
    <dgm:cxn modelId="{81AA22DE-6180-41EC-804F-7448BDF759FC}" type="presOf" srcId="{F778A25B-9926-4C0A-A7F3-C5D43D4CE581}" destId="{907E4C80-0F6B-40C1-85FD-5B7735204D72}" srcOrd="0" destOrd="0" presId="urn:microsoft.com/office/officeart/2018/2/layout/IconLabelList"/>
    <dgm:cxn modelId="{96FADDEE-44D2-4CF1-8531-213859F1D8E1}" type="presParOf" srcId="{5CA299B7-1197-405E-9CC4-8715A14B01FF}" destId="{B3E0E75A-ED04-4F90-81F8-D623026783B4}" srcOrd="0" destOrd="0" presId="urn:microsoft.com/office/officeart/2018/2/layout/IconLabelList"/>
    <dgm:cxn modelId="{B33E4FE0-CDFD-4A16-ADC1-6F0C5A724D19}" type="presParOf" srcId="{B3E0E75A-ED04-4F90-81F8-D623026783B4}" destId="{4D59AED4-C752-49AF-B378-F5D7F4B03A57}" srcOrd="0" destOrd="0" presId="urn:microsoft.com/office/officeart/2018/2/layout/IconLabelList"/>
    <dgm:cxn modelId="{AFEECF6D-CD2F-4283-9B62-95B99FEACC5F}" type="presParOf" srcId="{B3E0E75A-ED04-4F90-81F8-D623026783B4}" destId="{8EB22F76-07B8-4AC7-93C1-6B43920DEE04}" srcOrd="1" destOrd="0" presId="urn:microsoft.com/office/officeart/2018/2/layout/IconLabelList"/>
    <dgm:cxn modelId="{1835BF48-C003-482F-9537-059B6A73F995}" type="presParOf" srcId="{B3E0E75A-ED04-4F90-81F8-D623026783B4}" destId="{907E4C80-0F6B-40C1-85FD-5B7735204D72}" srcOrd="2" destOrd="0" presId="urn:microsoft.com/office/officeart/2018/2/layout/IconLabelList"/>
    <dgm:cxn modelId="{B4678BA4-9933-4189-9D2C-BD39C0874DBB}" type="presParOf" srcId="{5CA299B7-1197-405E-9CC4-8715A14B01FF}" destId="{4408156C-F72E-4E3E-BC57-9993A7EC9E30}" srcOrd="1" destOrd="0" presId="urn:microsoft.com/office/officeart/2018/2/layout/IconLabelList"/>
    <dgm:cxn modelId="{4BB8105E-A50E-426F-8973-B7B172B154D9}" type="presParOf" srcId="{5CA299B7-1197-405E-9CC4-8715A14B01FF}" destId="{5394D7AE-B4C4-4DD1-A0BD-3DFD131E9AAC}" srcOrd="2" destOrd="0" presId="urn:microsoft.com/office/officeart/2018/2/layout/IconLabelList"/>
    <dgm:cxn modelId="{F369C1E3-0C7D-4C4B-B9B4-8C01BA4017F6}" type="presParOf" srcId="{5394D7AE-B4C4-4DD1-A0BD-3DFD131E9AAC}" destId="{861468BF-A118-400D-B8D4-B5CA46AD6802}" srcOrd="0" destOrd="0" presId="urn:microsoft.com/office/officeart/2018/2/layout/IconLabelList"/>
    <dgm:cxn modelId="{963516DA-3B91-48AD-BF29-5028C4986A74}" type="presParOf" srcId="{5394D7AE-B4C4-4DD1-A0BD-3DFD131E9AAC}" destId="{3974F604-8D75-48C4-8DBF-8AE72E7A47E3}" srcOrd="1" destOrd="0" presId="urn:microsoft.com/office/officeart/2018/2/layout/IconLabelList"/>
    <dgm:cxn modelId="{511475AE-D6D2-4D3A-8B07-5040EF917C28}" type="presParOf" srcId="{5394D7AE-B4C4-4DD1-A0BD-3DFD131E9AAC}" destId="{72644ACE-C64F-4342-9115-E1D3EC26E0C6}" srcOrd="2" destOrd="0" presId="urn:microsoft.com/office/officeart/2018/2/layout/IconLabelList"/>
    <dgm:cxn modelId="{0BC2F52D-00ED-4A09-9F22-14FDE77391D2}" type="presParOf" srcId="{5CA299B7-1197-405E-9CC4-8715A14B01FF}" destId="{A92A115E-3AE3-4D14-877F-7CBEE35D44C4}" srcOrd="3" destOrd="0" presId="urn:microsoft.com/office/officeart/2018/2/layout/IconLabelList"/>
    <dgm:cxn modelId="{41F998C2-AB05-475C-AB39-EFC3F45DBE7E}" type="presParOf" srcId="{5CA299B7-1197-405E-9CC4-8715A14B01FF}" destId="{D715CA3E-8547-4A3C-B0C0-D60873117F3E}" srcOrd="4" destOrd="0" presId="urn:microsoft.com/office/officeart/2018/2/layout/IconLabelList"/>
    <dgm:cxn modelId="{A506FBAE-B04E-4552-A8EB-84D8D8C2D0C4}" type="presParOf" srcId="{D715CA3E-8547-4A3C-B0C0-D60873117F3E}" destId="{8A090B0A-AD52-4B08-B1FD-A7FE398204C8}" srcOrd="0" destOrd="0" presId="urn:microsoft.com/office/officeart/2018/2/layout/IconLabelList"/>
    <dgm:cxn modelId="{6A22ABE0-E89E-4093-ADEB-242385926E56}" type="presParOf" srcId="{D715CA3E-8547-4A3C-B0C0-D60873117F3E}" destId="{6AEE9FE4-C1EE-4B6F-B103-50E665007428}" srcOrd="1" destOrd="0" presId="urn:microsoft.com/office/officeart/2018/2/layout/IconLabelList"/>
    <dgm:cxn modelId="{872BF9D5-318B-4888-ACB4-CF2CCEB2727F}" type="presParOf" srcId="{D715CA3E-8547-4A3C-B0C0-D60873117F3E}" destId="{0A8BB831-4528-4D5D-B38C-A5A2FC177B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2E2C3E-897E-442A-B65E-07CBC1D034B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47C924-AD00-4720-AAB5-47DCF2288A92}">
      <dgm:prSet/>
      <dgm:spPr/>
      <dgm:t>
        <a:bodyPr/>
        <a:lstStyle/>
        <a:p>
          <a:r>
            <a:rPr lang="en-CA" b="0" baseline="0" dirty="0">
              <a:latin typeface="+mj-lt"/>
            </a:rPr>
            <a:t>Model Development: Python</a:t>
          </a:r>
          <a:endParaRPr lang="en-US" b="0" dirty="0">
            <a:latin typeface="+mj-lt"/>
          </a:endParaRPr>
        </a:p>
      </dgm:t>
    </dgm:pt>
    <dgm:pt modelId="{DF9D8AC9-14B6-4786-B18D-40228033D7BB}" type="parTrans" cxnId="{769E3EE5-A13C-4D9F-989B-6A7B6E75FAD9}">
      <dgm:prSet/>
      <dgm:spPr/>
      <dgm:t>
        <a:bodyPr/>
        <a:lstStyle/>
        <a:p>
          <a:endParaRPr lang="en-US"/>
        </a:p>
      </dgm:t>
    </dgm:pt>
    <dgm:pt modelId="{3639C3B9-6538-4A53-8A71-C3F6325A9062}" type="sibTrans" cxnId="{769E3EE5-A13C-4D9F-989B-6A7B6E75FAD9}">
      <dgm:prSet/>
      <dgm:spPr/>
      <dgm:t>
        <a:bodyPr/>
        <a:lstStyle/>
        <a:p>
          <a:endParaRPr lang="en-US"/>
        </a:p>
      </dgm:t>
    </dgm:pt>
    <dgm:pt modelId="{E18BB317-AE04-4B1E-84E9-CFA935089FBC}">
      <dgm:prSet/>
      <dgm:spPr/>
      <dgm:t>
        <a:bodyPr/>
        <a:lstStyle/>
        <a:p>
          <a:r>
            <a:rPr lang="en-CA" b="0" baseline="0" dirty="0">
              <a:latin typeface="+mj-lt"/>
            </a:rPr>
            <a:t>Web Development: Flask</a:t>
          </a:r>
          <a:endParaRPr lang="en-US" b="0" dirty="0">
            <a:latin typeface="+mj-lt"/>
          </a:endParaRPr>
        </a:p>
      </dgm:t>
    </dgm:pt>
    <dgm:pt modelId="{3818672F-EF85-40A7-9F75-5E46248B4945}" type="parTrans" cxnId="{59D6B4DA-D26F-49B3-97B0-4411CD7A1CFF}">
      <dgm:prSet/>
      <dgm:spPr/>
      <dgm:t>
        <a:bodyPr/>
        <a:lstStyle/>
        <a:p>
          <a:endParaRPr lang="en-US"/>
        </a:p>
      </dgm:t>
    </dgm:pt>
    <dgm:pt modelId="{DA569B1E-39F8-4428-97A6-5E967D8F9B95}" type="sibTrans" cxnId="{59D6B4DA-D26F-49B3-97B0-4411CD7A1CFF}">
      <dgm:prSet/>
      <dgm:spPr/>
      <dgm:t>
        <a:bodyPr/>
        <a:lstStyle/>
        <a:p>
          <a:endParaRPr lang="en-US"/>
        </a:p>
      </dgm:t>
    </dgm:pt>
    <dgm:pt modelId="{BA1777DB-D4AD-45FB-AD6D-5819D951F653}">
      <dgm:prSet/>
      <dgm:spPr/>
      <dgm:t>
        <a:bodyPr/>
        <a:lstStyle/>
        <a:p>
          <a:pPr marL="0" lvl="0" indent="0" defTabSz="977900">
            <a:spcBef>
              <a:spcPct val="0"/>
            </a:spcBef>
            <a:spcAft>
              <a:spcPct val="35000"/>
            </a:spcAft>
            <a:buNone/>
          </a:pPr>
          <a:r>
            <a:rPr lang="en-CA" b="0" kern="1200" baseline="0" dirty="0">
              <a:latin typeface="Calibri Light" panose="020F0302020204030204"/>
              <a:ea typeface="+mn-ea"/>
              <a:cs typeface="+mn-cs"/>
            </a:rPr>
            <a:t>Application Deployment: Heroku</a:t>
          </a:r>
          <a:endParaRPr lang="en-US" b="0" kern="1200" baseline="0" dirty="0">
            <a:latin typeface="Calibri Light" panose="020F0302020204030204"/>
            <a:ea typeface="+mn-ea"/>
            <a:cs typeface="+mn-cs"/>
          </a:endParaRPr>
        </a:p>
      </dgm:t>
    </dgm:pt>
    <dgm:pt modelId="{F4A2A2B2-94BA-4FFE-B18D-B35D670799BF}" type="parTrans" cxnId="{AC85AD70-1CA2-4307-B42E-C5698055A2C3}">
      <dgm:prSet/>
      <dgm:spPr/>
      <dgm:t>
        <a:bodyPr/>
        <a:lstStyle/>
        <a:p>
          <a:endParaRPr lang="en-US"/>
        </a:p>
      </dgm:t>
    </dgm:pt>
    <dgm:pt modelId="{D7FAA029-9CC3-4108-935E-222BFCCBEC30}" type="sibTrans" cxnId="{AC85AD70-1CA2-4307-B42E-C5698055A2C3}">
      <dgm:prSet/>
      <dgm:spPr/>
      <dgm:t>
        <a:bodyPr/>
        <a:lstStyle/>
        <a:p>
          <a:endParaRPr lang="en-US"/>
        </a:p>
      </dgm:t>
    </dgm:pt>
    <dgm:pt modelId="{AC09DF9E-A85F-4C27-A3F7-7DC706780A72}" type="pres">
      <dgm:prSet presAssocID="{022E2C3E-897E-442A-B65E-07CBC1D034B9}" presName="diagram" presStyleCnt="0">
        <dgm:presLayoutVars>
          <dgm:dir/>
          <dgm:resizeHandles val="exact"/>
        </dgm:presLayoutVars>
      </dgm:prSet>
      <dgm:spPr/>
    </dgm:pt>
    <dgm:pt modelId="{080AD40B-361C-4643-A946-8BF8D0F124AF}" type="pres">
      <dgm:prSet presAssocID="{C347C924-AD00-4720-AAB5-47DCF2288A92}" presName="node" presStyleLbl="node1" presStyleIdx="0" presStyleCnt="3">
        <dgm:presLayoutVars>
          <dgm:bulletEnabled val="1"/>
        </dgm:presLayoutVars>
      </dgm:prSet>
      <dgm:spPr/>
    </dgm:pt>
    <dgm:pt modelId="{684F130C-4A02-4493-8E06-306DAD74B979}" type="pres">
      <dgm:prSet presAssocID="{3639C3B9-6538-4A53-8A71-C3F6325A9062}" presName="sibTrans" presStyleCnt="0"/>
      <dgm:spPr/>
    </dgm:pt>
    <dgm:pt modelId="{9D3AA72B-F7F1-4089-9678-26BB57C55AC4}" type="pres">
      <dgm:prSet presAssocID="{E18BB317-AE04-4B1E-84E9-CFA935089FBC}" presName="node" presStyleLbl="node1" presStyleIdx="1" presStyleCnt="3">
        <dgm:presLayoutVars>
          <dgm:bulletEnabled val="1"/>
        </dgm:presLayoutVars>
      </dgm:prSet>
      <dgm:spPr/>
    </dgm:pt>
    <dgm:pt modelId="{2AFD9269-0EFF-4AE3-A3DC-26B5D24CE483}" type="pres">
      <dgm:prSet presAssocID="{DA569B1E-39F8-4428-97A6-5E967D8F9B95}" presName="sibTrans" presStyleCnt="0"/>
      <dgm:spPr/>
    </dgm:pt>
    <dgm:pt modelId="{C7F6CC55-E2A7-4355-92D6-0F8F4621C91F}" type="pres">
      <dgm:prSet presAssocID="{BA1777DB-D4AD-45FB-AD6D-5819D951F653}" presName="node" presStyleLbl="node1" presStyleIdx="2" presStyleCnt="3">
        <dgm:presLayoutVars>
          <dgm:bulletEnabled val="1"/>
        </dgm:presLayoutVars>
      </dgm:prSet>
      <dgm:spPr/>
    </dgm:pt>
  </dgm:ptLst>
  <dgm:cxnLst>
    <dgm:cxn modelId="{5B99D803-8C02-49DD-8113-9C0E17F9BA14}" type="presOf" srcId="{C347C924-AD00-4720-AAB5-47DCF2288A92}" destId="{080AD40B-361C-4643-A946-8BF8D0F124AF}" srcOrd="0" destOrd="0" presId="urn:microsoft.com/office/officeart/2005/8/layout/default"/>
    <dgm:cxn modelId="{B190DB0D-D41B-4921-803E-E8441486150F}" type="presOf" srcId="{022E2C3E-897E-442A-B65E-07CBC1D034B9}" destId="{AC09DF9E-A85F-4C27-A3F7-7DC706780A72}" srcOrd="0" destOrd="0" presId="urn:microsoft.com/office/officeart/2005/8/layout/default"/>
    <dgm:cxn modelId="{1DA45615-3246-4DEB-A6D8-DFCA0990AE1C}" type="presOf" srcId="{E18BB317-AE04-4B1E-84E9-CFA935089FBC}" destId="{9D3AA72B-F7F1-4089-9678-26BB57C55AC4}" srcOrd="0" destOrd="0" presId="urn:microsoft.com/office/officeart/2005/8/layout/default"/>
    <dgm:cxn modelId="{AC85AD70-1CA2-4307-B42E-C5698055A2C3}" srcId="{022E2C3E-897E-442A-B65E-07CBC1D034B9}" destId="{BA1777DB-D4AD-45FB-AD6D-5819D951F653}" srcOrd="2" destOrd="0" parTransId="{F4A2A2B2-94BA-4FFE-B18D-B35D670799BF}" sibTransId="{D7FAA029-9CC3-4108-935E-222BFCCBEC30}"/>
    <dgm:cxn modelId="{59D6B4DA-D26F-49B3-97B0-4411CD7A1CFF}" srcId="{022E2C3E-897E-442A-B65E-07CBC1D034B9}" destId="{E18BB317-AE04-4B1E-84E9-CFA935089FBC}" srcOrd="1" destOrd="0" parTransId="{3818672F-EF85-40A7-9F75-5E46248B4945}" sibTransId="{DA569B1E-39F8-4428-97A6-5E967D8F9B95}"/>
    <dgm:cxn modelId="{769E3EE5-A13C-4D9F-989B-6A7B6E75FAD9}" srcId="{022E2C3E-897E-442A-B65E-07CBC1D034B9}" destId="{C347C924-AD00-4720-AAB5-47DCF2288A92}" srcOrd="0" destOrd="0" parTransId="{DF9D8AC9-14B6-4786-B18D-40228033D7BB}" sibTransId="{3639C3B9-6538-4A53-8A71-C3F6325A9062}"/>
    <dgm:cxn modelId="{0EC705F7-AF1F-412B-8773-2255FFE18AFC}" type="presOf" srcId="{BA1777DB-D4AD-45FB-AD6D-5819D951F653}" destId="{C7F6CC55-E2A7-4355-92D6-0F8F4621C91F}" srcOrd="0" destOrd="0" presId="urn:microsoft.com/office/officeart/2005/8/layout/default"/>
    <dgm:cxn modelId="{67FA9C44-3569-4976-A330-5C6A7AF896C4}" type="presParOf" srcId="{AC09DF9E-A85F-4C27-A3F7-7DC706780A72}" destId="{080AD40B-361C-4643-A946-8BF8D0F124AF}" srcOrd="0" destOrd="0" presId="urn:microsoft.com/office/officeart/2005/8/layout/default"/>
    <dgm:cxn modelId="{46E457D1-C30E-4B34-867C-89DFFFA6915B}" type="presParOf" srcId="{AC09DF9E-A85F-4C27-A3F7-7DC706780A72}" destId="{684F130C-4A02-4493-8E06-306DAD74B979}" srcOrd="1" destOrd="0" presId="urn:microsoft.com/office/officeart/2005/8/layout/default"/>
    <dgm:cxn modelId="{05476030-A397-4BD0-AFBD-05EC57C6D0FA}" type="presParOf" srcId="{AC09DF9E-A85F-4C27-A3F7-7DC706780A72}" destId="{9D3AA72B-F7F1-4089-9678-26BB57C55AC4}" srcOrd="2" destOrd="0" presId="urn:microsoft.com/office/officeart/2005/8/layout/default"/>
    <dgm:cxn modelId="{31C36EF5-DFF5-4CA0-B897-552CFD4CE983}" type="presParOf" srcId="{AC09DF9E-A85F-4C27-A3F7-7DC706780A72}" destId="{2AFD9269-0EFF-4AE3-A3DC-26B5D24CE483}" srcOrd="3" destOrd="0" presId="urn:microsoft.com/office/officeart/2005/8/layout/default"/>
    <dgm:cxn modelId="{A2DDF227-4B45-4A5D-8DF4-154DE0DD39E6}" type="presParOf" srcId="{AC09DF9E-A85F-4C27-A3F7-7DC706780A72}" destId="{C7F6CC55-E2A7-4355-92D6-0F8F4621C91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6E9A0-BED0-443E-9066-F1380B50E2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F9EE37-C938-4A91-83AB-72DD1F377A27}">
      <dgm:prSet/>
      <dgm:spPr/>
      <dgm:t>
        <a:bodyPr/>
        <a:lstStyle/>
        <a:p>
          <a:r>
            <a:rPr lang="en-US" dirty="0"/>
            <a:t>Integration of front end with python script.</a:t>
          </a:r>
        </a:p>
      </dgm:t>
    </dgm:pt>
    <dgm:pt modelId="{41C48701-D235-40AA-84B4-C4CE673B4F53}" type="parTrans" cxnId="{64B7D69F-08BF-432E-BCA9-C42B2503E7A3}">
      <dgm:prSet/>
      <dgm:spPr/>
      <dgm:t>
        <a:bodyPr/>
        <a:lstStyle/>
        <a:p>
          <a:endParaRPr lang="en-US"/>
        </a:p>
      </dgm:t>
    </dgm:pt>
    <dgm:pt modelId="{D7ECDF02-C685-496E-98D8-0E2ED25AC02E}" type="sibTrans" cxnId="{64B7D69F-08BF-432E-BCA9-C42B2503E7A3}">
      <dgm:prSet/>
      <dgm:spPr/>
      <dgm:t>
        <a:bodyPr/>
        <a:lstStyle/>
        <a:p>
          <a:endParaRPr lang="en-US"/>
        </a:p>
      </dgm:t>
    </dgm:pt>
    <dgm:pt modelId="{480C1E4C-D0B4-4DB0-9768-C78440B16668}">
      <dgm:prSet/>
      <dgm:spPr/>
      <dgm:t>
        <a:bodyPr/>
        <a:lstStyle/>
        <a:p>
          <a:r>
            <a:rPr lang="en-US" dirty="0"/>
            <a:t>Accuracy percentage of the words used from the prediction table.</a:t>
          </a:r>
        </a:p>
      </dgm:t>
    </dgm:pt>
    <dgm:pt modelId="{0CF45327-4C73-410A-91F9-58AB604B71C6}" type="parTrans" cxnId="{4D932E12-16A6-4381-B7BF-E8B09F44D093}">
      <dgm:prSet/>
      <dgm:spPr/>
      <dgm:t>
        <a:bodyPr/>
        <a:lstStyle/>
        <a:p>
          <a:endParaRPr lang="en-US"/>
        </a:p>
      </dgm:t>
    </dgm:pt>
    <dgm:pt modelId="{20F65421-8CB5-4602-8E2B-D7304E18FB85}" type="sibTrans" cxnId="{4D932E12-16A6-4381-B7BF-E8B09F44D093}">
      <dgm:prSet/>
      <dgm:spPr/>
      <dgm:t>
        <a:bodyPr/>
        <a:lstStyle/>
        <a:p>
          <a:endParaRPr lang="en-US"/>
        </a:p>
      </dgm:t>
    </dgm:pt>
    <dgm:pt modelId="{B9171E30-CEA5-4B23-B698-5659BBE1AA0B}">
      <dgm:prSet/>
      <dgm:spPr/>
      <dgm:t>
        <a:bodyPr/>
        <a:lstStyle/>
        <a:p>
          <a:r>
            <a:rPr lang="en-US" dirty="0"/>
            <a:t>Selection of words from the list of predicted words.</a:t>
          </a:r>
        </a:p>
      </dgm:t>
    </dgm:pt>
    <dgm:pt modelId="{14EF820E-1C43-4696-B9A1-3100F300FDEA}" type="parTrans" cxnId="{13601565-57F3-4363-B163-AD7438D94ADD}">
      <dgm:prSet/>
      <dgm:spPr/>
      <dgm:t>
        <a:bodyPr/>
        <a:lstStyle/>
        <a:p>
          <a:endParaRPr lang="en-US"/>
        </a:p>
      </dgm:t>
    </dgm:pt>
    <dgm:pt modelId="{08DF4EC8-6F8C-46AE-89E5-A43C6E0F5AE2}" type="sibTrans" cxnId="{13601565-57F3-4363-B163-AD7438D94ADD}">
      <dgm:prSet/>
      <dgm:spPr/>
      <dgm:t>
        <a:bodyPr/>
        <a:lstStyle/>
        <a:p>
          <a:endParaRPr lang="en-US"/>
        </a:p>
      </dgm:t>
    </dgm:pt>
    <dgm:pt modelId="{55ADED3B-4557-4AE4-9110-1815FF9FBC1D}">
      <dgm:prSet/>
      <dgm:spPr/>
      <dgm:t>
        <a:bodyPr/>
        <a:lstStyle/>
        <a:p>
          <a:r>
            <a:rPr lang="en-US" dirty="0"/>
            <a:t>Storing user(s) input history for word prediction / Specialized profile for users</a:t>
          </a:r>
        </a:p>
      </dgm:t>
    </dgm:pt>
    <dgm:pt modelId="{810E5596-1F3D-452F-99AA-8C06401F9D92}" type="parTrans" cxnId="{4A8521CA-2B27-45A3-B957-88007BF7F071}">
      <dgm:prSet/>
      <dgm:spPr/>
      <dgm:t>
        <a:bodyPr/>
        <a:lstStyle/>
        <a:p>
          <a:endParaRPr lang="en-US"/>
        </a:p>
      </dgm:t>
    </dgm:pt>
    <dgm:pt modelId="{B06DA8A9-6483-4DE5-A1E6-4FAA482C93D6}" type="sibTrans" cxnId="{4A8521CA-2B27-45A3-B957-88007BF7F071}">
      <dgm:prSet/>
      <dgm:spPr/>
      <dgm:t>
        <a:bodyPr/>
        <a:lstStyle/>
        <a:p>
          <a:endParaRPr lang="en-US"/>
        </a:p>
      </dgm:t>
    </dgm:pt>
    <dgm:pt modelId="{DC5B915A-1088-419D-AA8A-A821833B44DD}" type="pres">
      <dgm:prSet presAssocID="{B786E9A0-BED0-443E-9066-F1380B50E235}" presName="linear" presStyleCnt="0">
        <dgm:presLayoutVars>
          <dgm:animLvl val="lvl"/>
          <dgm:resizeHandles val="exact"/>
        </dgm:presLayoutVars>
      </dgm:prSet>
      <dgm:spPr/>
    </dgm:pt>
    <dgm:pt modelId="{EC8736D2-B759-4E50-BCC4-5D7857E1BA70}" type="pres">
      <dgm:prSet presAssocID="{C3F9EE37-C938-4A91-83AB-72DD1F377A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6CE763-F224-485C-9ED1-E92FB812110F}" type="pres">
      <dgm:prSet presAssocID="{D7ECDF02-C685-496E-98D8-0E2ED25AC02E}" presName="spacer" presStyleCnt="0"/>
      <dgm:spPr/>
    </dgm:pt>
    <dgm:pt modelId="{1DDD3FB4-D30D-47FD-81FD-84705AEAAC0D}" type="pres">
      <dgm:prSet presAssocID="{480C1E4C-D0B4-4DB0-9768-C78440B166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D8B854-61BD-4E35-917F-6357DA22B9DA}" type="pres">
      <dgm:prSet presAssocID="{20F65421-8CB5-4602-8E2B-D7304E18FB85}" presName="spacer" presStyleCnt="0"/>
      <dgm:spPr/>
    </dgm:pt>
    <dgm:pt modelId="{BE54B36F-8ED8-4049-A9D9-4BE0E91A766C}" type="pres">
      <dgm:prSet presAssocID="{B9171E30-CEA5-4B23-B698-5659BBE1AA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382621-5603-4F98-BCE2-F6CBAE88FB4C}" type="pres">
      <dgm:prSet presAssocID="{08DF4EC8-6F8C-46AE-89E5-A43C6E0F5AE2}" presName="spacer" presStyleCnt="0"/>
      <dgm:spPr/>
    </dgm:pt>
    <dgm:pt modelId="{D423096D-F6A5-4597-B501-2E6A4A4C50BC}" type="pres">
      <dgm:prSet presAssocID="{55ADED3B-4557-4AE4-9110-1815FF9FBC1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932E12-16A6-4381-B7BF-E8B09F44D093}" srcId="{B786E9A0-BED0-443E-9066-F1380B50E235}" destId="{480C1E4C-D0B4-4DB0-9768-C78440B16668}" srcOrd="1" destOrd="0" parTransId="{0CF45327-4C73-410A-91F9-58AB604B71C6}" sibTransId="{20F65421-8CB5-4602-8E2B-D7304E18FB85}"/>
    <dgm:cxn modelId="{13315B19-7447-4043-B320-26C5698F95E4}" type="presOf" srcId="{B786E9A0-BED0-443E-9066-F1380B50E235}" destId="{DC5B915A-1088-419D-AA8A-A821833B44DD}" srcOrd="0" destOrd="0" presId="urn:microsoft.com/office/officeart/2005/8/layout/vList2"/>
    <dgm:cxn modelId="{13601565-57F3-4363-B163-AD7438D94ADD}" srcId="{B786E9A0-BED0-443E-9066-F1380B50E235}" destId="{B9171E30-CEA5-4B23-B698-5659BBE1AA0B}" srcOrd="2" destOrd="0" parTransId="{14EF820E-1C43-4696-B9A1-3100F300FDEA}" sibTransId="{08DF4EC8-6F8C-46AE-89E5-A43C6E0F5AE2}"/>
    <dgm:cxn modelId="{E9297478-0F65-4BDF-86CF-D06089A3A1C6}" type="presOf" srcId="{C3F9EE37-C938-4A91-83AB-72DD1F377A27}" destId="{EC8736D2-B759-4E50-BCC4-5D7857E1BA70}" srcOrd="0" destOrd="0" presId="urn:microsoft.com/office/officeart/2005/8/layout/vList2"/>
    <dgm:cxn modelId="{64B7D69F-08BF-432E-BCA9-C42B2503E7A3}" srcId="{B786E9A0-BED0-443E-9066-F1380B50E235}" destId="{C3F9EE37-C938-4A91-83AB-72DD1F377A27}" srcOrd="0" destOrd="0" parTransId="{41C48701-D235-40AA-84B4-C4CE673B4F53}" sibTransId="{D7ECDF02-C685-496E-98D8-0E2ED25AC02E}"/>
    <dgm:cxn modelId="{D0A7F4A4-D61D-448D-94F6-32C1218055CA}" type="presOf" srcId="{B9171E30-CEA5-4B23-B698-5659BBE1AA0B}" destId="{BE54B36F-8ED8-4049-A9D9-4BE0E91A766C}" srcOrd="0" destOrd="0" presId="urn:microsoft.com/office/officeart/2005/8/layout/vList2"/>
    <dgm:cxn modelId="{4A8521CA-2B27-45A3-B957-88007BF7F071}" srcId="{B786E9A0-BED0-443E-9066-F1380B50E235}" destId="{55ADED3B-4557-4AE4-9110-1815FF9FBC1D}" srcOrd="3" destOrd="0" parTransId="{810E5596-1F3D-452F-99AA-8C06401F9D92}" sibTransId="{B06DA8A9-6483-4DE5-A1E6-4FAA482C93D6}"/>
    <dgm:cxn modelId="{4C923FCA-ED3A-42F0-ABB7-5BE447E8A8EF}" type="presOf" srcId="{480C1E4C-D0B4-4DB0-9768-C78440B16668}" destId="{1DDD3FB4-D30D-47FD-81FD-84705AEAAC0D}" srcOrd="0" destOrd="0" presId="urn:microsoft.com/office/officeart/2005/8/layout/vList2"/>
    <dgm:cxn modelId="{5A7944CA-9C1A-4E8A-B115-044B4CB3E107}" type="presOf" srcId="{55ADED3B-4557-4AE4-9110-1815FF9FBC1D}" destId="{D423096D-F6A5-4597-B501-2E6A4A4C50BC}" srcOrd="0" destOrd="0" presId="urn:microsoft.com/office/officeart/2005/8/layout/vList2"/>
    <dgm:cxn modelId="{6E408E8C-9032-46CB-B862-7F575DA23606}" type="presParOf" srcId="{DC5B915A-1088-419D-AA8A-A821833B44DD}" destId="{EC8736D2-B759-4E50-BCC4-5D7857E1BA70}" srcOrd="0" destOrd="0" presId="urn:microsoft.com/office/officeart/2005/8/layout/vList2"/>
    <dgm:cxn modelId="{E525F17B-52FD-4A1F-8054-1DCFD08AC8F4}" type="presParOf" srcId="{DC5B915A-1088-419D-AA8A-A821833B44DD}" destId="{FD6CE763-F224-485C-9ED1-E92FB812110F}" srcOrd="1" destOrd="0" presId="urn:microsoft.com/office/officeart/2005/8/layout/vList2"/>
    <dgm:cxn modelId="{DD4AA9B3-1E04-41D3-AA9D-6EFA98449D40}" type="presParOf" srcId="{DC5B915A-1088-419D-AA8A-A821833B44DD}" destId="{1DDD3FB4-D30D-47FD-81FD-84705AEAAC0D}" srcOrd="2" destOrd="0" presId="urn:microsoft.com/office/officeart/2005/8/layout/vList2"/>
    <dgm:cxn modelId="{7B92602D-1E80-4983-B7C3-90E7071B8F67}" type="presParOf" srcId="{DC5B915A-1088-419D-AA8A-A821833B44DD}" destId="{87D8B854-61BD-4E35-917F-6357DA22B9DA}" srcOrd="3" destOrd="0" presId="urn:microsoft.com/office/officeart/2005/8/layout/vList2"/>
    <dgm:cxn modelId="{7AA5A8E0-FD50-4AFD-AD4C-CFFE128C0442}" type="presParOf" srcId="{DC5B915A-1088-419D-AA8A-A821833B44DD}" destId="{BE54B36F-8ED8-4049-A9D9-4BE0E91A766C}" srcOrd="4" destOrd="0" presId="urn:microsoft.com/office/officeart/2005/8/layout/vList2"/>
    <dgm:cxn modelId="{0E49ABB1-CBDA-47E2-88D7-DF0237FAEF3A}" type="presParOf" srcId="{DC5B915A-1088-419D-AA8A-A821833B44DD}" destId="{DD382621-5603-4F98-BCE2-F6CBAE88FB4C}" srcOrd="5" destOrd="0" presId="urn:microsoft.com/office/officeart/2005/8/layout/vList2"/>
    <dgm:cxn modelId="{BBA06DBD-9268-41EA-9F77-178089877598}" type="presParOf" srcId="{DC5B915A-1088-419D-AA8A-A821833B44DD}" destId="{D423096D-F6A5-4597-B501-2E6A4A4C50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222B86-D62C-4259-9169-161A4AFF442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850D8B-7A8F-4213-91D4-5CB7CBF4465A}">
      <dgm:prSet/>
      <dgm:spPr/>
      <dgm:t>
        <a:bodyPr/>
        <a:lstStyle/>
        <a:p>
          <a:r>
            <a:rPr lang="en-US" dirty="0"/>
            <a:t>A mobile application that can be integrated with the in-built keyboard of the operating system.</a:t>
          </a:r>
        </a:p>
      </dgm:t>
    </dgm:pt>
    <dgm:pt modelId="{D4290B2A-9E0D-4878-B0F2-DEC493B27707}" type="parTrans" cxnId="{694DC8D2-C95A-4CDF-8645-D9C87BE2F541}">
      <dgm:prSet/>
      <dgm:spPr/>
      <dgm:t>
        <a:bodyPr/>
        <a:lstStyle/>
        <a:p>
          <a:endParaRPr lang="en-US"/>
        </a:p>
      </dgm:t>
    </dgm:pt>
    <dgm:pt modelId="{77B08D4A-974B-4DF9-8AC4-29734BDF5379}" type="sibTrans" cxnId="{694DC8D2-C95A-4CDF-8645-D9C87BE2F541}">
      <dgm:prSet/>
      <dgm:spPr/>
      <dgm:t>
        <a:bodyPr/>
        <a:lstStyle/>
        <a:p>
          <a:endParaRPr lang="en-US"/>
        </a:p>
      </dgm:t>
    </dgm:pt>
    <dgm:pt modelId="{F30EC945-563D-4AE9-9693-2A2F50FE5467}">
      <dgm:prSet/>
      <dgm:spPr/>
      <dgm:t>
        <a:bodyPr/>
        <a:lstStyle/>
        <a:p>
          <a:r>
            <a:rPr lang="en-US" dirty="0"/>
            <a:t>A web extension to suggest words based on the typing experience of the different users.</a:t>
          </a:r>
        </a:p>
      </dgm:t>
    </dgm:pt>
    <dgm:pt modelId="{988CC5F0-A4FB-4A63-9E56-EDA85B270357}" type="parTrans" cxnId="{7C4409F3-C95B-447A-BA78-4FA3545DB697}">
      <dgm:prSet/>
      <dgm:spPr/>
      <dgm:t>
        <a:bodyPr/>
        <a:lstStyle/>
        <a:p>
          <a:endParaRPr lang="en-US"/>
        </a:p>
      </dgm:t>
    </dgm:pt>
    <dgm:pt modelId="{5B7FFB5B-7791-40ED-A09F-A5009B5C50CD}" type="sibTrans" cxnId="{7C4409F3-C95B-447A-BA78-4FA3545DB697}">
      <dgm:prSet/>
      <dgm:spPr/>
      <dgm:t>
        <a:bodyPr/>
        <a:lstStyle/>
        <a:p>
          <a:endParaRPr lang="en-US"/>
        </a:p>
      </dgm:t>
    </dgm:pt>
    <dgm:pt modelId="{4EC943B8-4677-4273-A953-D4AB580B7141}">
      <dgm:prSet/>
      <dgm:spPr/>
      <dgm:t>
        <a:bodyPr/>
        <a:lstStyle/>
        <a:p>
          <a:r>
            <a:rPr lang="en-US" dirty="0"/>
            <a:t>Specialized profile for users for storing their commonly used words.</a:t>
          </a:r>
        </a:p>
      </dgm:t>
    </dgm:pt>
    <dgm:pt modelId="{3DE6ABBD-526B-4928-BFED-7DAC027CC860}" type="parTrans" cxnId="{CD2C82F0-6E75-4AFA-B1FA-5EF888538CA1}">
      <dgm:prSet/>
      <dgm:spPr/>
      <dgm:t>
        <a:bodyPr/>
        <a:lstStyle/>
        <a:p>
          <a:endParaRPr lang="en-US"/>
        </a:p>
      </dgm:t>
    </dgm:pt>
    <dgm:pt modelId="{BFFFEB77-4A76-4B61-BF75-490C7D41FF54}" type="sibTrans" cxnId="{CD2C82F0-6E75-4AFA-B1FA-5EF888538CA1}">
      <dgm:prSet/>
      <dgm:spPr/>
      <dgm:t>
        <a:bodyPr/>
        <a:lstStyle/>
        <a:p>
          <a:endParaRPr lang="en-US"/>
        </a:p>
      </dgm:t>
    </dgm:pt>
    <dgm:pt modelId="{58C361BB-338B-4B5E-B3D2-87166C883AE6}" type="pres">
      <dgm:prSet presAssocID="{DD222B86-D62C-4259-9169-161A4AFF4427}" presName="linear" presStyleCnt="0">
        <dgm:presLayoutVars>
          <dgm:animLvl val="lvl"/>
          <dgm:resizeHandles val="exact"/>
        </dgm:presLayoutVars>
      </dgm:prSet>
      <dgm:spPr/>
    </dgm:pt>
    <dgm:pt modelId="{3D934535-5B32-457D-B2D4-2D21BE436D3D}" type="pres">
      <dgm:prSet presAssocID="{4B850D8B-7A8F-4213-91D4-5CB7CBF446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E30327-E96A-48C3-B2A9-F24EB50DA4DB}" type="pres">
      <dgm:prSet presAssocID="{77B08D4A-974B-4DF9-8AC4-29734BDF5379}" presName="spacer" presStyleCnt="0"/>
      <dgm:spPr/>
    </dgm:pt>
    <dgm:pt modelId="{D35E0FDA-3772-44FA-A9C7-DE8281157C23}" type="pres">
      <dgm:prSet presAssocID="{F30EC945-563D-4AE9-9693-2A2F50FE54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3FE872-776D-40E2-9C25-52E446AF9EEF}" type="pres">
      <dgm:prSet presAssocID="{5B7FFB5B-7791-40ED-A09F-A5009B5C50CD}" presName="spacer" presStyleCnt="0"/>
      <dgm:spPr/>
    </dgm:pt>
    <dgm:pt modelId="{3E90D47E-22D9-46B5-B9A4-B67CEE46E7E3}" type="pres">
      <dgm:prSet presAssocID="{4EC943B8-4677-4273-A953-D4AB580B714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B3A2721-319D-49CA-976E-961D72A48F7F}" type="presOf" srcId="{4EC943B8-4677-4273-A953-D4AB580B7141}" destId="{3E90D47E-22D9-46B5-B9A4-B67CEE46E7E3}" srcOrd="0" destOrd="0" presId="urn:microsoft.com/office/officeart/2005/8/layout/vList2"/>
    <dgm:cxn modelId="{A15BB93E-921B-4887-8A0F-3BA5936877E1}" type="presOf" srcId="{4B850D8B-7A8F-4213-91D4-5CB7CBF4465A}" destId="{3D934535-5B32-457D-B2D4-2D21BE436D3D}" srcOrd="0" destOrd="0" presId="urn:microsoft.com/office/officeart/2005/8/layout/vList2"/>
    <dgm:cxn modelId="{A4D51C45-2062-4C70-887B-9C85EC74392F}" type="presOf" srcId="{F30EC945-563D-4AE9-9693-2A2F50FE5467}" destId="{D35E0FDA-3772-44FA-A9C7-DE8281157C23}" srcOrd="0" destOrd="0" presId="urn:microsoft.com/office/officeart/2005/8/layout/vList2"/>
    <dgm:cxn modelId="{49306DB2-8E40-4AE5-A541-DC9FE8B689CC}" type="presOf" srcId="{DD222B86-D62C-4259-9169-161A4AFF4427}" destId="{58C361BB-338B-4B5E-B3D2-87166C883AE6}" srcOrd="0" destOrd="0" presId="urn:microsoft.com/office/officeart/2005/8/layout/vList2"/>
    <dgm:cxn modelId="{694DC8D2-C95A-4CDF-8645-D9C87BE2F541}" srcId="{DD222B86-D62C-4259-9169-161A4AFF4427}" destId="{4B850D8B-7A8F-4213-91D4-5CB7CBF4465A}" srcOrd="0" destOrd="0" parTransId="{D4290B2A-9E0D-4878-B0F2-DEC493B27707}" sibTransId="{77B08D4A-974B-4DF9-8AC4-29734BDF5379}"/>
    <dgm:cxn modelId="{CD2C82F0-6E75-4AFA-B1FA-5EF888538CA1}" srcId="{DD222B86-D62C-4259-9169-161A4AFF4427}" destId="{4EC943B8-4677-4273-A953-D4AB580B7141}" srcOrd="2" destOrd="0" parTransId="{3DE6ABBD-526B-4928-BFED-7DAC027CC860}" sibTransId="{BFFFEB77-4A76-4B61-BF75-490C7D41FF54}"/>
    <dgm:cxn modelId="{7C4409F3-C95B-447A-BA78-4FA3545DB697}" srcId="{DD222B86-D62C-4259-9169-161A4AFF4427}" destId="{F30EC945-563D-4AE9-9693-2A2F50FE5467}" srcOrd="1" destOrd="0" parTransId="{988CC5F0-A4FB-4A63-9E56-EDA85B270357}" sibTransId="{5B7FFB5B-7791-40ED-A09F-A5009B5C50CD}"/>
    <dgm:cxn modelId="{70FDF68E-1D92-403D-BD13-C656F7B98335}" type="presParOf" srcId="{58C361BB-338B-4B5E-B3D2-87166C883AE6}" destId="{3D934535-5B32-457D-B2D4-2D21BE436D3D}" srcOrd="0" destOrd="0" presId="urn:microsoft.com/office/officeart/2005/8/layout/vList2"/>
    <dgm:cxn modelId="{3F45C991-5D5B-4AB6-A3C8-AAAB32BA2AF0}" type="presParOf" srcId="{58C361BB-338B-4B5E-B3D2-87166C883AE6}" destId="{97E30327-E96A-48C3-B2A9-F24EB50DA4DB}" srcOrd="1" destOrd="0" presId="urn:microsoft.com/office/officeart/2005/8/layout/vList2"/>
    <dgm:cxn modelId="{61141BD4-6FE0-4FEF-880A-C3AB1B1CDDDD}" type="presParOf" srcId="{58C361BB-338B-4B5E-B3D2-87166C883AE6}" destId="{D35E0FDA-3772-44FA-A9C7-DE8281157C23}" srcOrd="2" destOrd="0" presId="urn:microsoft.com/office/officeart/2005/8/layout/vList2"/>
    <dgm:cxn modelId="{C0BE53EA-CB59-478C-BC55-355115F21E6A}" type="presParOf" srcId="{58C361BB-338B-4B5E-B3D2-87166C883AE6}" destId="{FA3FE872-776D-40E2-9C25-52E446AF9EEF}" srcOrd="3" destOrd="0" presId="urn:microsoft.com/office/officeart/2005/8/layout/vList2"/>
    <dgm:cxn modelId="{A7622FC6-8FD2-4C78-BDBE-129E4FB7A561}" type="presParOf" srcId="{58C361BB-338B-4B5E-B3D2-87166C883AE6}" destId="{3E90D47E-22D9-46B5-B9A4-B67CEE46E7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9AED4-C752-49AF-B378-F5D7F4B03A57}">
      <dsp:nvSpPr>
        <dsp:cNvPr id="0" name=""/>
        <dsp:cNvSpPr/>
      </dsp:nvSpPr>
      <dsp:spPr>
        <a:xfrm>
          <a:off x="1551278" y="389686"/>
          <a:ext cx="872630" cy="872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E4C80-0F6B-40C1-85FD-5B7735204D72}">
      <dsp:nvSpPr>
        <dsp:cNvPr id="0" name=""/>
        <dsp:cNvSpPr/>
      </dsp:nvSpPr>
      <dsp:spPr>
        <a:xfrm>
          <a:off x="1018004" y="1565687"/>
          <a:ext cx="19391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predict next word of a sentence given its previous words.</a:t>
          </a:r>
        </a:p>
      </dsp:txBody>
      <dsp:txXfrm>
        <a:off x="1018004" y="1565687"/>
        <a:ext cx="1939178" cy="720000"/>
      </dsp:txXfrm>
    </dsp:sp>
    <dsp:sp modelId="{861468BF-A118-400D-B8D4-B5CA46AD6802}">
      <dsp:nvSpPr>
        <dsp:cNvPr id="0" name=""/>
        <dsp:cNvSpPr/>
      </dsp:nvSpPr>
      <dsp:spPr>
        <a:xfrm>
          <a:off x="3829813" y="389686"/>
          <a:ext cx="872630" cy="872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44ACE-C64F-4342-9115-E1D3EC26E0C6}">
      <dsp:nvSpPr>
        <dsp:cNvPr id="0" name=""/>
        <dsp:cNvSpPr/>
      </dsp:nvSpPr>
      <dsp:spPr>
        <a:xfrm>
          <a:off x="3296539" y="1565687"/>
          <a:ext cx="19391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provide accuracy of the words that are predicted correctly.</a:t>
          </a:r>
        </a:p>
      </dsp:txBody>
      <dsp:txXfrm>
        <a:off x="3296539" y="1565687"/>
        <a:ext cx="1939178" cy="720000"/>
      </dsp:txXfrm>
    </dsp:sp>
    <dsp:sp modelId="{8A090B0A-AD52-4B08-B1FD-A7FE398204C8}">
      <dsp:nvSpPr>
        <dsp:cNvPr id="0" name=""/>
        <dsp:cNvSpPr/>
      </dsp:nvSpPr>
      <dsp:spPr>
        <a:xfrm>
          <a:off x="2690545" y="2770482"/>
          <a:ext cx="872630" cy="872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BB831-4528-4D5D-B38C-A5A2FC177B28}">
      <dsp:nvSpPr>
        <dsp:cNvPr id="0" name=""/>
        <dsp:cNvSpPr/>
      </dsp:nvSpPr>
      <dsp:spPr>
        <a:xfrm>
          <a:off x="2157271" y="3946483"/>
          <a:ext cx="19391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develop an application on a webpage for easier accessibility.</a:t>
          </a:r>
        </a:p>
      </dsp:txBody>
      <dsp:txXfrm>
        <a:off x="2157271" y="3946483"/>
        <a:ext cx="193917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AD40B-361C-4643-A946-8BF8D0F124AF}">
      <dsp:nvSpPr>
        <dsp:cNvPr id="0" name=""/>
        <dsp:cNvSpPr/>
      </dsp:nvSpPr>
      <dsp:spPr>
        <a:xfrm>
          <a:off x="763" y="592881"/>
          <a:ext cx="2977235" cy="1786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baseline="0" dirty="0">
              <a:latin typeface="+mj-lt"/>
            </a:rPr>
            <a:t>Model Development: Python</a:t>
          </a:r>
          <a:endParaRPr lang="en-US" sz="3600" b="0" kern="1200" dirty="0">
            <a:latin typeface="+mj-lt"/>
          </a:endParaRPr>
        </a:p>
      </dsp:txBody>
      <dsp:txXfrm>
        <a:off x="763" y="592881"/>
        <a:ext cx="2977235" cy="1786341"/>
      </dsp:txXfrm>
    </dsp:sp>
    <dsp:sp modelId="{9D3AA72B-F7F1-4089-9678-26BB57C55AC4}">
      <dsp:nvSpPr>
        <dsp:cNvPr id="0" name=""/>
        <dsp:cNvSpPr/>
      </dsp:nvSpPr>
      <dsp:spPr>
        <a:xfrm>
          <a:off x="3275722" y="592881"/>
          <a:ext cx="2977235" cy="178634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baseline="0" dirty="0">
              <a:latin typeface="+mj-lt"/>
            </a:rPr>
            <a:t>Web Development: Flask</a:t>
          </a:r>
          <a:endParaRPr lang="en-US" sz="3600" b="0" kern="1200" dirty="0">
            <a:latin typeface="+mj-lt"/>
          </a:endParaRPr>
        </a:p>
      </dsp:txBody>
      <dsp:txXfrm>
        <a:off x="3275722" y="592881"/>
        <a:ext cx="2977235" cy="1786341"/>
      </dsp:txXfrm>
    </dsp:sp>
    <dsp:sp modelId="{C7F6CC55-E2A7-4355-92D6-0F8F4621C91F}">
      <dsp:nvSpPr>
        <dsp:cNvPr id="0" name=""/>
        <dsp:cNvSpPr/>
      </dsp:nvSpPr>
      <dsp:spPr>
        <a:xfrm>
          <a:off x="1638243" y="2676946"/>
          <a:ext cx="2977235" cy="178634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baseline="0" dirty="0">
              <a:latin typeface="Calibri Light" panose="020F0302020204030204"/>
              <a:ea typeface="+mn-ea"/>
              <a:cs typeface="+mn-cs"/>
            </a:rPr>
            <a:t>Application Deployment: Heroku</a:t>
          </a:r>
          <a:endParaRPr lang="en-US" sz="3600" b="0" kern="1200" baseline="0" dirty="0">
            <a:latin typeface="Calibri Light" panose="020F0302020204030204"/>
            <a:ea typeface="+mn-ea"/>
            <a:cs typeface="+mn-cs"/>
          </a:endParaRPr>
        </a:p>
      </dsp:txBody>
      <dsp:txXfrm>
        <a:off x="1638243" y="2676946"/>
        <a:ext cx="2977235" cy="1786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736D2-B759-4E50-BCC4-5D7857E1BA70}">
      <dsp:nvSpPr>
        <dsp:cNvPr id="0" name=""/>
        <dsp:cNvSpPr/>
      </dsp:nvSpPr>
      <dsp:spPr>
        <a:xfrm>
          <a:off x="0" y="179445"/>
          <a:ext cx="6253721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Integration of front end with python script.</a:t>
          </a:r>
        </a:p>
      </dsp:txBody>
      <dsp:txXfrm>
        <a:off x="54373" y="233818"/>
        <a:ext cx="6144975" cy="1005094"/>
      </dsp:txXfrm>
    </dsp:sp>
    <dsp:sp modelId="{1DDD3FB4-D30D-47FD-81FD-84705AEAAC0D}">
      <dsp:nvSpPr>
        <dsp:cNvPr id="0" name=""/>
        <dsp:cNvSpPr/>
      </dsp:nvSpPr>
      <dsp:spPr>
        <a:xfrm>
          <a:off x="0" y="1373925"/>
          <a:ext cx="6253721" cy="11138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Accuracy percentage of the words used from the prediction table.</a:t>
          </a:r>
        </a:p>
      </dsp:txBody>
      <dsp:txXfrm>
        <a:off x="54373" y="1428298"/>
        <a:ext cx="6144975" cy="1005094"/>
      </dsp:txXfrm>
    </dsp:sp>
    <dsp:sp modelId="{BE54B36F-8ED8-4049-A9D9-4BE0E91A766C}">
      <dsp:nvSpPr>
        <dsp:cNvPr id="0" name=""/>
        <dsp:cNvSpPr/>
      </dsp:nvSpPr>
      <dsp:spPr>
        <a:xfrm>
          <a:off x="0" y="2568405"/>
          <a:ext cx="6253721" cy="11138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Selection of words from the list of predicted words.</a:t>
          </a:r>
        </a:p>
      </dsp:txBody>
      <dsp:txXfrm>
        <a:off x="54373" y="2622778"/>
        <a:ext cx="6144975" cy="1005094"/>
      </dsp:txXfrm>
    </dsp:sp>
    <dsp:sp modelId="{D423096D-F6A5-4597-B501-2E6A4A4C50BC}">
      <dsp:nvSpPr>
        <dsp:cNvPr id="0" name=""/>
        <dsp:cNvSpPr/>
      </dsp:nvSpPr>
      <dsp:spPr>
        <a:xfrm>
          <a:off x="0" y="3762885"/>
          <a:ext cx="6253721" cy="1113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Storing user(s) input history for word prediction / Specialized profile for users</a:t>
          </a:r>
        </a:p>
      </dsp:txBody>
      <dsp:txXfrm>
        <a:off x="54373" y="3817258"/>
        <a:ext cx="6144975" cy="1005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34535-5B32-457D-B2D4-2D21BE436D3D}">
      <dsp:nvSpPr>
        <dsp:cNvPr id="0" name=""/>
        <dsp:cNvSpPr/>
      </dsp:nvSpPr>
      <dsp:spPr>
        <a:xfrm>
          <a:off x="0" y="52499"/>
          <a:ext cx="6253721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 mobile application that can be integrated with the in-built keyboard of the operating system.</a:t>
          </a:r>
        </a:p>
      </dsp:txBody>
      <dsp:txXfrm>
        <a:off x="77847" y="130346"/>
        <a:ext cx="6098027" cy="1439016"/>
      </dsp:txXfrm>
    </dsp:sp>
    <dsp:sp modelId="{D35E0FDA-3772-44FA-A9C7-DE8281157C23}">
      <dsp:nvSpPr>
        <dsp:cNvPr id="0" name=""/>
        <dsp:cNvSpPr/>
      </dsp:nvSpPr>
      <dsp:spPr>
        <a:xfrm>
          <a:off x="0" y="1730729"/>
          <a:ext cx="6253721" cy="15947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 web extension to suggest words based on the typing experience of the different users.</a:t>
          </a:r>
        </a:p>
      </dsp:txBody>
      <dsp:txXfrm>
        <a:off x="77847" y="1808576"/>
        <a:ext cx="6098027" cy="1439016"/>
      </dsp:txXfrm>
    </dsp:sp>
    <dsp:sp modelId="{3E90D47E-22D9-46B5-B9A4-B67CEE46E7E3}">
      <dsp:nvSpPr>
        <dsp:cNvPr id="0" name=""/>
        <dsp:cNvSpPr/>
      </dsp:nvSpPr>
      <dsp:spPr>
        <a:xfrm>
          <a:off x="0" y="3408960"/>
          <a:ext cx="6253721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Specialized profile for users for storing their commonly used words.</a:t>
          </a:r>
        </a:p>
      </dsp:txBody>
      <dsp:txXfrm>
        <a:off x="77847" y="3486807"/>
        <a:ext cx="6098027" cy="1439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A87CF4-7CB7-4763-96C7-526E15CA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73D53-60ED-45C9-ADA7-7FB2853F61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39FE3-803E-44C0-84B4-47320685DA03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4C154-7F75-4F3E-8B20-F882F45DDA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1B1CC-3001-4B5C-B749-294AFBA94E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94B2F-5528-4127-A06E-98096740E52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7037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D6255-5D2C-4A96-AF9D-04CFBA9C3F60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07C16-BD09-4300-A860-B1B013D1622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15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07C16-BD09-4300-A860-B1B013D1622F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95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1E24-CBB8-4C30-897F-33B59EB1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8188A-D47D-42AC-9FEA-6339B7E6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1524-46F9-4396-9FAA-2839548F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810E4-0F1B-4500-AF27-1CAC1123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1446-81C1-43DA-909A-43DD1C4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18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B26D-4CB8-4C26-ABD6-B773C2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01796-4F97-4B34-8845-CE934139E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BEFB-9106-4DF7-9A14-C70EFFF8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A289-9EDF-4AD1-B04A-A8029FB3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0D3E-8C62-40F8-A7FC-2B8712B3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611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25EEC-286F-4193-9FB8-7C06CD2E2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781D9-DA03-47DE-926E-577F6EBFF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03BE-2F80-4538-984C-D5ADCB86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68F3-6C1D-4569-823E-D0905567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F2CD-DFEE-4370-BEAE-E82CAAE9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184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3C32-1AB3-41A4-849A-23B4A79B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9FD3-9335-40E4-832A-1ECA999E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9727B-C4C1-4A52-B0E4-F4937B3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76DA5-2876-4A22-8976-78857F68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B6C6-2366-4B45-B69E-5F05D39B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73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CE34-93DA-4C99-BBA2-06401F8B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44702-CE79-4482-B4A3-B50264AF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622D-2E7C-4BC3-A6C8-674740BF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A8612-5FCA-4DBB-A558-681758A0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61C1-5403-43F8-AB95-A3C74452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305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2075-B1F1-4F9D-A8C3-BF47F210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3F05-54A8-405F-976A-28E57E263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0C110-C3DE-4ECB-82B8-01B92C624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60FF0-F5E2-4223-8FED-9D79CD90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4AAE0-E860-44B2-9899-0010F277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98F98-BE60-4A4F-BCBA-DC752BD1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959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1D92-F76A-463C-8A1F-EA5F597A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A6815-0467-462B-AAD7-B981F443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AC12E-55BA-4196-A31B-A3A1B33D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26E8C-0D58-42D5-8436-577E844F7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CA38B-6794-4A8C-8CCF-4A7F54912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2324B-EE4B-4824-94B3-909AB54D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3CEF4-8FD6-4FCC-A2D4-40A1C17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F233E-3185-4249-8C22-B2194BAC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448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A9A0-A354-4537-A37A-89E59F0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CFE7-421F-401C-AEAA-DB73D04A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6F50E-3828-486E-9DD8-FBAF731B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1E699-D27C-4468-93B5-682AB6C3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002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512F-2958-412D-9883-4E2EB2B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BCC9B-AB43-4E6D-89D9-B66768F7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DF9E6-AFC8-44FF-B0D2-CB871539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60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9FB1-BA6E-4B09-AF38-71B7EDF5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75E5-78FE-48B8-9F55-14E97600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89305-696C-4FD3-A1A5-6103A4C96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71FEF-EF1E-4933-8387-DFE6270C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8E5E-14F2-4017-B1A6-8372531A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1072-0CB3-4E6B-8DC9-DB33F343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25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1681-F507-4824-86F1-26DC5277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6B58A-3735-4EC9-99C8-455F28B34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2EFED-E776-4A47-B37F-B5017AC2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0748C-F21D-48BF-87FF-81B4888A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4B081-044D-41EC-8E92-F8808F1F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6454B-D00B-4A7A-A548-AE322FE0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612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33A78-B6C8-4257-B38E-B95FD577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2E26-A707-45AA-8673-AF848A05F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6430-10A1-4F80-A452-917DAA19A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0FA2-D266-438C-AE72-2D86D7852E4C}" type="datetimeFigureOut">
              <a:rPr lang="en-CA" smtClean="0"/>
              <a:t>2021-12-15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319A-0B2D-446E-8DA1-FB11F703A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AD10-3C85-405A-B258-1DEE77560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03F0-800A-4E80-8B9F-15C90E5E1CD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056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2534022-99ED-40C4-9A67-7F7CEEA0F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7F2F1-2D18-44AE-A708-8C50E9A9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E25D38-00BB-47BC-A420-9C7609F7B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0" name="Oval 37">
              <a:extLst>
                <a:ext uri="{FF2B5EF4-FFF2-40B4-BE49-F238E27FC236}">
                  <a16:creationId xmlns:a16="http://schemas.microsoft.com/office/drawing/2014/main" id="{1F4F2E45-761E-4637-BB7A-B97F6223F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0011804-9F29-4046-8AC0-0069BC46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9">
              <a:extLst>
                <a:ext uri="{FF2B5EF4-FFF2-40B4-BE49-F238E27FC236}">
                  <a16:creationId xmlns:a16="http://schemas.microsoft.com/office/drawing/2014/main" id="{56898B58-499F-4B46-9166-56759E83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89D301A7-D3C3-4C56-ACF8-54DF7EABA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41">
              <a:extLst>
                <a:ext uri="{FF2B5EF4-FFF2-40B4-BE49-F238E27FC236}">
                  <a16:creationId xmlns:a16="http://schemas.microsoft.com/office/drawing/2014/main" id="{3E1CB21C-65A2-4696-B2DC-A88D00DE7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42">
              <a:extLst>
                <a:ext uri="{FF2B5EF4-FFF2-40B4-BE49-F238E27FC236}">
                  <a16:creationId xmlns:a16="http://schemas.microsoft.com/office/drawing/2014/main" id="{5E6F0A01-1412-4A3A-8E6F-CA9BC71D3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FF9E8A8-DE9B-4337-9693-599645BF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27769F-5C33-4ED4-876A-BC7D7216F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00000">
            <a:off x="7037257" y="2562815"/>
            <a:ext cx="3065910" cy="306591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34325A-D069-4628-A133-80E7A3DB9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3F42BA-1034-408D-B086-093233DB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2BFC992-91E4-4749-B5D0-C8F68A989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DB05220-5956-4A4D-880E-7EBBD3BA3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9DC6F1-BAF3-4CEB-A764-2F081E75D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8D06A66-1F58-4BA6-B98F-E6C14C428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74D611A-9EFC-4031-B648-1961EDB3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AC708A-F3BF-4039-B7A7-DB9FD9775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27B70B-65A8-495F-B974-1652DC049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F05EF9C-4F7D-4684-BD0C-00D6C9B01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6420C76-CB08-403B-B9E6-5CD954532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283C2D-DB09-45EF-98F6-A93C02BD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6"/>
            <a:ext cx="4767065" cy="553118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Capstone Term 1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Project Presentation</a:t>
            </a:r>
            <a:b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13441A-02A0-4917-AC98-296A4AD9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1D22B-CA24-4D71-B8F2-4BF8373B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8861" y="630935"/>
            <a:ext cx="5020367" cy="5405963"/>
          </a:xfrm>
          <a:noFill/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/>
            <a:endParaRPr lang="en-US" sz="3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3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Next Word Predictor</a:t>
            </a:r>
          </a:p>
          <a:p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Team Mavericks</a:t>
            </a:r>
          </a:p>
          <a:p>
            <a:endParaRPr lang="en-US" sz="1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Yash Shah</a:t>
            </a:r>
          </a:p>
          <a:p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Geethu Kannan</a:t>
            </a:r>
          </a:p>
          <a:p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Shraddha Khadepatil</a:t>
            </a:r>
          </a:p>
          <a:p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Varun Kadian</a:t>
            </a:r>
          </a:p>
          <a:p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Yash Halani</a:t>
            </a:r>
          </a:p>
          <a:p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69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2C91DC-6B1A-44B7-A167-D29927EA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CA" sz="4800" spc="-10" dirty="0"/>
              <a:t>Business Problem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F943BB75-BB0F-4FF6-B933-E4ADCB986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32885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76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2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2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3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3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3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3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3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4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Rectangle 4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5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1489C-B428-412E-A30F-7085D800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CA" sz="4800" spc="-10" dirty="0"/>
              <a:t>Technologies Used</a:t>
            </a:r>
            <a:endParaRPr lang="en-CA" sz="4800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01D0259-CCF9-462D-814B-75E54ACC3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210086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9087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5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2C91DC-6B1A-44B7-A167-D29927EA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CA" sz="4800" spc="-10" dirty="0"/>
              <a:t>Challenges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29F7E7BD-C1C3-4511-B9C0-D33DFFE97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94371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011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791735-B4CA-416F-90F0-D3E33689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CA" sz="4800" spc="15" dirty="0"/>
              <a:t>Future Improvements</a:t>
            </a:r>
            <a:endParaRPr lang="en-CA" sz="4800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5069B9B-7441-4563-ADB6-900D8AE69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636585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392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83C2D-DB09-45EF-98F6-A93C02BD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816" y="2930835"/>
            <a:ext cx="5204489" cy="8291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45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55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72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73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6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165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Term 1 Project Presentation </vt:lpstr>
      <vt:lpstr>Business Problem</vt:lpstr>
      <vt:lpstr>Technologies Used</vt:lpstr>
      <vt:lpstr>Challenges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and Data Storytelling</dc:title>
  <dc:creator>Varun Kadian</dc:creator>
  <cp:lastModifiedBy>Varun Kadian</cp:lastModifiedBy>
  <cp:revision>83</cp:revision>
  <dcterms:created xsi:type="dcterms:W3CDTF">2021-11-25T19:11:56Z</dcterms:created>
  <dcterms:modified xsi:type="dcterms:W3CDTF">2021-12-15T17:47:46Z</dcterms:modified>
</cp:coreProperties>
</file>