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Kadian" initials="VK" lastIdx="1" clrIdx="0">
    <p:extLst>
      <p:ext uri="{19B8F6BF-5375-455C-9EA6-DF929625EA0E}">
        <p15:presenceInfo xmlns:p15="http://schemas.microsoft.com/office/powerpoint/2012/main" userId="Varun Kad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E2C3E-897E-442A-B65E-07CBC1D034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347C924-AD00-4720-AAB5-47DCF2288A9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Model Development: Python</a:t>
          </a:r>
          <a:endParaRPr lang="en-US"/>
        </a:p>
      </dgm:t>
    </dgm:pt>
    <dgm:pt modelId="{DF9D8AC9-14B6-4786-B18D-40228033D7BB}" type="parTrans" cxnId="{769E3EE5-A13C-4D9F-989B-6A7B6E75FAD9}">
      <dgm:prSet/>
      <dgm:spPr/>
      <dgm:t>
        <a:bodyPr/>
        <a:lstStyle/>
        <a:p>
          <a:endParaRPr lang="en-US"/>
        </a:p>
      </dgm:t>
    </dgm:pt>
    <dgm:pt modelId="{3639C3B9-6538-4A53-8A71-C3F6325A9062}" type="sibTrans" cxnId="{769E3EE5-A13C-4D9F-989B-6A7B6E75FAD9}">
      <dgm:prSet/>
      <dgm:spPr/>
      <dgm:t>
        <a:bodyPr/>
        <a:lstStyle/>
        <a:p>
          <a:endParaRPr lang="en-US"/>
        </a:p>
      </dgm:t>
    </dgm:pt>
    <dgm:pt modelId="{E18BB317-AE04-4B1E-84E9-CFA935089F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Web Development: Flask</a:t>
          </a:r>
          <a:endParaRPr lang="en-US" dirty="0"/>
        </a:p>
      </dgm:t>
    </dgm:pt>
    <dgm:pt modelId="{3818672F-EF85-40A7-9F75-5E46248B4945}" type="parTrans" cxnId="{59D6B4DA-D26F-49B3-97B0-4411CD7A1CFF}">
      <dgm:prSet/>
      <dgm:spPr/>
      <dgm:t>
        <a:bodyPr/>
        <a:lstStyle/>
        <a:p>
          <a:endParaRPr lang="en-US"/>
        </a:p>
      </dgm:t>
    </dgm:pt>
    <dgm:pt modelId="{DA569B1E-39F8-4428-97A6-5E967D8F9B95}" type="sibTrans" cxnId="{59D6B4DA-D26F-49B3-97B0-4411CD7A1CFF}">
      <dgm:prSet/>
      <dgm:spPr/>
      <dgm:t>
        <a:bodyPr/>
        <a:lstStyle/>
        <a:p>
          <a:endParaRPr lang="en-US"/>
        </a:p>
      </dgm:t>
    </dgm:pt>
    <dgm:pt modelId="{BA1777DB-D4AD-45FB-AD6D-5819D951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Application Deployment: Heroku</a:t>
          </a:r>
          <a:endParaRPr lang="en-US"/>
        </a:p>
      </dgm:t>
    </dgm:pt>
    <dgm:pt modelId="{F4A2A2B2-94BA-4FFE-B18D-B35D670799BF}" type="parTrans" cxnId="{AC85AD70-1CA2-4307-B42E-C5698055A2C3}">
      <dgm:prSet/>
      <dgm:spPr/>
      <dgm:t>
        <a:bodyPr/>
        <a:lstStyle/>
        <a:p>
          <a:endParaRPr lang="en-US"/>
        </a:p>
      </dgm:t>
    </dgm:pt>
    <dgm:pt modelId="{D7FAA029-9CC3-4108-935E-222BFCCBEC30}" type="sibTrans" cxnId="{AC85AD70-1CA2-4307-B42E-C5698055A2C3}">
      <dgm:prSet/>
      <dgm:spPr/>
      <dgm:t>
        <a:bodyPr/>
        <a:lstStyle/>
        <a:p>
          <a:endParaRPr lang="en-US"/>
        </a:p>
      </dgm:t>
    </dgm:pt>
    <dgm:pt modelId="{384B9C86-A235-4DFC-BBB9-95A04021D890}" type="pres">
      <dgm:prSet presAssocID="{022E2C3E-897E-442A-B65E-07CBC1D034B9}" presName="root" presStyleCnt="0">
        <dgm:presLayoutVars>
          <dgm:dir/>
          <dgm:resizeHandles val="exact"/>
        </dgm:presLayoutVars>
      </dgm:prSet>
      <dgm:spPr/>
    </dgm:pt>
    <dgm:pt modelId="{A565D6EA-C128-402E-B978-32A2FF36B009}" type="pres">
      <dgm:prSet presAssocID="{C347C924-AD00-4720-AAB5-47DCF2288A92}" presName="compNode" presStyleCnt="0"/>
      <dgm:spPr/>
    </dgm:pt>
    <dgm:pt modelId="{C7852B2C-2A86-46B5-8FA9-247DDD38550C}" type="pres">
      <dgm:prSet presAssocID="{C347C924-AD00-4720-AAB5-47DCF2288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E3C56E-87E3-4598-A43A-48917326FD79}" type="pres">
      <dgm:prSet presAssocID="{C347C924-AD00-4720-AAB5-47DCF2288A92}" presName="spaceRect" presStyleCnt="0"/>
      <dgm:spPr/>
    </dgm:pt>
    <dgm:pt modelId="{7BE39D87-4C48-44F1-8F1E-B7128C68F3F1}" type="pres">
      <dgm:prSet presAssocID="{C347C924-AD00-4720-AAB5-47DCF2288A92}" presName="textRect" presStyleLbl="revTx" presStyleIdx="0" presStyleCnt="3">
        <dgm:presLayoutVars>
          <dgm:chMax val="1"/>
          <dgm:chPref val="1"/>
        </dgm:presLayoutVars>
      </dgm:prSet>
      <dgm:spPr/>
    </dgm:pt>
    <dgm:pt modelId="{73D868F7-61A1-4634-83BB-86E7A21AEC4E}" type="pres">
      <dgm:prSet presAssocID="{3639C3B9-6538-4A53-8A71-C3F6325A9062}" presName="sibTrans" presStyleCnt="0"/>
      <dgm:spPr/>
    </dgm:pt>
    <dgm:pt modelId="{5E42CAE3-F69E-466B-B565-A05187FF1BB8}" type="pres">
      <dgm:prSet presAssocID="{E18BB317-AE04-4B1E-84E9-CFA935089FBC}" presName="compNode" presStyleCnt="0"/>
      <dgm:spPr/>
    </dgm:pt>
    <dgm:pt modelId="{60DEC872-4115-40D9-A805-60294BDF5387}" type="pres">
      <dgm:prSet presAssocID="{E18BB317-AE04-4B1E-84E9-CFA935089FBC}" presName="iconRect" presStyleLbl="node1" presStyleIdx="1" presStyleCnt="3" custLinFactNeighborX="-4279" custLinFactNeighborY="256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outline"/>
        </a:ext>
      </dgm:extLst>
    </dgm:pt>
    <dgm:pt modelId="{9DC433AD-26B9-4BBE-8626-0D4193DADD7E}" type="pres">
      <dgm:prSet presAssocID="{E18BB317-AE04-4B1E-84E9-CFA935089FBC}" presName="spaceRect" presStyleCnt="0"/>
      <dgm:spPr/>
    </dgm:pt>
    <dgm:pt modelId="{27F5CCD1-6118-4C26-9832-7783161A15ED}" type="pres">
      <dgm:prSet presAssocID="{E18BB317-AE04-4B1E-84E9-CFA935089FBC}" presName="textRect" presStyleLbl="revTx" presStyleIdx="1" presStyleCnt="3">
        <dgm:presLayoutVars>
          <dgm:chMax val="1"/>
          <dgm:chPref val="1"/>
        </dgm:presLayoutVars>
      </dgm:prSet>
      <dgm:spPr/>
    </dgm:pt>
    <dgm:pt modelId="{667E9F46-FB11-4255-A646-53A800A63EC6}" type="pres">
      <dgm:prSet presAssocID="{DA569B1E-39F8-4428-97A6-5E967D8F9B95}" presName="sibTrans" presStyleCnt="0"/>
      <dgm:spPr/>
    </dgm:pt>
    <dgm:pt modelId="{FA61B744-DBF9-4819-A927-0A0C70CD5EB5}" type="pres">
      <dgm:prSet presAssocID="{BA1777DB-D4AD-45FB-AD6D-5819D951F653}" presName="compNode" presStyleCnt="0"/>
      <dgm:spPr/>
    </dgm:pt>
    <dgm:pt modelId="{24ED479A-7013-4C3B-8BBF-29C02B76EC85}" type="pres">
      <dgm:prSet presAssocID="{BA1777DB-D4AD-45FB-AD6D-5819D951F6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B2A8FB5-1030-444B-9758-4D1501E33A76}" type="pres">
      <dgm:prSet presAssocID="{BA1777DB-D4AD-45FB-AD6D-5819D951F653}" presName="spaceRect" presStyleCnt="0"/>
      <dgm:spPr/>
    </dgm:pt>
    <dgm:pt modelId="{79D0E141-D4A6-43A5-BD72-81103E54DB61}" type="pres">
      <dgm:prSet presAssocID="{BA1777DB-D4AD-45FB-AD6D-5819D951F6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3B2C09-C3DF-4A09-8E10-8AF9ADCC25C9}" type="presOf" srcId="{E18BB317-AE04-4B1E-84E9-CFA935089FBC}" destId="{27F5CCD1-6118-4C26-9832-7783161A15ED}" srcOrd="0" destOrd="0" presId="urn:microsoft.com/office/officeart/2018/2/layout/IconLabelList"/>
    <dgm:cxn modelId="{AC85AD70-1CA2-4307-B42E-C5698055A2C3}" srcId="{022E2C3E-897E-442A-B65E-07CBC1D034B9}" destId="{BA1777DB-D4AD-45FB-AD6D-5819D951F653}" srcOrd="2" destOrd="0" parTransId="{F4A2A2B2-94BA-4FFE-B18D-B35D670799BF}" sibTransId="{D7FAA029-9CC3-4108-935E-222BFCCBEC30}"/>
    <dgm:cxn modelId="{FF53C683-116E-465A-9B85-E3F589B9754C}" type="presOf" srcId="{BA1777DB-D4AD-45FB-AD6D-5819D951F653}" destId="{79D0E141-D4A6-43A5-BD72-81103E54DB61}" srcOrd="0" destOrd="0" presId="urn:microsoft.com/office/officeart/2018/2/layout/IconLabelList"/>
    <dgm:cxn modelId="{BB724EA9-D138-40E4-A7A7-652471865902}" type="presOf" srcId="{022E2C3E-897E-442A-B65E-07CBC1D034B9}" destId="{384B9C86-A235-4DFC-BBB9-95A04021D890}" srcOrd="0" destOrd="0" presId="urn:microsoft.com/office/officeart/2018/2/layout/IconLabelList"/>
    <dgm:cxn modelId="{FD9E57BA-3093-4949-8AF2-CC93A4F8915C}" type="presOf" srcId="{C347C924-AD00-4720-AAB5-47DCF2288A92}" destId="{7BE39D87-4C48-44F1-8F1E-B7128C68F3F1}" srcOrd="0" destOrd="0" presId="urn:microsoft.com/office/officeart/2018/2/layout/IconLabelList"/>
    <dgm:cxn modelId="{59D6B4DA-D26F-49B3-97B0-4411CD7A1CFF}" srcId="{022E2C3E-897E-442A-B65E-07CBC1D034B9}" destId="{E18BB317-AE04-4B1E-84E9-CFA935089FBC}" srcOrd="1" destOrd="0" parTransId="{3818672F-EF85-40A7-9F75-5E46248B4945}" sibTransId="{DA569B1E-39F8-4428-97A6-5E967D8F9B95}"/>
    <dgm:cxn modelId="{769E3EE5-A13C-4D9F-989B-6A7B6E75FAD9}" srcId="{022E2C3E-897E-442A-B65E-07CBC1D034B9}" destId="{C347C924-AD00-4720-AAB5-47DCF2288A92}" srcOrd="0" destOrd="0" parTransId="{DF9D8AC9-14B6-4786-B18D-40228033D7BB}" sibTransId="{3639C3B9-6538-4A53-8A71-C3F6325A9062}"/>
    <dgm:cxn modelId="{052AB55F-270A-4984-A8DF-A82BD8B45BAC}" type="presParOf" srcId="{384B9C86-A235-4DFC-BBB9-95A04021D890}" destId="{A565D6EA-C128-402E-B978-32A2FF36B009}" srcOrd="0" destOrd="0" presId="urn:microsoft.com/office/officeart/2018/2/layout/IconLabelList"/>
    <dgm:cxn modelId="{9C31CA29-AC2E-4D93-B091-21757036D7EB}" type="presParOf" srcId="{A565D6EA-C128-402E-B978-32A2FF36B009}" destId="{C7852B2C-2A86-46B5-8FA9-247DDD38550C}" srcOrd="0" destOrd="0" presId="urn:microsoft.com/office/officeart/2018/2/layout/IconLabelList"/>
    <dgm:cxn modelId="{37780747-4F6D-4E31-8007-EE3CF30D8296}" type="presParOf" srcId="{A565D6EA-C128-402E-B978-32A2FF36B009}" destId="{B3E3C56E-87E3-4598-A43A-48917326FD79}" srcOrd="1" destOrd="0" presId="urn:microsoft.com/office/officeart/2018/2/layout/IconLabelList"/>
    <dgm:cxn modelId="{C11BD1C9-38CA-4B3D-B060-5E02FB4020D5}" type="presParOf" srcId="{A565D6EA-C128-402E-B978-32A2FF36B009}" destId="{7BE39D87-4C48-44F1-8F1E-B7128C68F3F1}" srcOrd="2" destOrd="0" presId="urn:microsoft.com/office/officeart/2018/2/layout/IconLabelList"/>
    <dgm:cxn modelId="{D08D9183-DF90-4563-8961-BC07C81977F1}" type="presParOf" srcId="{384B9C86-A235-4DFC-BBB9-95A04021D890}" destId="{73D868F7-61A1-4634-83BB-86E7A21AEC4E}" srcOrd="1" destOrd="0" presId="urn:microsoft.com/office/officeart/2018/2/layout/IconLabelList"/>
    <dgm:cxn modelId="{637732D8-5067-4EA5-97C9-D7FA0BA2DE8E}" type="presParOf" srcId="{384B9C86-A235-4DFC-BBB9-95A04021D890}" destId="{5E42CAE3-F69E-466B-B565-A05187FF1BB8}" srcOrd="2" destOrd="0" presId="urn:microsoft.com/office/officeart/2018/2/layout/IconLabelList"/>
    <dgm:cxn modelId="{910BD4D6-EF8F-4632-8AD4-528B4A0277A9}" type="presParOf" srcId="{5E42CAE3-F69E-466B-B565-A05187FF1BB8}" destId="{60DEC872-4115-40D9-A805-60294BDF5387}" srcOrd="0" destOrd="0" presId="urn:microsoft.com/office/officeart/2018/2/layout/IconLabelList"/>
    <dgm:cxn modelId="{AEBD2E28-D666-4688-B710-678CF9E026F8}" type="presParOf" srcId="{5E42CAE3-F69E-466B-B565-A05187FF1BB8}" destId="{9DC433AD-26B9-4BBE-8626-0D4193DADD7E}" srcOrd="1" destOrd="0" presId="urn:microsoft.com/office/officeart/2018/2/layout/IconLabelList"/>
    <dgm:cxn modelId="{87557BE0-FB45-48FC-9601-6F0FB388EA9C}" type="presParOf" srcId="{5E42CAE3-F69E-466B-B565-A05187FF1BB8}" destId="{27F5CCD1-6118-4C26-9832-7783161A15ED}" srcOrd="2" destOrd="0" presId="urn:microsoft.com/office/officeart/2018/2/layout/IconLabelList"/>
    <dgm:cxn modelId="{67D7C82F-BE22-4740-993F-22A885ECB116}" type="presParOf" srcId="{384B9C86-A235-4DFC-BBB9-95A04021D890}" destId="{667E9F46-FB11-4255-A646-53A800A63EC6}" srcOrd="3" destOrd="0" presId="urn:microsoft.com/office/officeart/2018/2/layout/IconLabelList"/>
    <dgm:cxn modelId="{250DF0C5-45DE-4C4A-B7B5-69F8AEBD3ECF}" type="presParOf" srcId="{384B9C86-A235-4DFC-BBB9-95A04021D890}" destId="{FA61B744-DBF9-4819-A927-0A0C70CD5EB5}" srcOrd="4" destOrd="0" presId="urn:microsoft.com/office/officeart/2018/2/layout/IconLabelList"/>
    <dgm:cxn modelId="{81C5F9F9-3A59-4994-8397-9E300660765A}" type="presParOf" srcId="{FA61B744-DBF9-4819-A927-0A0C70CD5EB5}" destId="{24ED479A-7013-4C3B-8BBF-29C02B76EC85}" srcOrd="0" destOrd="0" presId="urn:microsoft.com/office/officeart/2018/2/layout/IconLabelList"/>
    <dgm:cxn modelId="{923E6E01-F3BA-41DF-91A2-DB9C9B2177CF}" type="presParOf" srcId="{FA61B744-DBF9-4819-A927-0A0C70CD5EB5}" destId="{1B2A8FB5-1030-444B-9758-4D1501E33A76}" srcOrd="1" destOrd="0" presId="urn:microsoft.com/office/officeart/2018/2/layout/IconLabelList"/>
    <dgm:cxn modelId="{041BBDB3-D34D-4454-B425-A5433C8E8B40}" type="presParOf" srcId="{FA61B744-DBF9-4819-A927-0A0C70CD5EB5}" destId="{79D0E141-D4A6-43A5-BD72-81103E54D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2B2C-2A86-46B5-8FA9-247DDD38550C}">
      <dsp:nvSpPr>
        <dsp:cNvPr id="0" name=""/>
        <dsp:cNvSpPr/>
      </dsp:nvSpPr>
      <dsp:spPr>
        <a:xfrm>
          <a:off x="685637" y="309935"/>
          <a:ext cx="1112918" cy="1112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39D87-4C48-44F1-8F1E-B7128C68F3F1}">
      <dsp:nvSpPr>
        <dsp:cNvPr id="0" name=""/>
        <dsp:cNvSpPr/>
      </dsp:nvSpPr>
      <dsp:spPr>
        <a:xfrm>
          <a:off x="5520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Model Development: Python</a:t>
          </a:r>
          <a:endParaRPr lang="en-US" sz="2600" kern="1200"/>
        </a:p>
      </dsp:txBody>
      <dsp:txXfrm>
        <a:off x="5520" y="1757217"/>
        <a:ext cx="2473152" cy="720000"/>
      </dsp:txXfrm>
    </dsp:sp>
    <dsp:sp modelId="{60DEC872-4115-40D9-A805-60294BDF5387}">
      <dsp:nvSpPr>
        <dsp:cNvPr id="0" name=""/>
        <dsp:cNvSpPr/>
      </dsp:nvSpPr>
      <dsp:spPr>
        <a:xfrm>
          <a:off x="3543970" y="338515"/>
          <a:ext cx="1112918" cy="1112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CCD1-6118-4C26-9832-7783161A15ED}">
      <dsp:nvSpPr>
        <dsp:cNvPr id="0" name=""/>
        <dsp:cNvSpPr/>
      </dsp:nvSpPr>
      <dsp:spPr>
        <a:xfrm>
          <a:off x="2911474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Web Development: Flask</a:t>
          </a:r>
          <a:endParaRPr lang="en-US" sz="2600" kern="1200" dirty="0"/>
        </a:p>
      </dsp:txBody>
      <dsp:txXfrm>
        <a:off x="2911474" y="1757217"/>
        <a:ext cx="2473152" cy="720000"/>
      </dsp:txXfrm>
    </dsp:sp>
    <dsp:sp modelId="{24ED479A-7013-4C3B-8BBF-29C02B76EC85}">
      <dsp:nvSpPr>
        <dsp:cNvPr id="0" name=""/>
        <dsp:cNvSpPr/>
      </dsp:nvSpPr>
      <dsp:spPr>
        <a:xfrm>
          <a:off x="2138614" y="3095505"/>
          <a:ext cx="1112918" cy="1112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E141-D4A6-43A5-BD72-81103E54DB61}">
      <dsp:nvSpPr>
        <dsp:cNvPr id="0" name=""/>
        <dsp:cNvSpPr/>
      </dsp:nvSpPr>
      <dsp:spPr>
        <a:xfrm>
          <a:off x="1458497" y="454278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Application Deployment: Heroku</a:t>
          </a:r>
          <a:endParaRPr lang="en-US" sz="2600" kern="1200"/>
        </a:p>
      </dsp:txBody>
      <dsp:txXfrm>
        <a:off x="1458497" y="4542787"/>
        <a:ext cx="24731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C7B0F-1944-45F3-8C1C-8D4A032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en-CA"/>
              <a:t>Capstone Project 1 – team mavericks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6091-53D1-4126-82BF-91A5F2D3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0" y="944283"/>
            <a:ext cx="5008729" cy="4944726"/>
          </a:xfrm>
        </p:spPr>
        <p:txBody>
          <a:bodyPr anchor="b">
            <a:normAutofit/>
          </a:bodyPr>
          <a:lstStyle/>
          <a:p>
            <a:r>
              <a:rPr lang="en-CA"/>
              <a:t>Tech-Lead: Yash Shah 100768592</a:t>
            </a:r>
            <a:br>
              <a:rPr lang="en-CA"/>
            </a:br>
            <a:r>
              <a:rPr lang="en-CA"/>
              <a:t>Team Member: Geethu Kannan 100801786</a:t>
            </a:r>
            <a:br>
              <a:rPr lang="en-CA"/>
            </a:br>
            <a:r>
              <a:rPr lang="en-CA"/>
              <a:t>Team Member: Shraddha Khadepatil 100820094</a:t>
            </a:r>
            <a:br>
              <a:rPr lang="en-CA"/>
            </a:br>
            <a:r>
              <a:rPr lang="en-CA"/>
              <a:t>Team Member: Varun Kadian 100820124</a:t>
            </a:r>
            <a:br>
              <a:rPr lang="en-CA"/>
            </a:br>
            <a:r>
              <a:rPr lang="en-CA"/>
              <a:t>Team Member: Yash Halani 100848564</a:t>
            </a:r>
          </a:p>
        </p:txBody>
      </p:sp>
    </p:spTree>
    <p:extLst>
      <p:ext uri="{BB962C8B-B14F-4D97-AF65-F5344CB8AC3E}">
        <p14:creationId xmlns:p14="http://schemas.microsoft.com/office/powerpoint/2010/main" val="7501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8F7AE4B-9747-4033-A691-63FD7B89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2299" y="924184"/>
            <a:ext cx="5456968" cy="232153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49660"/>
              <a:gd name="connsiteX1" fmla="*/ 1164018 w 1722741"/>
              <a:gd name="connsiteY1" fmla="*/ 711636 h 849660"/>
              <a:gd name="connsiteX2" fmla="*/ 1595711 w 1722741"/>
              <a:gd name="connsiteY2" fmla="*/ 628754 h 849660"/>
              <a:gd name="connsiteX3" fmla="*/ 1674387 w 1722741"/>
              <a:gd name="connsiteY3" fmla="*/ 142276 h 849660"/>
              <a:gd name="connsiteX4" fmla="*/ 721925 w 1722741"/>
              <a:gd name="connsiteY4" fmla="*/ 1516 h 849660"/>
              <a:gd name="connsiteX5" fmla="*/ 43741 w 1722741"/>
              <a:gd name="connsiteY5" fmla="*/ 106863 h 849660"/>
              <a:gd name="connsiteX6" fmla="*/ 110364 w 1722741"/>
              <a:gd name="connsiteY6" fmla="*/ 628502 h 849660"/>
              <a:gd name="connsiteX7" fmla="*/ 461403 w 1722741"/>
              <a:gd name="connsiteY7" fmla="*/ 708922 h 849660"/>
              <a:gd name="connsiteX8" fmla="*/ 437871 w 1722741"/>
              <a:gd name="connsiteY8" fmla="*/ 849660 h 849660"/>
              <a:gd name="connsiteX9" fmla="*/ 616463 w 1722741"/>
              <a:gd name="connsiteY9" fmla="*/ 789973 h 849660"/>
              <a:gd name="connsiteX10" fmla="*/ 616922 w 1722741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37062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16113 w 1721932"/>
              <a:gd name="connsiteY10" fmla="*/ 713064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190"/>
              <a:gd name="connsiteX1" fmla="*/ 1163209 w 1721932"/>
              <a:gd name="connsiteY1" fmla="*/ 711636 h 851190"/>
              <a:gd name="connsiteX2" fmla="*/ 1594902 w 1721932"/>
              <a:gd name="connsiteY2" fmla="*/ 628754 h 851190"/>
              <a:gd name="connsiteX3" fmla="*/ 1673578 w 1721932"/>
              <a:gd name="connsiteY3" fmla="*/ 142276 h 851190"/>
              <a:gd name="connsiteX4" fmla="*/ 721116 w 1721932"/>
              <a:gd name="connsiteY4" fmla="*/ 1516 h 851190"/>
              <a:gd name="connsiteX5" fmla="*/ 42932 w 1721932"/>
              <a:gd name="connsiteY5" fmla="*/ 106863 h 851190"/>
              <a:gd name="connsiteX6" fmla="*/ 109555 w 1721932"/>
              <a:gd name="connsiteY6" fmla="*/ 628502 h 851190"/>
              <a:gd name="connsiteX7" fmla="*/ 435610 w 1721932"/>
              <a:gd name="connsiteY7" fmla="*/ 707171 h 851190"/>
              <a:gd name="connsiteX8" fmla="*/ 413863 w 1721932"/>
              <a:gd name="connsiteY8" fmla="*/ 849660 h 851190"/>
              <a:gd name="connsiteX9" fmla="*/ 599593 w 1721932"/>
              <a:gd name="connsiteY9" fmla="*/ 779467 h 851190"/>
              <a:gd name="connsiteX10" fmla="*/ 653588 w 1721932"/>
              <a:gd name="connsiteY10" fmla="*/ 711313 h 851190"/>
              <a:gd name="connsiteX0" fmla="*/ 653588 w 1721932"/>
              <a:gd name="connsiteY0" fmla="*/ 711313 h 850892"/>
              <a:gd name="connsiteX1" fmla="*/ 1163209 w 1721932"/>
              <a:gd name="connsiteY1" fmla="*/ 711636 h 850892"/>
              <a:gd name="connsiteX2" fmla="*/ 1594902 w 1721932"/>
              <a:gd name="connsiteY2" fmla="*/ 628754 h 850892"/>
              <a:gd name="connsiteX3" fmla="*/ 1673578 w 1721932"/>
              <a:gd name="connsiteY3" fmla="*/ 142276 h 850892"/>
              <a:gd name="connsiteX4" fmla="*/ 721116 w 1721932"/>
              <a:gd name="connsiteY4" fmla="*/ 1516 h 850892"/>
              <a:gd name="connsiteX5" fmla="*/ 42932 w 1721932"/>
              <a:gd name="connsiteY5" fmla="*/ 106863 h 850892"/>
              <a:gd name="connsiteX6" fmla="*/ 109555 w 1721932"/>
              <a:gd name="connsiteY6" fmla="*/ 628502 h 850892"/>
              <a:gd name="connsiteX7" fmla="*/ 435610 w 1721932"/>
              <a:gd name="connsiteY7" fmla="*/ 707171 h 850892"/>
              <a:gd name="connsiteX8" fmla="*/ 413863 w 1721932"/>
              <a:gd name="connsiteY8" fmla="*/ 849660 h 850892"/>
              <a:gd name="connsiteX9" fmla="*/ 599593 w 1721932"/>
              <a:gd name="connsiteY9" fmla="*/ 770713 h 850892"/>
              <a:gd name="connsiteX10" fmla="*/ 653588 w 1721932"/>
              <a:gd name="connsiteY10" fmla="*/ 711313 h 850892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644 w 1721988"/>
              <a:gd name="connsiteY0" fmla="*/ 711313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3644 w 1721988"/>
              <a:gd name="connsiteY10" fmla="*/ 711313 h 837433"/>
              <a:gd name="connsiteX0" fmla="*/ 651860 w 1721988"/>
              <a:gd name="connsiteY0" fmla="*/ 720068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1860 w 1721988"/>
              <a:gd name="connsiteY10" fmla="*/ 720068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9428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18218 w 1690131"/>
              <a:gd name="connsiteY0" fmla="*/ 728086 h 840198"/>
              <a:gd name="connsiteX1" fmla="*/ 1131408 w 1690131"/>
              <a:gd name="connsiteY1" fmla="*/ 714401 h 840198"/>
              <a:gd name="connsiteX2" fmla="*/ 1563101 w 1690131"/>
              <a:gd name="connsiteY2" fmla="*/ 631519 h 840198"/>
              <a:gd name="connsiteX3" fmla="*/ 1641777 w 1690131"/>
              <a:gd name="connsiteY3" fmla="*/ 145041 h 840198"/>
              <a:gd name="connsiteX4" fmla="*/ 689315 w 1690131"/>
              <a:gd name="connsiteY4" fmla="*/ 4281 h 840198"/>
              <a:gd name="connsiteX5" fmla="*/ 52255 w 1690131"/>
              <a:gd name="connsiteY5" fmla="*/ 93969 h 840198"/>
              <a:gd name="connsiteX6" fmla="*/ 77754 w 1690131"/>
              <a:gd name="connsiteY6" fmla="*/ 631267 h 840198"/>
              <a:gd name="connsiteX7" fmla="*/ 405594 w 1690131"/>
              <a:gd name="connsiteY7" fmla="*/ 722193 h 840198"/>
              <a:gd name="connsiteX8" fmla="*/ 380278 w 1690131"/>
              <a:gd name="connsiteY8" fmla="*/ 838417 h 840198"/>
              <a:gd name="connsiteX9" fmla="*/ 567792 w 1690131"/>
              <a:gd name="connsiteY9" fmla="*/ 773478 h 840198"/>
              <a:gd name="connsiteX10" fmla="*/ 618218 w 1690131"/>
              <a:gd name="connsiteY10" fmla="*/ 728086 h 840198"/>
              <a:gd name="connsiteX0" fmla="*/ 624339 w 1696252"/>
              <a:gd name="connsiteY0" fmla="*/ 735583 h 847695"/>
              <a:gd name="connsiteX1" fmla="*/ 1137529 w 1696252"/>
              <a:gd name="connsiteY1" fmla="*/ 721898 h 847695"/>
              <a:gd name="connsiteX2" fmla="*/ 1569222 w 1696252"/>
              <a:gd name="connsiteY2" fmla="*/ 639016 h 847695"/>
              <a:gd name="connsiteX3" fmla="*/ 1647898 w 1696252"/>
              <a:gd name="connsiteY3" fmla="*/ 152538 h 847695"/>
              <a:gd name="connsiteX4" fmla="*/ 778810 w 1696252"/>
              <a:gd name="connsiteY4" fmla="*/ 3245 h 847695"/>
              <a:gd name="connsiteX5" fmla="*/ 58376 w 1696252"/>
              <a:gd name="connsiteY5" fmla="*/ 101466 h 847695"/>
              <a:gd name="connsiteX6" fmla="*/ 83875 w 1696252"/>
              <a:gd name="connsiteY6" fmla="*/ 638764 h 847695"/>
              <a:gd name="connsiteX7" fmla="*/ 411715 w 1696252"/>
              <a:gd name="connsiteY7" fmla="*/ 729690 h 847695"/>
              <a:gd name="connsiteX8" fmla="*/ 386399 w 1696252"/>
              <a:gd name="connsiteY8" fmla="*/ 845914 h 847695"/>
              <a:gd name="connsiteX9" fmla="*/ 573913 w 1696252"/>
              <a:gd name="connsiteY9" fmla="*/ 780975 h 847695"/>
              <a:gd name="connsiteX10" fmla="*/ 624339 w 1696252"/>
              <a:gd name="connsiteY10" fmla="*/ 735583 h 847695"/>
              <a:gd name="connsiteX0" fmla="*/ 632849 w 1704762"/>
              <a:gd name="connsiteY0" fmla="*/ 749106 h 861218"/>
              <a:gd name="connsiteX1" fmla="*/ 1146039 w 1704762"/>
              <a:gd name="connsiteY1" fmla="*/ 735421 h 861218"/>
              <a:gd name="connsiteX2" fmla="*/ 1577732 w 1704762"/>
              <a:gd name="connsiteY2" fmla="*/ 652539 h 861218"/>
              <a:gd name="connsiteX3" fmla="*/ 1656408 w 1704762"/>
              <a:gd name="connsiteY3" fmla="*/ 166061 h 861218"/>
              <a:gd name="connsiteX4" fmla="*/ 902980 w 1704762"/>
              <a:gd name="connsiteY4" fmla="*/ 2132 h 861218"/>
              <a:gd name="connsiteX5" fmla="*/ 66886 w 1704762"/>
              <a:gd name="connsiteY5" fmla="*/ 114989 h 861218"/>
              <a:gd name="connsiteX6" fmla="*/ 92385 w 1704762"/>
              <a:gd name="connsiteY6" fmla="*/ 652287 h 861218"/>
              <a:gd name="connsiteX7" fmla="*/ 420225 w 1704762"/>
              <a:gd name="connsiteY7" fmla="*/ 743213 h 861218"/>
              <a:gd name="connsiteX8" fmla="*/ 394909 w 1704762"/>
              <a:gd name="connsiteY8" fmla="*/ 859437 h 861218"/>
              <a:gd name="connsiteX9" fmla="*/ 582423 w 1704762"/>
              <a:gd name="connsiteY9" fmla="*/ 794498 h 861218"/>
              <a:gd name="connsiteX10" fmla="*/ 632849 w 1704762"/>
              <a:gd name="connsiteY10" fmla="*/ 749106 h 861218"/>
              <a:gd name="connsiteX0" fmla="*/ 620430 w 1692343"/>
              <a:gd name="connsiteY0" fmla="*/ 749089 h 861201"/>
              <a:gd name="connsiteX1" fmla="*/ 1133620 w 1692343"/>
              <a:gd name="connsiteY1" fmla="*/ 735404 h 861201"/>
              <a:gd name="connsiteX2" fmla="*/ 1565313 w 1692343"/>
              <a:gd name="connsiteY2" fmla="*/ 652522 h 861201"/>
              <a:gd name="connsiteX3" fmla="*/ 1643989 w 1692343"/>
              <a:gd name="connsiteY3" fmla="*/ 166044 h 861201"/>
              <a:gd name="connsiteX4" fmla="*/ 890561 w 1692343"/>
              <a:gd name="connsiteY4" fmla="*/ 2115 h 861201"/>
              <a:gd name="connsiteX5" fmla="*/ 54467 w 1692343"/>
              <a:gd name="connsiteY5" fmla="*/ 114972 h 861201"/>
              <a:gd name="connsiteX6" fmla="*/ 117121 w 1692343"/>
              <a:gd name="connsiteY6" fmla="*/ 650503 h 861201"/>
              <a:gd name="connsiteX7" fmla="*/ 407806 w 1692343"/>
              <a:gd name="connsiteY7" fmla="*/ 743196 h 861201"/>
              <a:gd name="connsiteX8" fmla="*/ 382490 w 1692343"/>
              <a:gd name="connsiteY8" fmla="*/ 859420 h 861201"/>
              <a:gd name="connsiteX9" fmla="*/ 570004 w 1692343"/>
              <a:gd name="connsiteY9" fmla="*/ 794481 h 861201"/>
              <a:gd name="connsiteX10" fmla="*/ 620430 w 1692343"/>
              <a:gd name="connsiteY10" fmla="*/ 749089 h 861201"/>
              <a:gd name="connsiteX0" fmla="*/ 625110 w 1697023"/>
              <a:gd name="connsiteY0" fmla="*/ 749089 h 861201"/>
              <a:gd name="connsiteX1" fmla="*/ 1138300 w 1697023"/>
              <a:gd name="connsiteY1" fmla="*/ 735404 h 861201"/>
              <a:gd name="connsiteX2" fmla="*/ 1569993 w 1697023"/>
              <a:gd name="connsiteY2" fmla="*/ 652522 h 861201"/>
              <a:gd name="connsiteX3" fmla="*/ 1648669 w 1697023"/>
              <a:gd name="connsiteY3" fmla="*/ 166044 h 861201"/>
              <a:gd name="connsiteX4" fmla="*/ 895241 w 1697023"/>
              <a:gd name="connsiteY4" fmla="*/ 2115 h 861201"/>
              <a:gd name="connsiteX5" fmla="*/ 59147 w 1697023"/>
              <a:gd name="connsiteY5" fmla="*/ 114972 h 861201"/>
              <a:gd name="connsiteX6" fmla="*/ 121801 w 1697023"/>
              <a:gd name="connsiteY6" fmla="*/ 650503 h 861201"/>
              <a:gd name="connsiteX7" fmla="*/ 412486 w 1697023"/>
              <a:gd name="connsiteY7" fmla="*/ 743196 h 861201"/>
              <a:gd name="connsiteX8" fmla="*/ 387170 w 1697023"/>
              <a:gd name="connsiteY8" fmla="*/ 859420 h 861201"/>
              <a:gd name="connsiteX9" fmla="*/ 574684 w 1697023"/>
              <a:gd name="connsiteY9" fmla="*/ 794481 h 861201"/>
              <a:gd name="connsiteX10" fmla="*/ 625110 w 1697023"/>
              <a:gd name="connsiteY10" fmla="*/ 749089 h 861201"/>
              <a:gd name="connsiteX0" fmla="*/ 616819 w 1688732"/>
              <a:gd name="connsiteY0" fmla="*/ 748944 h 861056"/>
              <a:gd name="connsiteX1" fmla="*/ 1130009 w 1688732"/>
              <a:gd name="connsiteY1" fmla="*/ 735259 h 861056"/>
              <a:gd name="connsiteX2" fmla="*/ 1561702 w 1688732"/>
              <a:gd name="connsiteY2" fmla="*/ 652377 h 861056"/>
              <a:gd name="connsiteX3" fmla="*/ 1640378 w 1688732"/>
              <a:gd name="connsiteY3" fmla="*/ 165899 h 861056"/>
              <a:gd name="connsiteX4" fmla="*/ 886950 w 1688732"/>
              <a:gd name="connsiteY4" fmla="*/ 1970 h 861056"/>
              <a:gd name="connsiteX5" fmla="*/ 50856 w 1688732"/>
              <a:gd name="connsiteY5" fmla="*/ 114827 h 861056"/>
              <a:gd name="connsiteX6" fmla="*/ 140701 w 1688732"/>
              <a:gd name="connsiteY6" fmla="*/ 635362 h 861056"/>
              <a:gd name="connsiteX7" fmla="*/ 404195 w 1688732"/>
              <a:gd name="connsiteY7" fmla="*/ 743051 h 861056"/>
              <a:gd name="connsiteX8" fmla="*/ 378879 w 1688732"/>
              <a:gd name="connsiteY8" fmla="*/ 859275 h 861056"/>
              <a:gd name="connsiteX9" fmla="*/ 566393 w 1688732"/>
              <a:gd name="connsiteY9" fmla="*/ 794336 h 861056"/>
              <a:gd name="connsiteX10" fmla="*/ 616819 w 1688732"/>
              <a:gd name="connsiteY10" fmla="*/ 748944 h 861056"/>
              <a:gd name="connsiteX0" fmla="*/ 589996 w 1661909"/>
              <a:gd name="connsiteY0" fmla="*/ 749685 h 861797"/>
              <a:gd name="connsiteX1" fmla="*/ 1103186 w 1661909"/>
              <a:gd name="connsiteY1" fmla="*/ 736000 h 861797"/>
              <a:gd name="connsiteX2" fmla="*/ 1534879 w 1661909"/>
              <a:gd name="connsiteY2" fmla="*/ 653118 h 861797"/>
              <a:gd name="connsiteX3" fmla="*/ 1613555 w 1661909"/>
              <a:gd name="connsiteY3" fmla="*/ 166640 h 861797"/>
              <a:gd name="connsiteX4" fmla="*/ 860127 w 1661909"/>
              <a:gd name="connsiteY4" fmla="*/ 2711 h 861797"/>
              <a:gd name="connsiteX5" fmla="*/ 51674 w 1661909"/>
              <a:gd name="connsiteY5" fmla="*/ 109686 h 861797"/>
              <a:gd name="connsiteX6" fmla="*/ 113878 w 1661909"/>
              <a:gd name="connsiteY6" fmla="*/ 636103 h 861797"/>
              <a:gd name="connsiteX7" fmla="*/ 377372 w 1661909"/>
              <a:gd name="connsiteY7" fmla="*/ 743792 h 861797"/>
              <a:gd name="connsiteX8" fmla="*/ 352056 w 1661909"/>
              <a:gd name="connsiteY8" fmla="*/ 860016 h 861797"/>
              <a:gd name="connsiteX9" fmla="*/ 539570 w 1661909"/>
              <a:gd name="connsiteY9" fmla="*/ 795077 h 861797"/>
              <a:gd name="connsiteX10" fmla="*/ 589996 w 1661909"/>
              <a:gd name="connsiteY10" fmla="*/ 749685 h 861797"/>
              <a:gd name="connsiteX0" fmla="*/ 594310 w 1666223"/>
              <a:gd name="connsiteY0" fmla="*/ 749637 h 861749"/>
              <a:gd name="connsiteX1" fmla="*/ 1107500 w 1666223"/>
              <a:gd name="connsiteY1" fmla="*/ 735952 h 861749"/>
              <a:gd name="connsiteX2" fmla="*/ 1539193 w 1666223"/>
              <a:gd name="connsiteY2" fmla="*/ 653070 h 861749"/>
              <a:gd name="connsiteX3" fmla="*/ 1617869 w 1666223"/>
              <a:gd name="connsiteY3" fmla="*/ 166592 h 861749"/>
              <a:gd name="connsiteX4" fmla="*/ 864441 w 1666223"/>
              <a:gd name="connsiteY4" fmla="*/ 2663 h 861749"/>
              <a:gd name="connsiteX5" fmla="*/ 55988 w 1666223"/>
              <a:gd name="connsiteY5" fmla="*/ 109638 h 861749"/>
              <a:gd name="connsiteX6" fmla="*/ 104034 w 1666223"/>
              <a:gd name="connsiteY6" fmla="*/ 632161 h 861749"/>
              <a:gd name="connsiteX7" fmla="*/ 381686 w 1666223"/>
              <a:gd name="connsiteY7" fmla="*/ 743744 h 861749"/>
              <a:gd name="connsiteX8" fmla="*/ 356370 w 1666223"/>
              <a:gd name="connsiteY8" fmla="*/ 859968 h 861749"/>
              <a:gd name="connsiteX9" fmla="*/ 543884 w 1666223"/>
              <a:gd name="connsiteY9" fmla="*/ 795029 h 861749"/>
              <a:gd name="connsiteX10" fmla="*/ 594310 w 1666223"/>
              <a:gd name="connsiteY10" fmla="*/ 749637 h 861749"/>
              <a:gd name="connsiteX0" fmla="*/ 594310 w 1668209"/>
              <a:gd name="connsiteY0" fmla="*/ 749637 h 861749"/>
              <a:gd name="connsiteX1" fmla="*/ 1107500 w 1668209"/>
              <a:gd name="connsiteY1" fmla="*/ 735952 h 861749"/>
              <a:gd name="connsiteX2" fmla="*/ 1547581 w 1668209"/>
              <a:gd name="connsiteY2" fmla="*/ 634401 h 861749"/>
              <a:gd name="connsiteX3" fmla="*/ 1617869 w 1668209"/>
              <a:gd name="connsiteY3" fmla="*/ 166592 h 861749"/>
              <a:gd name="connsiteX4" fmla="*/ 864441 w 1668209"/>
              <a:gd name="connsiteY4" fmla="*/ 2663 h 861749"/>
              <a:gd name="connsiteX5" fmla="*/ 55988 w 1668209"/>
              <a:gd name="connsiteY5" fmla="*/ 109638 h 861749"/>
              <a:gd name="connsiteX6" fmla="*/ 104034 w 1668209"/>
              <a:gd name="connsiteY6" fmla="*/ 632161 h 861749"/>
              <a:gd name="connsiteX7" fmla="*/ 381686 w 1668209"/>
              <a:gd name="connsiteY7" fmla="*/ 743744 h 861749"/>
              <a:gd name="connsiteX8" fmla="*/ 356370 w 1668209"/>
              <a:gd name="connsiteY8" fmla="*/ 859968 h 861749"/>
              <a:gd name="connsiteX9" fmla="*/ 543884 w 1668209"/>
              <a:gd name="connsiteY9" fmla="*/ 795029 h 861749"/>
              <a:gd name="connsiteX10" fmla="*/ 594310 w 1668209"/>
              <a:gd name="connsiteY10" fmla="*/ 749637 h 861749"/>
              <a:gd name="connsiteX0" fmla="*/ 594310 w 1668177"/>
              <a:gd name="connsiteY0" fmla="*/ 749637 h 861749"/>
              <a:gd name="connsiteX1" fmla="*/ 1108400 w 1668177"/>
              <a:gd name="connsiteY1" fmla="*/ 754180 h 861749"/>
              <a:gd name="connsiteX2" fmla="*/ 1547581 w 1668177"/>
              <a:gd name="connsiteY2" fmla="*/ 634401 h 861749"/>
              <a:gd name="connsiteX3" fmla="*/ 1617869 w 1668177"/>
              <a:gd name="connsiteY3" fmla="*/ 166592 h 861749"/>
              <a:gd name="connsiteX4" fmla="*/ 864441 w 1668177"/>
              <a:gd name="connsiteY4" fmla="*/ 2663 h 861749"/>
              <a:gd name="connsiteX5" fmla="*/ 55988 w 1668177"/>
              <a:gd name="connsiteY5" fmla="*/ 109638 h 861749"/>
              <a:gd name="connsiteX6" fmla="*/ 104034 w 1668177"/>
              <a:gd name="connsiteY6" fmla="*/ 632161 h 861749"/>
              <a:gd name="connsiteX7" fmla="*/ 381686 w 1668177"/>
              <a:gd name="connsiteY7" fmla="*/ 743744 h 861749"/>
              <a:gd name="connsiteX8" fmla="*/ 356370 w 1668177"/>
              <a:gd name="connsiteY8" fmla="*/ 859968 h 861749"/>
              <a:gd name="connsiteX9" fmla="*/ 543884 w 1668177"/>
              <a:gd name="connsiteY9" fmla="*/ 795029 h 861749"/>
              <a:gd name="connsiteX10" fmla="*/ 594310 w 1668177"/>
              <a:gd name="connsiteY10" fmla="*/ 749637 h 861749"/>
              <a:gd name="connsiteX0" fmla="*/ 594074 w 1667941"/>
              <a:gd name="connsiteY0" fmla="*/ 749637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94074 w 1667941"/>
              <a:gd name="connsiteY10" fmla="*/ 749637 h 861749"/>
              <a:gd name="connsiteX0" fmla="*/ 578187 w 1667941"/>
              <a:gd name="connsiteY0" fmla="*/ 766901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8187 w 1667941"/>
              <a:gd name="connsiteY10" fmla="*/ 766901 h 861749"/>
              <a:gd name="connsiteX0" fmla="*/ 576923 w 1667941"/>
              <a:gd name="connsiteY0" fmla="*/ 775214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6923 w 1667941"/>
              <a:gd name="connsiteY10" fmla="*/ 775214 h 8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941" h="861749">
                <a:moveTo>
                  <a:pt x="576923" y="775214"/>
                </a:moveTo>
                <a:cubicBezTo>
                  <a:pt x="722305" y="781479"/>
                  <a:pt x="946427" y="777649"/>
                  <a:pt x="1108164" y="754180"/>
                </a:cubicBezTo>
                <a:cubicBezTo>
                  <a:pt x="1269901" y="730711"/>
                  <a:pt x="1462434" y="732332"/>
                  <a:pt x="1547345" y="634401"/>
                </a:cubicBezTo>
                <a:cubicBezTo>
                  <a:pt x="1632256" y="536470"/>
                  <a:pt x="1729266" y="397859"/>
                  <a:pt x="1617633" y="166592"/>
                </a:cubicBezTo>
                <a:cubicBezTo>
                  <a:pt x="1550329" y="31530"/>
                  <a:pt x="1124518" y="12155"/>
                  <a:pt x="864205" y="2663"/>
                </a:cubicBezTo>
                <a:cubicBezTo>
                  <a:pt x="603892" y="-6829"/>
                  <a:pt x="182486" y="4722"/>
                  <a:pt x="55752" y="109638"/>
                </a:cubicBezTo>
                <a:cubicBezTo>
                  <a:pt x="-70982" y="214554"/>
                  <a:pt x="50641" y="549262"/>
                  <a:pt x="103798" y="632161"/>
                </a:cubicBezTo>
                <a:cubicBezTo>
                  <a:pt x="156955" y="715060"/>
                  <a:pt x="335349" y="743744"/>
                  <a:pt x="381450" y="743744"/>
                </a:cubicBezTo>
                <a:cubicBezTo>
                  <a:pt x="403033" y="800604"/>
                  <a:pt x="392108" y="819816"/>
                  <a:pt x="356134" y="859968"/>
                </a:cubicBezTo>
                <a:cubicBezTo>
                  <a:pt x="401382" y="868309"/>
                  <a:pt x="489377" y="847481"/>
                  <a:pt x="543648" y="795029"/>
                </a:cubicBezTo>
                <a:cubicBezTo>
                  <a:pt x="567701" y="772886"/>
                  <a:pt x="576923" y="775214"/>
                  <a:pt x="576923" y="77521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AA61B-963C-48D2-8E81-B45FD3A9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522" y="1074379"/>
            <a:ext cx="4704522" cy="15842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Word Predictor</a:t>
            </a:r>
            <a:b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CA" sz="2200" dirty="0"/>
              <a:t>The task of predicting what word will come next</a:t>
            </a:r>
            <a:endParaRPr lang="en-US" b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6F59BDAE-7249-4EFC-8843-027D7615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1" r="2" b="21490"/>
          <a:stretch/>
        </p:blipFill>
        <p:spPr>
          <a:xfrm>
            <a:off x="1128792" y="746501"/>
            <a:ext cx="4188709" cy="2540320"/>
          </a:xfrm>
          <a:custGeom>
            <a:avLst/>
            <a:gdLst/>
            <a:ahLst/>
            <a:cxnLst/>
            <a:rect l="l" t="t" r="r" b="b"/>
            <a:pathLst>
              <a:path w="4188709" h="2540320">
                <a:moveTo>
                  <a:pt x="3974149" y="71"/>
                </a:moveTo>
                <a:cubicBezTo>
                  <a:pt x="4077201" y="-539"/>
                  <a:pt x="4161371" y="2575"/>
                  <a:pt x="4170015" y="19349"/>
                </a:cubicBezTo>
                <a:cubicBezTo>
                  <a:pt x="4209496" y="71068"/>
                  <a:pt x="4175366" y="1982708"/>
                  <a:pt x="4167709" y="2440049"/>
                </a:cubicBezTo>
                <a:cubicBezTo>
                  <a:pt x="4169592" y="2519978"/>
                  <a:pt x="4135674" y="2526588"/>
                  <a:pt x="4121285" y="2540320"/>
                </a:cubicBezTo>
                <a:lnTo>
                  <a:pt x="731150" y="2536146"/>
                </a:lnTo>
                <a:cubicBezTo>
                  <a:pt x="458567" y="2524226"/>
                  <a:pt x="213740" y="2542968"/>
                  <a:pt x="26826" y="2531048"/>
                </a:cubicBezTo>
                <a:cubicBezTo>
                  <a:pt x="-30286" y="1724486"/>
                  <a:pt x="13847" y="567942"/>
                  <a:pt x="65768" y="59371"/>
                </a:cubicBezTo>
                <a:cubicBezTo>
                  <a:pt x="70232" y="-3109"/>
                  <a:pt x="66532" y="17335"/>
                  <a:pt x="156095" y="9388"/>
                </a:cubicBezTo>
                <a:cubicBezTo>
                  <a:pt x="187934" y="8414"/>
                  <a:pt x="236414" y="8048"/>
                  <a:pt x="293572" y="8140"/>
                </a:cubicBezTo>
                <a:cubicBezTo>
                  <a:pt x="388833" y="8291"/>
                  <a:pt x="508198" y="9712"/>
                  <a:pt x="614791" y="11692"/>
                </a:cubicBezTo>
                <a:lnTo>
                  <a:pt x="3664994" y="3145"/>
                </a:lnTo>
                <a:cubicBezTo>
                  <a:pt x="3749164" y="5018"/>
                  <a:pt x="3871097" y="682"/>
                  <a:pt x="3974149" y="71"/>
                </a:cubicBezTo>
                <a:close/>
              </a:path>
            </a:pathLst>
          </a:custGeom>
        </p:spPr>
      </p:pic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A8C923C-9D8E-483E-B80D-7787AA696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28792" y="746502"/>
            <a:ext cx="4188709" cy="254031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24100 w 7662664"/>
              <a:gd name="connsiteY0" fmla="*/ 6433518 h 6433552"/>
              <a:gd name="connsiteX1" fmla="*/ 6534812 w 7662664"/>
              <a:gd name="connsiteY1" fmla="*/ 6424418 h 6433552"/>
              <a:gd name="connsiteX2" fmla="*/ 969764 w 7662664"/>
              <a:gd name="connsiteY2" fmla="*/ 6393888 h 6433552"/>
              <a:gd name="connsiteX3" fmla="*/ 12633 w 7662664"/>
              <a:gd name="connsiteY3" fmla="*/ 6417528 h 6433552"/>
              <a:gd name="connsiteX4" fmla="*/ 24120 w 7662664"/>
              <a:gd name="connsiteY4" fmla="*/ 40219 h 6433552"/>
              <a:gd name="connsiteX5" fmla="*/ 215764 w 7662664"/>
              <a:gd name="connsiteY5" fmla="*/ 0 h 6433552"/>
              <a:gd name="connsiteX6" fmla="*/ 6413301 w 7662664"/>
              <a:gd name="connsiteY6" fmla="*/ 28166 h 6433552"/>
              <a:gd name="connsiteX7" fmla="*/ 7613452 w 7662664"/>
              <a:gd name="connsiteY7" fmla="*/ 58697 h 6433552"/>
              <a:gd name="connsiteX8" fmla="*/ 7542014 w 7662664"/>
              <a:gd name="connsiteY8" fmla="*/ 6302294 h 6433552"/>
              <a:gd name="connsiteX9" fmla="*/ 7376306 w 7662664"/>
              <a:gd name="connsiteY9" fmla="*/ 6430320 h 6433552"/>
              <a:gd name="connsiteX10" fmla="*/ 7124100 w 7662664"/>
              <a:gd name="connsiteY10" fmla="*/ 6433518 h 6433552"/>
              <a:gd name="connsiteX0" fmla="*/ 7124100 w 7662664"/>
              <a:gd name="connsiteY0" fmla="*/ 6433518 h 6446312"/>
              <a:gd name="connsiteX1" fmla="*/ 6534812 w 7662664"/>
              <a:gd name="connsiteY1" fmla="*/ 6424418 h 6446312"/>
              <a:gd name="connsiteX2" fmla="*/ 939112 w 7662664"/>
              <a:gd name="connsiteY2" fmla="*/ 6446312 h 6446312"/>
              <a:gd name="connsiteX3" fmla="*/ 12633 w 7662664"/>
              <a:gd name="connsiteY3" fmla="*/ 6417528 h 6446312"/>
              <a:gd name="connsiteX4" fmla="*/ 24120 w 7662664"/>
              <a:gd name="connsiteY4" fmla="*/ 40219 h 6446312"/>
              <a:gd name="connsiteX5" fmla="*/ 215764 w 7662664"/>
              <a:gd name="connsiteY5" fmla="*/ 0 h 6446312"/>
              <a:gd name="connsiteX6" fmla="*/ 6413301 w 7662664"/>
              <a:gd name="connsiteY6" fmla="*/ 28166 h 6446312"/>
              <a:gd name="connsiteX7" fmla="*/ 7613452 w 7662664"/>
              <a:gd name="connsiteY7" fmla="*/ 58697 h 6446312"/>
              <a:gd name="connsiteX8" fmla="*/ 7542014 w 7662664"/>
              <a:gd name="connsiteY8" fmla="*/ 6302294 h 6446312"/>
              <a:gd name="connsiteX9" fmla="*/ 7376306 w 7662664"/>
              <a:gd name="connsiteY9" fmla="*/ 6430320 h 6446312"/>
              <a:gd name="connsiteX10" fmla="*/ 7124100 w 7662664"/>
              <a:gd name="connsiteY10" fmla="*/ 6433518 h 6446312"/>
              <a:gd name="connsiteX0" fmla="*/ 7124100 w 7662666"/>
              <a:gd name="connsiteY0" fmla="*/ 6467289 h 6480083"/>
              <a:gd name="connsiteX1" fmla="*/ 6534812 w 7662666"/>
              <a:gd name="connsiteY1" fmla="*/ 6458189 h 6480083"/>
              <a:gd name="connsiteX2" fmla="*/ 939112 w 7662666"/>
              <a:gd name="connsiteY2" fmla="*/ 6480083 h 6480083"/>
              <a:gd name="connsiteX3" fmla="*/ 12633 w 7662666"/>
              <a:gd name="connsiteY3" fmla="*/ 6451299 h 6480083"/>
              <a:gd name="connsiteX4" fmla="*/ 24120 w 7662666"/>
              <a:gd name="connsiteY4" fmla="*/ 73990 h 6480083"/>
              <a:gd name="connsiteX5" fmla="*/ 215764 w 7662666"/>
              <a:gd name="connsiteY5" fmla="*/ 33771 h 6480083"/>
              <a:gd name="connsiteX6" fmla="*/ 6413301 w 7662666"/>
              <a:gd name="connsiteY6" fmla="*/ 61937 h 6480083"/>
              <a:gd name="connsiteX7" fmla="*/ 7613453 w 7662666"/>
              <a:gd name="connsiteY7" fmla="*/ 5096 h 6480083"/>
              <a:gd name="connsiteX8" fmla="*/ 7542014 w 7662666"/>
              <a:gd name="connsiteY8" fmla="*/ 6336065 h 6480083"/>
              <a:gd name="connsiteX9" fmla="*/ 7376306 w 7662666"/>
              <a:gd name="connsiteY9" fmla="*/ 6464091 h 6480083"/>
              <a:gd name="connsiteX10" fmla="*/ 7124100 w 7662666"/>
              <a:gd name="connsiteY10" fmla="*/ 6467289 h 6480083"/>
              <a:gd name="connsiteX0" fmla="*/ 7124100 w 7662664"/>
              <a:gd name="connsiteY0" fmla="*/ 6475250 h 6488044"/>
              <a:gd name="connsiteX1" fmla="*/ 6534812 w 7662664"/>
              <a:gd name="connsiteY1" fmla="*/ 6466150 h 6488044"/>
              <a:gd name="connsiteX2" fmla="*/ 939112 w 7662664"/>
              <a:gd name="connsiteY2" fmla="*/ 6488044 h 6488044"/>
              <a:gd name="connsiteX3" fmla="*/ 12633 w 7662664"/>
              <a:gd name="connsiteY3" fmla="*/ 6459260 h 6488044"/>
              <a:gd name="connsiteX4" fmla="*/ 24120 w 7662664"/>
              <a:gd name="connsiteY4" fmla="*/ 81951 h 6488044"/>
              <a:gd name="connsiteX5" fmla="*/ 215764 w 7662664"/>
              <a:gd name="connsiteY5" fmla="*/ 41732 h 6488044"/>
              <a:gd name="connsiteX6" fmla="*/ 6321348 w 7662664"/>
              <a:gd name="connsiteY6" fmla="*/ 0 h 6488044"/>
              <a:gd name="connsiteX7" fmla="*/ 7613453 w 7662664"/>
              <a:gd name="connsiteY7" fmla="*/ 13057 h 6488044"/>
              <a:gd name="connsiteX8" fmla="*/ 7542014 w 7662664"/>
              <a:gd name="connsiteY8" fmla="*/ 6344026 h 6488044"/>
              <a:gd name="connsiteX9" fmla="*/ 7376306 w 7662664"/>
              <a:gd name="connsiteY9" fmla="*/ 6472052 h 6488044"/>
              <a:gd name="connsiteX10" fmla="*/ 7124100 w 7662664"/>
              <a:gd name="connsiteY10" fmla="*/ 6475250 h 6488044"/>
              <a:gd name="connsiteX0" fmla="*/ 7124100 w 7662666"/>
              <a:gd name="connsiteY0" fmla="*/ 6485942 h 6498736"/>
              <a:gd name="connsiteX1" fmla="*/ 6534812 w 7662666"/>
              <a:gd name="connsiteY1" fmla="*/ 6476842 h 6498736"/>
              <a:gd name="connsiteX2" fmla="*/ 939112 w 7662666"/>
              <a:gd name="connsiteY2" fmla="*/ 6498736 h 6498736"/>
              <a:gd name="connsiteX3" fmla="*/ 12633 w 7662666"/>
              <a:gd name="connsiteY3" fmla="*/ 6469952 h 6498736"/>
              <a:gd name="connsiteX4" fmla="*/ 24120 w 7662666"/>
              <a:gd name="connsiteY4" fmla="*/ 92643 h 6498736"/>
              <a:gd name="connsiteX5" fmla="*/ 246415 w 7662666"/>
              <a:gd name="connsiteY5" fmla="*/ 0 h 6498736"/>
              <a:gd name="connsiteX6" fmla="*/ 6321348 w 7662666"/>
              <a:gd name="connsiteY6" fmla="*/ 10692 h 6498736"/>
              <a:gd name="connsiteX7" fmla="*/ 7613453 w 7662666"/>
              <a:gd name="connsiteY7" fmla="*/ 23749 h 6498736"/>
              <a:gd name="connsiteX8" fmla="*/ 7542014 w 7662666"/>
              <a:gd name="connsiteY8" fmla="*/ 6354718 h 6498736"/>
              <a:gd name="connsiteX9" fmla="*/ 7376306 w 7662666"/>
              <a:gd name="connsiteY9" fmla="*/ 6482744 h 6498736"/>
              <a:gd name="connsiteX10" fmla="*/ 7124100 w 7662666"/>
              <a:gd name="connsiteY10" fmla="*/ 6485942 h 6498736"/>
              <a:gd name="connsiteX0" fmla="*/ 7124100 w 7662664"/>
              <a:gd name="connsiteY0" fmla="*/ 6485942 h 6498736"/>
              <a:gd name="connsiteX1" fmla="*/ 6534812 w 7662664"/>
              <a:gd name="connsiteY1" fmla="*/ 6476842 h 6498736"/>
              <a:gd name="connsiteX2" fmla="*/ 939112 w 7662664"/>
              <a:gd name="connsiteY2" fmla="*/ 6498736 h 6498736"/>
              <a:gd name="connsiteX3" fmla="*/ 12633 w 7662664"/>
              <a:gd name="connsiteY3" fmla="*/ 6469952 h 6498736"/>
              <a:gd name="connsiteX4" fmla="*/ 24120 w 7662664"/>
              <a:gd name="connsiteY4" fmla="*/ 92643 h 6498736"/>
              <a:gd name="connsiteX5" fmla="*/ 58121 w 7662664"/>
              <a:gd name="connsiteY5" fmla="*/ 0 h 6498736"/>
              <a:gd name="connsiteX6" fmla="*/ 6321348 w 7662664"/>
              <a:gd name="connsiteY6" fmla="*/ 10692 h 6498736"/>
              <a:gd name="connsiteX7" fmla="*/ 7613453 w 7662664"/>
              <a:gd name="connsiteY7" fmla="*/ 23749 h 6498736"/>
              <a:gd name="connsiteX8" fmla="*/ 7542014 w 7662664"/>
              <a:gd name="connsiteY8" fmla="*/ 6354718 h 6498736"/>
              <a:gd name="connsiteX9" fmla="*/ 7376306 w 7662664"/>
              <a:gd name="connsiteY9" fmla="*/ 6482744 h 6498736"/>
              <a:gd name="connsiteX10" fmla="*/ 7124100 w 7662664"/>
              <a:gd name="connsiteY10" fmla="*/ 6485942 h 6498736"/>
              <a:gd name="connsiteX0" fmla="*/ 7124100 w 7662666"/>
              <a:gd name="connsiteY0" fmla="*/ 6485942 h 6498736"/>
              <a:gd name="connsiteX1" fmla="*/ 6534812 w 7662666"/>
              <a:gd name="connsiteY1" fmla="*/ 6476842 h 6498736"/>
              <a:gd name="connsiteX2" fmla="*/ 939112 w 7662666"/>
              <a:gd name="connsiteY2" fmla="*/ 6498736 h 6498736"/>
              <a:gd name="connsiteX3" fmla="*/ 12633 w 7662666"/>
              <a:gd name="connsiteY3" fmla="*/ 6469952 h 6498736"/>
              <a:gd name="connsiteX4" fmla="*/ 24120 w 7662666"/>
              <a:gd name="connsiteY4" fmla="*/ 92643 h 6498736"/>
              <a:gd name="connsiteX5" fmla="*/ 35526 w 7662666"/>
              <a:gd name="connsiteY5" fmla="*/ 0 h 6498736"/>
              <a:gd name="connsiteX6" fmla="*/ 6321348 w 7662666"/>
              <a:gd name="connsiteY6" fmla="*/ 10692 h 6498736"/>
              <a:gd name="connsiteX7" fmla="*/ 7613453 w 7662666"/>
              <a:gd name="connsiteY7" fmla="*/ 23749 h 6498736"/>
              <a:gd name="connsiteX8" fmla="*/ 7542014 w 7662666"/>
              <a:gd name="connsiteY8" fmla="*/ 6354718 h 6498736"/>
              <a:gd name="connsiteX9" fmla="*/ 7376306 w 7662666"/>
              <a:gd name="connsiteY9" fmla="*/ 6482744 h 6498736"/>
              <a:gd name="connsiteX10" fmla="*/ 7124100 w 7662666"/>
              <a:gd name="connsiteY10" fmla="*/ 6485942 h 6498736"/>
              <a:gd name="connsiteX0" fmla="*/ 7124100 w 7662664"/>
              <a:gd name="connsiteY0" fmla="*/ 6485942 h 6498736"/>
              <a:gd name="connsiteX1" fmla="*/ 6534812 w 7662664"/>
              <a:gd name="connsiteY1" fmla="*/ 6476842 h 6498736"/>
              <a:gd name="connsiteX2" fmla="*/ 939112 w 7662664"/>
              <a:gd name="connsiteY2" fmla="*/ 6498736 h 6498736"/>
              <a:gd name="connsiteX3" fmla="*/ 12633 w 7662664"/>
              <a:gd name="connsiteY3" fmla="*/ 6469952 h 6498736"/>
              <a:gd name="connsiteX4" fmla="*/ 24120 w 7662664"/>
              <a:gd name="connsiteY4" fmla="*/ 92643 h 6498736"/>
              <a:gd name="connsiteX5" fmla="*/ 35526 w 7662664"/>
              <a:gd name="connsiteY5" fmla="*/ 0 h 6498736"/>
              <a:gd name="connsiteX6" fmla="*/ 6321348 w 7662664"/>
              <a:gd name="connsiteY6" fmla="*/ 10692 h 6498736"/>
              <a:gd name="connsiteX7" fmla="*/ 7613453 w 7662664"/>
              <a:gd name="connsiteY7" fmla="*/ 23749 h 6498736"/>
              <a:gd name="connsiteX8" fmla="*/ 7542014 w 7662664"/>
              <a:gd name="connsiteY8" fmla="*/ 6354718 h 6498736"/>
              <a:gd name="connsiteX9" fmla="*/ 7376306 w 7662664"/>
              <a:gd name="connsiteY9" fmla="*/ 6482744 h 6498736"/>
              <a:gd name="connsiteX10" fmla="*/ 7124100 w 7662664"/>
              <a:gd name="connsiteY10" fmla="*/ 6485942 h 6498736"/>
              <a:gd name="connsiteX0" fmla="*/ 7124100 w 7662666"/>
              <a:gd name="connsiteY0" fmla="*/ 6485942 h 6514443"/>
              <a:gd name="connsiteX1" fmla="*/ 6534812 w 7662666"/>
              <a:gd name="connsiteY1" fmla="*/ 6476842 h 6514443"/>
              <a:gd name="connsiteX2" fmla="*/ 939112 w 7662666"/>
              <a:gd name="connsiteY2" fmla="*/ 6498736 h 6514443"/>
              <a:gd name="connsiteX3" fmla="*/ 12633 w 7662666"/>
              <a:gd name="connsiteY3" fmla="*/ 6469952 h 6514443"/>
              <a:gd name="connsiteX4" fmla="*/ 24120 w 7662666"/>
              <a:gd name="connsiteY4" fmla="*/ 92643 h 6514443"/>
              <a:gd name="connsiteX5" fmla="*/ 35526 w 7662666"/>
              <a:gd name="connsiteY5" fmla="*/ 0 h 6514443"/>
              <a:gd name="connsiteX6" fmla="*/ 6321348 w 7662666"/>
              <a:gd name="connsiteY6" fmla="*/ 10692 h 6514443"/>
              <a:gd name="connsiteX7" fmla="*/ 7613453 w 7662666"/>
              <a:gd name="connsiteY7" fmla="*/ 23749 h 6514443"/>
              <a:gd name="connsiteX8" fmla="*/ 7542014 w 7662666"/>
              <a:gd name="connsiteY8" fmla="*/ 6354718 h 6514443"/>
              <a:gd name="connsiteX9" fmla="*/ 7376306 w 7662666"/>
              <a:gd name="connsiteY9" fmla="*/ 6482744 h 6514443"/>
              <a:gd name="connsiteX10" fmla="*/ 7124100 w 7662666"/>
              <a:gd name="connsiteY10" fmla="*/ 6485942 h 6514443"/>
              <a:gd name="connsiteX0" fmla="*/ 7138876 w 7677440"/>
              <a:gd name="connsiteY0" fmla="*/ 6485942 h 6514443"/>
              <a:gd name="connsiteX1" fmla="*/ 6549588 w 7677440"/>
              <a:gd name="connsiteY1" fmla="*/ 6476842 h 6514443"/>
              <a:gd name="connsiteX2" fmla="*/ 953888 w 7677440"/>
              <a:gd name="connsiteY2" fmla="*/ 6498736 h 6514443"/>
              <a:gd name="connsiteX3" fmla="*/ 27409 w 7677440"/>
              <a:gd name="connsiteY3" fmla="*/ 6469952 h 6514443"/>
              <a:gd name="connsiteX4" fmla="*/ 38896 w 7677440"/>
              <a:gd name="connsiteY4" fmla="*/ 92643 h 6514443"/>
              <a:gd name="connsiteX5" fmla="*/ 50302 w 7677440"/>
              <a:gd name="connsiteY5" fmla="*/ 0 h 6514443"/>
              <a:gd name="connsiteX6" fmla="*/ 6336124 w 7677440"/>
              <a:gd name="connsiteY6" fmla="*/ 10692 h 6514443"/>
              <a:gd name="connsiteX7" fmla="*/ 7628229 w 7677440"/>
              <a:gd name="connsiteY7" fmla="*/ 23749 h 6514443"/>
              <a:gd name="connsiteX8" fmla="*/ 7556790 w 7677440"/>
              <a:gd name="connsiteY8" fmla="*/ 6354718 h 6514443"/>
              <a:gd name="connsiteX9" fmla="*/ 7391082 w 7677440"/>
              <a:gd name="connsiteY9" fmla="*/ 6482744 h 6514443"/>
              <a:gd name="connsiteX10" fmla="*/ 7138876 w 7677440"/>
              <a:gd name="connsiteY10" fmla="*/ 6485942 h 6514443"/>
              <a:gd name="connsiteX0" fmla="*/ 7138876 w 7677442"/>
              <a:gd name="connsiteY0" fmla="*/ 6485942 h 6506788"/>
              <a:gd name="connsiteX1" fmla="*/ 6549588 w 7677442"/>
              <a:gd name="connsiteY1" fmla="*/ 6476842 h 6506788"/>
              <a:gd name="connsiteX2" fmla="*/ 953888 w 7677442"/>
              <a:gd name="connsiteY2" fmla="*/ 6498736 h 6506788"/>
              <a:gd name="connsiteX3" fmla="*/ 27410 w 7677442"/>
              <a:gd name="connsiteY3" fmla="*/ 6457230 h 6506788"/>
              <a:gd name="connsiteX4" fmla="*/ 38896 w 7677442"/>
              <a:gd name="connsiteY4" fmla="*/ 92643 h 6506788"/>
              <a:gd name="connsiteX5" fmla="*/ 50302 w 7677442"/>
              <a:gd name="connsiteY5" fmla="*/ 0 h 6506788"/>
              <a:gd name="connsiteX6" fmla="*/ 6336124 w 7677442"/>
              <a:gd name="connsiteY6" fmla="*/ 10692 h 6506788"/>
              <a:gd name="connsiteX7" fmla="*/ 7628229 w 7677442"/>
              <a:gd name="connsiteY7" fmla="*/ 23749 h 6506788"/>
              <a:gd name="connsiteX8" fmla="*/ 7556790 w 7677442"/>
              <a:gd name="connsiteY8" fmla="*/ 6354718 h 6506788"/>
              <a:gd name="connsiteX9" fmla="*/ 7391082 w 7677442"/>
              <a:gd name="connsiteY9" fmla="*/ 6482744 h 6506788"/>
              <a:gd name="connsiteX10" fmla="*/ 7138876 w 7677442"/>
              <a:gd name="connsiteY10" fmla="*/ 6485942 h 6506788"/>
              <a:gd name="connsiteX0" fmla="*/ 7143801 w 7682365"/>
              <a:gd name="connsiteY0" fmla="*/ 6485942 h 6506788"/>
              <a:gd name="connsiteX1" fmla="*/ 6554513 w 7682365"/>
              <a:gd name="connsiteY1" fmla="*/ 6476842 h 6506788"/>
              <a:gd name="connsiteX2" fmla="*/ 958813 w 7682365"/>
              <a:gd name="connsiteY2" fmla="*/ 6498736 h 6506788"/>
              <a:gd name="connsiteX3" fmla="*/ 32335 w 7682365"/>
              <a:gd name="connsiteY3" fmla="*/ 6457230 h 6506788"/>
              <a:gd name="connsiteX4" fmla="*/ 43821 w 7682365"/>
              <a:gd name="connsiteY4" fmla="*/ 92643 h 6506788"/>
              <a:gd name="connsiteX5" fmla="*/ 55227 w 7682365"/>
              <a:gd name="connsiteY5" fmla="*/ 0 h 6506788"/>
              <a:gd name="connsiteX6" fmla="*/ 6341049 w 7682365"/>
              <a:gd name="connsiteY6" fmla="*/ 10692 h 6506788"/>
              <a:gd name="connsiteX7" fmla="*/ 7633154 w 7682365"/>
              <a:gd name="connsiteY7" fmla="*/ 23749 h 6506788"/>
              <a:gd name="connsiteX8" fmla="*/ 7561715 w 7682365"/>
              <a:gd name="connsiteY8" fmla="*/ 6354718 h 6506788"/>
              <a:gd name="connsiteX9" fmla="*/ 7396007 w 7682365"/>
              <a:gd name="connsiteY9" fmla="*/ 6482744 h 6506788"/>
              <a:gd name="connsiteX10" fmla="*/ 7143801 w 7682365"/>
              <a:gd name="connsiteY10" fmla="*/ 6485942 h 6506788"/>
              <a:gd name="connsiteX0" fmla="*/ 7143801 w 7682367"/>
              <a:gd name="connsiteY0" fmla="*/ 6485942 h 6506788"/>
              <a:gd name="connsiteX1" fmla="*/ 6554513 w 7682367"/>
              <a:gd name="connsiteY1" fmla="*/ 6476842 h 6506788"/>
              <a:gd name="connsiteX2" fmla="*/ 958813 w 7682367"/>
              <a:gd name="connsiteY2" fmla="*/ 6498736 h 6506788"/>
              <a:gd name="connsiteX3" fmla="*/ 32335 w 7682367"/>
              <a:gd name="connsiteY3" fmla="*/ 6457230 h 6506788"/>
              <a:gd name="connsiteX4" fmla="*/ 43821 w 7682367"/>
              <a:gd name="connsiteY4" fmla="*/ 92643 h 6506788"/>
              <a:gd name="connsiteX5" fmla="*/ 55227 w 7682367"/>
              <a:gd name="connsiteY5" fmla="*/ 0 h 6506788"/>
              <a:gd name="connsiteX6" fmla="*/ 6341049 w 7682367"/>
              <a:gd name="connsiteY6" fmla="*/ 10692 h 6506788"/>
              <a:gd name="connsiteX7" fmla="*/ 7633154 w 7682367"/>
              <a:gd name="connsiteY7" fmla="*/ 23749 h 6506788"/>
              <a:gd name="connsiteX8" fmla="*/ 7561715 w 7682367"/>
              <a:gd name="connsiteY8" fmla="*/ 6354718 h 6506788"/>
              <a:gd name="connsiteX9" fmla="*/ 7396007 w 7682367"/>
              <a:gd name="connsiteY9" fmla="*/ 6482744 h 6506788"/>
              <a:gd name="connsiteX10" fmla="*/ 7143801 w 7682367"/>
              <a:gd name="connsiteY10" fmla="*/ 6485942 h 6506788"/>
              <a:gd name="connsiteX0" fmla="*/ 7143801 w 7682365"/>
              <a:gd name="connsiteY0" fmla="*/ 6485942 h 6506788"/>
              <a:gd name="connsiteX1" fmla="*/ 6554513 w 7682365"/>
              <a:gd name="connsiteY1" fmla="*/ 6476842 h 6506788"/>
              <a:gd name="connsiteX2" fmla="*/ 958813 w 7682365"/>
              <a:gd name="connsiteY2" fmla="*/ 6498736 h 6506788"/>
              <a:gd name="connsiteX3" fmla="*/ 32335 w 7682365"/>
              <a:gd name="connsiteY3" fmla="*/ 6457230 h 6506788"/>
              <a:gd name="connsiteX4" fmla="*/ 43821 w 7682365"/>
              <a:gd name="connsiteY4" fmla="*/ 92643 h 6506788"/>
              <a:gd name="connsiteX5" fmla="*/ 55227 w 7682365"/>
              <a:gd name="connsiteY5" fmla="*/ 0 h 6506788"/>
              <a:gd name="connsiteX6" fmla="*/ 6341049 w 7682365"/>
              <a:gd name="connsiteY6" fmla="*/ 10692 h 6506788"/>
              <a:gd name="connsiteX7" fmla="*/ 7633154 w 7682365"/>
              <a:gd name="connsiteY7" fmla="*/ 23749 h 6506788"/>
              <a:gd name="connsiteX8" fmla="*/ 7561715 w 7682365"/>
              <a:gd name="connsiteY8" fmla="*/ 6354718 h 6506788"/>
              <a:gd name="connsiteX9" fmla="*/ 7396007 w 7682365"/>
              <a:gd name="connsiteY9" fmla="*/ 6482744 h 6506788"/>
              <a:gd name="connsiteX10" fmla="*/ 7143801 w 7682365"/>
              <a:gd name="connsiteY10" fmla="*/ 6485942 h 6506788"/>
              <a:gd name="connsiteX0" fmla="*/ 7143801 w 7682367"/>
              <a:gd name="connsiteY0" fmla="*/ 6485942 h 6506788"/>
              <a:gd name="connsiteX1" fmla="*/ 6554513 w 7682367"/>
              <a:gd name="connsiteY1" fmla="*/ 6476842 h 6506788"/>
              <a:gd name="connsiteX2" fmla="*/ 958813 w 7682367"/>
              <a:gd name="connsiteY2" fmla="*/ 6498736 h 6506788"/>
              <a:gd name="connsiteX3" fmla="*/ 32335 w 7682367"/>
              <a:gd name="connsiteY3" fmla="*/ 6457230 h 6506788"/>
              <a:gd name="connsiteX4" fmla="*/ 43821 w 7682367"/>
              <a:gd name="connsiteY4" fmla="*/ 92643 h 6506788"/>
              <a:gd name="connsiteX5" fmla="*/ 121732 w 7682367"/>
              <a:gd name="connsiteY5" fmla="*/ 0 h 6506788"/>
              <a:gd name="connsiteX6" fmla="*/ 6341049 w 7682367"/>
              <a:gd name="connsiteY6" fmla="*/ 10692 h 6506788"/>
              <a:gd name="connsiteX7" fmla="*/ 7633154 w 7682367"/>
              <a:gd name="connsiteY7" fmla="*/ 23749 h 6506788"/>
              <a:gd name="connsiteX8" fmla="*/ 7561715 w 7682367"/>
              <a:gd name="connsiteY8" fmla="*/ 6354718 h 6506788"/>
              <a:gd name="connsiteX9" fmla="*/ 7396007 w 7682367"/>
              <a:gd name="connsiteY9" fmla="*/ 6482744 h 6506788"/>
              <a:gd name="connsiteX10" fmla="*/ 7143801 w 7682367"/>
              <a:gd name="connsiteY10" fmla="*/ 6485942 h 6506788"/>
              <a:gd name="connsiteX0" fmla="*/ 7147957 w 7686521"/>
              <a:gd name="connsiteY0" fmla="*/ 6485942 h 6506788"/>
              <a:gd name="connsiteX1" fmla="*/ 6558669 w 7686521"/>
              <a:gd name="connsiteY1" fmla="*/ 6476842 h 6506788"/>
              <a:gd name="connsiteX2" fmla="*/ 962969 w 7686521"/>
              <a:gd name="connsiteY2" fmla="*/ 6498736 h 6506788"/>
              <a:gd name="connsiteX3" fmla="*/ 36491 w 7686521"/>
              <a:gd name="connsiteY3" fmla="*/ 6457230 h 6506788"/>
              <a:gd name="connsiteX4" fmla="*/ 33465 w 7686521"/>
              <a:gd name="connsiteY4" fmla="*/ 189226 h 6506788"/>
              <a:gd name="connsiteX5" fmla="*/ 125888 w 7686521"/>
              <a:gd name="connsiteY5" fmla="*/ 0 h 6506788"/>
              <a:gd name="connsiteX6" fmla="*/ 6345205 w 7686521"/>
              <a:gd name="connsiteY6" fmla="*/ 10692 h 6506788"/>
              <a:gd name="connsiteX7" fmla="*/ 7637310 w 7686521"/>
              <a:gd name="connsiteY7" fmla="*/ 23749 h 6506788"/>
              <a:gd name="connsiteX8" fmla="*/ 7565871 w 7686521"/>
              <a:gd name="connsiteY8" fmla="*/ 6354718 h 6506788"/>
              <a:gd name="connsiteX9" fmla="*/ 7400163 w 7686521"/>
              <a:gd name="connsiteY9" fmla="*/ 6482744 h 6506788"/>
              <a:gd name="connsiteX10" fmla="*/ 7147957 w 7686521"/>
              <a:gd name="connsiteY10" fmla="*/ 6485942 h 6506788"/>
              <a:gd name="connsiteX0" fmla="*/ 7147957 w 7686523"/>
              <a:gd name="connsiteY0" fmla="*/ 6485942 h 6506788"/>
              <a:gd name="connsiteX1" fmla="*/ 6558669 w 7686523"/>
              <a:gd name="connsiteY1" fmla="*/ 6476842 h 6506788"/>
              <a:gd name="connsiteX2" fmla="*/ 962969 w 7686523"/>
              <a:gd name="connsiteY2" fmla="*/ 6498736 h 6506788"/>
              <a:gd name="connsiteX3" fmla="*/ 36491 w 7686523"/>
              <a:gd name="connsiteY3" fmla="*/ 6457230 h 6506788"/>
              <a:gd name="connsiteX4" fmla="*/ 33465 w 7686523"/>
              <a:gd name="connsiteY4" fmla="*/ 189226 h 6506788"/>
              <a:gd name="connsiteX5" fmla="*/ 125888 w 7686523"/>
              <a:gd name="connsiteY5" fmla="*/ 0 h 6506788"/>
              <a:gd name="connsiteX6" fmla="*/ 6345205 w 7686523"/>
              <a:gd name="connsiteY6" fmla="*/ 10692 h 6506788"/>
              <a:gd name="connsiteX7" fmla="*/ 7637310 w 7686523"/>
              <a:gd name="connsiteY7" fmla="*/ 23749 h 6506788"/>
              <a:gd name="connsiteX8" fmla="*/ 7565871 w 7686523"/>
              <a:gd name="connsiteY8" fmla="*/ 6354718 h 6506788"/>
              <a:gd name="connsiteX9" fmla="*/ 7400163 w 7686523"/>
              <a:gd name="connsiteY9" fmla="*/ 6482744 h 6506788"/>
              <a:gd name="connsiteX10" fmla="*/ 7147957 w 7686523"/>
              <a:gd name="connsiteY10" fmla="*/ 6485942 h 6506788"/>
              <a:gd name="connsiteX0" fmla="*/ 7145763 w 7684328"/>
              <a:gd name="connsiteY0" fmla="*/ 6485942 h 6506788"/>
              <a:gd name="connsiteX1" fmla="*/ 6556475 w 7684328"/>
              <a:gd name="connsiteY1" fmla="*/ 6476842 h 6506788"/>
              <a:gd name="connsiteX2" fmla="*/ 960775 w 7684328"/>
              <a:gd name="connsiteY2" fmla="*/ 6498736 h 6506788"/>
              <a:gd name="connsiteX3" fmla="*/ 34297 w 7684328"/>
              <a:gd name="connsiteY3" fmla="*/ 6457230 h 6506788"/>
              <a:gd name="connsiteX4" fmla="*/ 38527 w 7684328"/>
              <a:gd name="connsiteY4" fmla="*/ 256835 h 6506788"/>
              <a:gd name="connsiteX5" fmla="*/ 123694 w 7684328"/>
              <a:gd name="connsiteY5" fmla="*/ 0 h 6506788"/>
              <a:gd name="connsiteX6" fmla="*/ 6343011 w 7684328"/>
              <a:gd name="connsiteY6" fmla="*/ 10692 h 6506788"/>
              <a:gd name="connsiteX7" fmla="*/ 7635116 w 7684328"/>
              <a:gd name="connsiteY7" fmla="*/ 23749 h 6506788"/>
              <a:gd name="connsiteX8" fmla="*/ 7563677 w 7684328"/>
              <a:gd name="connsiteY8" fmla="*/ 6354718 h 6506788"/>
              <a:gd name="connsiteX9" fmla="*/ 7397969 w 7684328"/>
              <a:gd name="connsiteY9" fmla="*/ 6482744 h 6506788"/>
              <a:gd name="connsiteX10" fmla="*/ 7145763 w 7684328"/>
              <a:gd name="connsiteY10" fmla="*/ 6485942 h 6506788"/>
              <a:gd name="connsiteX0" fmla="*/ 7145763 w 7684328"/>
              <a:gd name="connsiteY0" fmla="*/ 6485942 h 6506788"/>
              <a:gd name="connsiteX1" fmla="*/ 6556475 w 7684328"/>
              <a:gd name="connsiteY1" fmla="*/ 6476842 h 6506788"/>
              <a:gd name="connsiteX2" fmla="*/ 960775 w 7684328"/>
              <a:gd name="connsiteY2" fmla="*/ 6498736 h 6506788"/>
              <a:gd name="connsiteX3" fmla="*/ 34297 w 7684328"/>
              <a:gd name="connsiteY3" fmla="*/ 6457230 h 6506788"/>
              <a:gd name="connsiteX4" fmla="*/ 38527 w 7684328"/>
              <a:gd name="connsiteY4" fmla="*/ 256835 h 6506788"/>
              <a:gd name="connsiteX5" fmla="*/ 123694 w 7684328"/>
              <a:gd name="connsiteY5" fmla="*/ 0 h 6506788"/>
              <a:gd name="connsiteX6" fmla="*/ 6343011 w 7684328"/>
              <a:gd name="connsiteY6" fmla="*/ 10692 h 6506788"/>
              <a:gd name="connsiteX7" fmla="*/ 7635116 w 7684328"/>
              <a:gd name="connsiteY7" fmla="*/ 23749 h 6506788"/>
              <a:gd name="connsiteX8" fmla="*/ 7563677 w 7684328"/>
              <a:gd name="connsiteY8" fmla="*/ 6354718 h 6506788"/>
              <a:gd name="connsiteX9" fmla="*/ 7397969 w 7684328"/>
              <a:gd name="connsiteY9" fmla="*/ 6482744 h 6506788"/>
              <a:gd name="connsiteX10" fmla="*/ 7145763 w 7684328"/>
              <a:gd name="connsiteY10" fmla="*/ 6485942 h 650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4328" h="6506788">
                <a:moveTo>
                  <a:pt x="7145763" y="6485942"/>
                </a:moveTo>
                <a:cubicBezTo>
                  <a:pt x="6971002" y="6485553"/>
                  <a:pt x="6752024" y="6481915"/>
                  <a:pt x="6556475" y="6476842"/>
                </a:cubicBezTo>
                <a:lnTo>
                  <a:pt x="960775" y="6498736"/>
                </a:lnTo>
                <a:cubicBezTo>
                  <a:pt x="651949" y="6489141"/>
                  <a:pt x="66012" y="6543158"/>
                  <a:pt x="34297" y="6457230"/>
                </a:cubicBezTo>
                <a:cubicBezTo>
                  <a:pt x="-38132" y="6324756"/>
                  <a:pt x="24480" y="1428271"/>
                  <a:pt x="38527" y="256835"/>
                </a:cubicBezTo>
                <a:cubicBezTo>
                  <a:pt x="35073" y="52104"/>
                  <a:pt x="97296" y="35174"/>
                  <a:pt x="123694" y="0"/>
                </a:cubicBezTo>
                <a:lnTo>
                  <a:pt x="6343011" y="10692"/>
                </a:lnTo>
                <a:cubicBezTo>
                  <a:pt x="6843074" y="41223"/>
                  <a:pt x="7292216" y="-6783"/>
                  <a:pt x="7635116" y="23749"/>
                </a:cubicBezTo>
                <a:cubicBezTo>
                  <a:pt x="7739891" y="2089683"/>
                  <a:pt x="7658928" y="5052061"/>
                  <a:pt x="7563677" y="6354718"/>
                </a:cubicBezTo>
                <a:cubicBezTo>
                  <a:pt x="7555487" y="6514755"/>
                  <a:pt x="7562275" y="6462390"/>
                  <a:pt x="7397969" y="6482744"/>
                </a:cubicBezTo>
                <a:cubicBezTo>
                  <a:pt x="7339559" y="6485240"/>
                  <a:pt x="7250620" y="6486176"/>
                  <a:pt x="7145763" y="648594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C3D6558-6C00-401B-86C4-021C2743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186" y="859899"/>
            <a:ext cx="5456968" cy="232153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49660"/>
              <a:gd name="connsiteX1" fmla="*/ 1164018 w 1722741"/>
              <a:gd name="connsiteY1" fmla="*/ 711636 h 849660"/>
              <a:gd name="connsiteX2" fmla="*/ 1595711 w 1722741"/>
              <a:gd name="connsiteY2" fmla="*/ 628754 h 849660"/>
              <a:gd name="connsiteX3" fmla="*/ 1674387 w 1722741"/>
              <a:gd name="connsiteY3" fmla="*/ 142276 h 849660"/>
              <a:gd name="connsiteX4" fmla="*/ 721925 w 1722741"/>
              <a:gd name="connsiteY4" fmla="*/ 1516 h 849660"/>
              <a:gd name="connsiteX5" fmla="*/ 43741 w 1722741"/>
              <a:gd name="connsiteY5" fmla="*/ 106863 h 849660"/>
              <a:gd name="connsiteX6" fmla="*/ 110364 w 1722741"/>
              <a:gd name="connsiteY6" fmla="*/ 628502 h 849660"/>
              <a:gd name="connsiteX7" fmla="*/ 461403 w 1722741"/>
              <a:gd name="connsiteY7" fmla="*/ 708922 h 849660"/>
              <a:gd name="connsiteX8" fmla="*/ 437871 w 1722741"/>
              <a:gd name="connsiteY8" fmla="*/ 849660 h 849660"/>
              <a:gd name="connsiteX9" fmla="*/ 616463 w 1722741"/>
              <a:gd name="connsiteY9" fmla="*/ 789973 h 849660"/>
              <a:gd name="connsiteX10" fmla="*/ 616922 w 1722741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37062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16113 w 1721932"/>
              <a:gd name="connsiteY10" fmla="*/ 713064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190"/>
              <a:gd name="connsiteX1" fmla="*/ 1163209 w 1721932"/>
              <a:gd name="connsiteY1" fmla="*/ 711636 h 851190"/>
              <a:gd name="connsiteX2" fmla="*/ 1594902 w 1721932"/>
              <a:gd name="connsiteY2" fmla="*/ 628754 h 851190"/>
              <a:gd name="connsiteX3" fmla="*/ 1673578 w 1721932"/>
              <a:gd name="connsiteY3" fmla="*/ 142276 h 851190"/>
              <a:gd name="connsiteX4" fmla="*/ 721116 w 1721932"/>
              <a:gd name="connsiteY4" fmla="*/ 1516 h 851190"/>
              <a:gd name="connsiteX5" fmla="*/ 42932 w 1721932"/>
              <a:gd name="connsiteY5" fmla="*/ 106863 h 851190"/>
              <a:gd name="connsiteX6" fmla="*/ 109555 w 1721932"/>
              <a:gd name="connsiteY6" fmla="*/ 628502 h 851190"/>
              <a:gd name="connsiteX7" fmla="*/ 435610 w 1721932"/>
              <a:gd name="connsiteY7" fmla="*/ 707171 h 851190"/>
              <a:gd name="connsiteX8" fmla="*/ 413863 w 1721932"/>
              <a:gd name="connsiteY8" fmla="*/ 849660 h 851190"/>
              <a:gd name="connsiteX9" fmla="*/ 599593 w 1721932"/>
              <a:gd name="connsiteY9" fmla="*/ 779467 h 851190"/>
              <a:gd name="connsiteX10" fmla="*/ 653588 w 1721932"/>
              <a:gd name="connsiteY10" fmla="*/ 711313 h 851190"/>
              <a:gd name="connsiteX0" fmla="*/ 653588 w 1721932"/>
              <a:gd name="connsiteY0" fmla="*/ 711313 h 850892"/>
              <a:gd name="connsiteX1" fmla="*/ 1163209 w 1721932"/>
              <a:gd name="connsiteY1" fmla="*/ 711636 h 850892"/>
              <a:gd name="connsiteX2" fmla="*/ 1594902 w 1721932"/>
              <a:gd name="connsiteY2" fmla="*/ 628754 h 850892"/>
              <a:gd name="connsiteX3" fmla="*/ 1673578 w 1721932"/>
              <a:gd name="connsiteY3" fmla="*/ 142276 h 850892"/>
              <a:gd name="connsiteX4" fmla="*/ 721116 w 1721932"/>
              <a:gd name="connsiteY4" fmla="*/ 1516 h 850892"/>
              <a:gd name="connsiteX5" fmla="*/ 42932 w 1721932"/>
              <a:gd name="connsiteY5" fmla="*/ 106863 h 850892"/>
              <a:gd name="connsiteX6" fmla="*/ 109555 w 1721932"/>
              <a:gd name="connsiteY6" fmla="*/ 628502 h 850892"/>
              <a:gd name="connsiteX7" fmla="*/ 435610 w 1721932"/>
              <a:gd name="connsiteY7" fmla="*/ 707171 h 850892"/>
              <a:gd name="connsiteX8" fmla="*/ 413863 w 1721932"/>
              <a:gd name="connsiteY8" fmla="*/ 849660 h 850892"/>
              <a:gd name="connsiteX9" fmla="*/ 599593 w 1721932"/>
              <a:gd name="connsiteY9" fmla="*/ 770713 h 850892"/>
              <a:gd name="connsiteX10" fmla="*/ 653588 w 1721932"/>
              <a:gd name="connsiteY10" fmla="*/ 711313 h 850892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644 w 1721988"/>
              <a:gd name="connsiteY0" fmla="*/ 711313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3644 w 1721988"/>
              <a:gd name="connsiteY10" fmla="*/ 711313 h 837433"/>
              <a:gd name="connsiteX0" fmla="*/ 651860 w 1721988"/>
              <a:gd name="connsiteY0" fmla="*/ 720068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1860 w 1721988"/>
              <a:gd name="connsiteY10" fmla="*/ 720068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9428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18218 w 1690131"/>
              <a:gd name="connsiteY0" fmla="*/ 728086 h 840198"/>
              <a:gd name="connsiteX1" fmla="*/ 1131408 w 1690131"/>
              <a:gd name="connsiteY1" fmla="*/ 714401 h 840198"/>
              <a:gd name="connsiteX2" fmla="*/ 1563101 w 1690131"/>
              <a:gd name="connsiteY2" fmla="*/ 631519 h 840198"/>
              <a:gd name="connsiteX3" fmla="*/ 1641777 w 1690131"/>
              <a:gd name="connsiteY3" fmla="*/ 145041 h 840198"/>
              <a:gd name="connsiteX4" fmla="*/ 689315 w 1690131"/>
              <a:gd name="connsiteY4" fmla="*/ 4281 h 840198"/>
              <a:gd name="connsiteX5" fmla="*/ 52255 w 1690131"/>
              <a:gd name="connsiteY5" fmla="*/ 93969 h 840198"/>
              <a:gd name="connsiteX6" fmla="*/ 77754 w 1690131"/>
              <a:gd name="connsiteY6" fmla="*/ 631267 h 840198"/>
              <a:gd name="connsiteX7" fmla="*/ 405594 w 1690131"/>
              <a:gd name="connsiteY7" fmla="*/ 722193 h 840198"/>
              <a:gd name="connsiteX8" fmla="*/ 380278 w 1690131"/>
              <a:gd name="connsiteY8" fmla="*/ 838417 h 840198"/>
              <a:gd name="connsiteX9" fmla="*/ 567792 w 1690131"/>
              <a:gd name="connsiteY9" fmla="*/ 773478 h 840198"/>
              <a:gd name="connsiteX10" fmla="*/ 618218 w 1690131"/>
              <a:gd name="connsiteY10" fmla="*/ 728086 h 840198"/>
              <a:gd name="connsiteX0" fmla="*/ 624339 w 1696252"/>
              <a:gd name="connsiteY0" fmla="*/ 735583 h 847695"/>
              <a:gd name="connsiteX1" fmla="*/ 1137529 w 1696252"/>
              <a:gd name="connsiteY1" fmla="*/ 721898 h 847695"/>
              <a:gd name="connsiteX2" fmla="*/ 1569222 w 1696252"/>
              <a:gd name="connsiteY2" fmla="*/ 639016 h 847695"/>
              <a:gd name="connsiteX3" fmla="*/ 1647898 w 1696252"/>
              <a:gd name="connsiteY3" fmla="*/ 152538 h 847695"/>
              <a:gd name="connsiteX4" fmla="*/ 778810 w 1696252"/>
              <a:gd name="connsiteY4" fmla="*/ 3245 h 847695"/>
              <a:gd name="connsiteX5" fmla="*/ 58376 w 1696252"/>
              <a:gd name="connsiteY5" fmla="*/ 101466 h 847695"/>
              <a:gd name="connsiteX6" fmla="*/ 83875 w 1696252"/>
              <a:gd name="connsiteY6" fmla="*/ 638764 h 847695"/>
              <a:gd name="connsiteX7" fmla="*/ 411715 w 1696252"/>
              <a:gd name="connsiteY7" fmla="*/ 729690 h 847695"/>
              <a:gd name="connsiteX8" fmla="*/ 386399 w 1696252"/>
              <a:gd name="connsiteY8" fmla="*/ 845914 h 847695"/>
              <a:gd name="connsiteX9" fmla="*/ 573913 w 1696252"/>
              <a:gd name="connsiteY9" fmla="*/ 780975 h 847695"/>
              <a:gd name="connsiteX10" fmla="*/ 624339 w 1696252"/>
              <a:gd name="connsiteY10" fmla="*/ 735583 h 847695"/>
              <a:gd name="connsiteX0" fmla="*/ 632849 w 1704762"/>
              <a:gd name="connsiteY0" fmla="*/ 749106 h 861218"/>
              <a:gd name="connsiteX1" fmla="*/ 1146039 w 1704762"/>
              <a:gd name="connsiteY1" fmla="*/ 735421 h 861218"/>
              <a:gd name="connsiteX2" fmla="*/ 1577732 w 1704762"/>
              <a:gd name="connsiteY2" fmla="*/ 652539 h 861218"/>
              <a:gd name="connsiteX3" fmla="*/ 1656408 w 1704762"/>
              <a:gd name="connsiteY3" fmla="*/ 166061 h 861218"/>
              <a:gd name="connsiteX4" fmla="*/ 902980 w 1704762"/>
              <a:gd name="connsiteY4" fmla="*/ 2132 h 861218"/>
              <a:gd name="connsiteX5" fmla="*/ 66886 w 1704762"/>
              <a:gd name="connsiteY5" fmla="*/ 114989 h 861218"/>
              <a:gd name="connsiteX6" fmla="*/ 92385 w 1704762"/>
              <a:gd name="connsiteY6" fmla="*/ 652287 h 861218"/>
              <a:gd name="connsiteX7" fmla="*/ 420225 w 1704762"/>
              <a:gd name="connsiteY7" fmla="*/ 743213 h 861218"/>
              <a:gd name="connsiteX8" fmla="*/ 394909 w 1704762"/>
              <a:gd name="connsiteY8" fmla="*/ 859437 h 861218"/>
              <a:gd name="connsiteX9" fmla="*/ 582423 w 1704762"/>
              <a:gd name="connsiteY9" fmla="*/ 794498 h 861218"/>
              <a:gd name="connsiteX10" fmla="*/ 632849 w 1704762"/>
              <a:gd name="connsiteY10" fmla="*/ 749106 h 861218"/>
              <a:gd name="connsiteX0" fmla="*/ 620430 w 1692343"/>
              <a:gd name="connsiteY0" fmla="*/ 749089 h 861201"/>
              <a:gd name="connsiteX1" fmla="*/ 1133620 w 1692343"/>
              <a:gd name="connsiteY1" fmla="*/ 735404 h 861201"/>
              <a:gd name="connsiteX2" fmla="*/ 1565313 w 1692343"/>
              <a:gd name="connsiteY2" fmla="*/ 652522 h 861201"/>
              <a:gd name="connsiteX3" fmla="*/ 1643989 w 1692343"/>
              <a:gd name="connsiteY3" fmla="*/ 166044 h 861201"/>
              <a:gd name="connsiteX4" fmla="*/ 890561 w 1692343"/>
              <a:gd name="connsiteY4" fmla="*/ 2115 h 861201"/>
              <a:gd name="connsiteX5" fmla="*/ 54467 w 1692343"/>
              <a:gd name="connsiteY5" fmla="*/ 114972 h 861201"/>
              <a:gd name="connsiteX6" fmla="*/ 117121 w 1692343"/>
              <a:gd name="connsiteY6" fmla="*/ 650503 h 861201"/>
              <a:gd name="connsiteX7" fmla="*/ 407806 w 1692343"/>
              <a:gd name="connsiteY7" fmla="*/ 743196 h 861201"/>
              <a:gd name="connsiteX8" fmla="*/ 382490 w 1692343"/>
              <a:gd name="connsiteY8" fmla="*/ 859420 h 861201"/>
              <a:gd name="connsiteX9" fmla="*/ 570004 w 1692343"/>
              <a:gd name="connsiteY9" fmla="*/ 794481 h 861201"/>
              <a:gd name="connsiteX10" fmla="*/ 620430 w 1692343"/>
              <a:gd name="connsiteY10" fmla="*/ 749089 h 861201"/>
              <a:gd name="connsiteX0" fmla="*/ 625110 w 1697023"/>
              <a:gd name="connsiteY0" fmla="*/ 749089 h 861201"/>
              <a:gd name="connsiteX1" fmla="*/ 1138300 w 1697023"/>
              <a:gd name="connsiteY1" fmla="*/ 735404 h 861201"/>
              <a:gd name="connsiteX2" fmla="*/ 1569993 w 1697023"/>
              <a:gd name="connsiteY2" fmla="*/ 652522 h 861201"/>
              <a:gd name="connsiteX3" fmla="*/ 1648669 w 1697023"/>
              <a:gd name="connsiteY3" fmla="*/ 166044 h 861201"/>
              <a:gd name="connsiteX4" fmla="*/ 895241 w 1697023"/>
              <a:gd name="connsiteY4" fmla="*/ 2115 h 861201"/>
              <a:gd name="connsiteX5" fmla="*/ 59147 w 1697023"/>
              <a:gd name="connsiteY5" fmla="*/ 114972 h 861201"/>
              <a:gd name="connsiteX6" fmla="*/ 121801 w 1697023"/>
              <a:gd name="connsiteY6" fmla="*/ 650503 h 861201"/>
              <a:gd name="connsiteX7" fmla="*/ 412486 w 1697023"/>
              <a:gd name="connsiteY7" fmla="*/ 743196 h 861201"/>
              <a:gd name="connsiteX8" fmla="*/ 387170 w 1697023"/>
              <a:gd name="connsiteY8" fmla="*/ 859420 h 861201"/>
              <a:gd name="connsiteX9" fmla="*/ 574684 w 1697023"/>
              <a:gd name="connsiteY9" fmla="*/ 794481 h 861201"/>
              <a:gd name="connsiteX10" fmla="*/ 625110 w 1697023"/>
              <a:gd name="connsiteY10" fmla="*/ 749089 h 861201"/>
              <a:gd name="connsiteX0" fmla="*/ 616819 w 1688732"/>
              <a:gd name="connsiteY0" fmla="*/ 748944 h 861056"/>
              <a:gd name="connsiteX1" fmla="*/ 1130009 w 1688732"/>
              <a:gd name="connsiteY1" fmla="*/ 735259 h 861056"/>
              <a:gd name="connsiteX2" fmla="*/ 1561702 w 1688732"/>
              <a:gd name="connsiteY2" fmla="*/ 652377 h 861056"/>
              <a:gd name="connsiteX3" fmla="*/ 1640378 w 1688732"/>
              <a:gd name="connsiteY3" fmla="*/ 165899 h 861056"/>
              <a:gd name="connsiteX4" fmla="*/ 886950 w 1688732"/>
              <a:gd name="connsiteY4" fmla="*/ 1970 h 861056"/>
              <a:gd name="connsiteX5" fmla="*/ 50856 w 1688732"/>
              <a:gd name="connsiteY5" fmla="*/ 114827 h 861056"/>
              <a:gd name="connsiteX6" fmla="*/ 140701 w 1688732"/>
              <a:gd name="connsiteY6" fmla="*/ 635362 h 861056"/>
              <a:gd name="connsiteX7" fmla="*/ 404195 w 1688732"/>
              <a:gd name="connsiteY7" fmla="*/ 743051 h 861056"/>
              <a:gd name="connsiteX8" fmla="*/ 378879 w 1688732"/>
              <a:gd name="connsiteY8" fmla="*/ 859275 h 861056"/>
              <a:gd name="connsiteX9" fmla="*/ 566393 w 1688732"/>
              <a:gd name="connsiteY9" fmla="*/ 794336 h 861056"/>
              <a:gd name="connsiteX10" fmla="*/ 616819 w 1688732"/>
              <a:gd name="connsiteY10" fmla="*/ 748944 h 861056"/>
              <a:gd name="connsiteX0" fmla="*/ 589996 w 1661909"/>
              <a:gd name="connsiteY0" fmla="*/ 749685 h 861797"/>
              <a:gd name="connsiteX1" fmla="*/ 1103186 w 1661909"/>
              <a:gd name="connsiteY1" fmla="*/ 736000 h 861797"/>
              <a:gd name="connsiteX2" fmla="*/ 1534879 w 1661909"/>
              <a:gd name="connsiteY2" fmla="*/ 653118 h 861797"/>
              <a:gd name="connsiteX3" fmla="*/ 1613555 w 1661909"/>
              <a:gd name="connsiteY3" fmla="*/ 166640 h 861797"/>
              <a:gd name="connsiteX4" fmla="*/ 860127 w 1661909"/>
              <a:gd name="connsiteY4" fmla="*/ 2711 h 861797"/>
              <a:gd name="connsiteX5" fmla="*/ 51674 w 1661909"/>
              <a:gd name="connsiteY5" fmla="*/ 109686 h 861797"/>
              <a:gd name="connsiteX6" fmla="*/ 113878 w 1661909"/>
              <a:gd name="connsiteY6" fmla="*/ 636103 h 861797"/>
              <a:gd name="connsiteX7" fmla="*/ 377372 w 1661909"/>
              <a:gd name="connsiteY7" fmla="*/ 743792 h 861797"/>
              <a:gd name="connsiteX8" fmla="*/ 352056 w 1661909"/>
              <a:gd name="connsiteY8" fmla="*/ 860016 h 861797"/>
              <a:gd name="connsiteX9" fmla="*/ 539570 w 1661909"/>
              <a:gd name="connsiteY9" fmla="*/ 795077 h 861797"/>
              <a:gd name="connsiteX10" fmla="*/ 589996 w 1661909"/>
              <a:gd name="connsiteY10" fmla="*/ 749685 h 861797"/>
              <a:gd name="connsiteX0" fmla="*/ 594310 w 1666223"/>
              <a:gd name="connsiteY0" fmla="*/ 749637 h 861749"/>
              <a:gd name="connsiteX1" fmla="*/ 1107500 w 1666223"/>
              <a:gd name="connsiteY1" fmla="*/ 735952 h 861749"/>
              <a:gd name="connsiteX2" fmla="*/ 1539193 w 1666223"/>
              <a:gd name="connsiteY2" fmla="*/ 653070 h 861749"/>
              <a:gd name="connsiteX3" fmla="*/ 1617869 w 1666223"/>
              <a:gd name="connsiteY3" fmla="*/ 166592 h 861749"/>
              <a:gd name="connsiteX4" fmla="*/ 864441 w 1666223"/>
              <a:gd name="connsiteY4" fmla="*/ 2663 h 861749"/>
              <a:gd name="connsiteX5" fmla="*/ 55988 w 1666223"/>
              <a:gd name="connsiteY5" fmla="*/ 109638 h 861749"/>
              <a:gd name="connsiteX6" fmla="*/ 104034 w 1666223"/>
              <a:gd name="connsiteY6" fmla="*/ 632161 h 861749"/>
              <a:gd name="connsiteX7" fmla="*/ 381686 w 1666223"/>
              <a:gd name="connsiteY7" fmla="*/ 743744 h 861749"/>
              <a:gd name="connsiteX8" fmla="*/ 356370 w 1666223"/>
              <a:gd name="connsiteY8" fmla="*/ 859968 h 861749"/>
              <a:gd name="connsiteX9" fmla="*/ 543884 w 1666223"/>
              <a:gd name="connsiteY9" fmla="*/ 795029 h 861749"/>
              <a:gd name="connsiteX10" fmla="*/ 594310 w 1666223"/>
              <a:gd name="connsiteY10" fmla="*/ 749637 h 861749"/>
              <a:gd name="connsiteX0" fmla="*/ 594310 w 1668209"/>
              <a:gd name="connsiteY0" fmla="*/ 749637 h 861749"/>
              <a:gd name="connsiteX1" fmla="*/ 1107500 w 1668209"/>
              <a:gd name="connsiteY1" fmla="*/ 735952 h 861749"/>
              <a:gd name="connsiteX2" fmla="*/ 1547581 w 1668209"/>
              <a:gd name="connsiteY2" fmla="*/ 634401 h 861749"/>
              <a:gd name="connsiteX3" fmla="*/ 1617869 w 1668209"/>
              <a:gd name="connsiteY3" fmla="*/ 166592 h 861749"/>
              <a:gd name="connsiteX4" fmla="*/ 864441 w 1668209"/>
              <a:gd name="connsiteY4" fmla="*/ 2663 h 861749"/>
              <a:gd name="connsiteX5" fmla="*/ 55988 w 1668209"/>
              <a:gd name="connsiteY5" fmla="*/ 109638 h 861749"/>
              <a:gd name="connsiteX6" fmla="*/ 104034 w 1668209"/>
              <a:gd name="connsiteY6" fmla="*/ 632161 h 861749"/>
              <a:gd name="connsiteX7" fmla="*/ 381686 w 1668209"/>
              <a:gd name="connsiteY7" fmla="*/ 743744 h 861749"/>
              <a:gd name="connsiteX8" fmla="*/ 356370 w 1668209"/>
              <a:gd name="connsiteY8" fmla="*/ 859968 h 861749"/>
              <a:gd name="connsiteX9" fmla="*/ 543884 w 1668209"/>
              <a:gd name="connsiteY9" fmla="*/ 795029 h 861749"/>
              <a:gd name="connsiteX10" fmla="*/ 594310 w 1668209"/>
              <a:gd name="connsiteY10" fmla="*/ 749637 h 861749"/>
              <a:gd name="connsiteX0" fmla="*/ 594310 w 1668177"/>
              <a:gd name="connsiteY0" fmla="*/ 749637 h 861749"/>
              <a:gd name="connsiteX1" fmla="*/ 1108400 w 1668177"/>
              <a:gd name="connsiteY1" fmla="*/ 754180 h 861749"/>
              <a:gd name="connsiteX2" fmla="*/ 1547581 w 1668177"/>
              <a:gd name="connsiteY2" fmla="*/ 634401 h 861749"/>
              <a:gd name="connsiteX3" fmla="*/ 1617869 w 1668177"/>
              <a:gd name="connsiteY3" fmla="*/ 166592 h 861749"/>
              <a:gd name="connsiteX4" fmla="*/ 864441 w 1668177"/>
              <a:gd name="connsiteY4" fmla="*/ 2663 h 861749"/>
              <a:gd name="connsiteX5" fmla="*/ 55988 w 1668177"/>
              <a:gd name="connsiteY5" fmla="*/ 109638 h 861749"/>
              <a:gd name="connsiteX6" fmla="*/ 104034 w 1668177"/>
              <a:gd name="connsiteY6" fmla="*/ 632161 h 861749"/>
              <a:gd name="connsiteX7" fmla="*/ 381686 w 1668177"/>
              <a:gd name="connsiteY7" fmla="*/ 743744 h 861749"/>
              <a:gd name="connsiteX8" fmla="*/ 356370 w 1668177"/>
              <a:gd name="connsiteY8" fmla="*/ 859968 h 861749"/>
              <a:gd name="connsiteX9" fmla="*/ 543884 w 1668177"/>
              <a:gd name="connsiteY9" fmla="*/ 795029 h 861749"/>
              <a:gd name="connsiteX10" fmla="*/ 594310 w 1668177"/>
              <a:gd name="connsiteY10" fmla="*/ 749637 h 861749"/>
              <a:gd name="connsiteX0" fmla="*/ 594074 w 1667941"/>
              <a:gd name="connsiteY0" fmla="*/ 749637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94074 w 1667941"/>
              <a:gd name="connsiteY10" fmla="*/ 749637 h 861749"/>
              <a:gd name="connsiteX0" fmla="*/ 578187 w 1667941"/>
              <a:gd name="connsiteY0" fmla="*/ 766901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8187 w 1667941"/>
              <a:gd name="connsiteY10" fmla="*/ 766901 h 861749"/>
              <a:gd name="connsiteX0" fmla="*/ 576923 w 1667941"/>
              <a:gd name="connsiteY0" fmla="*/ 775214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6923 w 1667941"/>
              <a:gd name="connsiteY10" fmla="*/ 775214 h 8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941" h="861749">
                <a:moveTo>
                  <a:pt x="576923" y="775214"/>
                </a:moveTo>
                <a:cubicBezTo>
                  <a:pt x="722305" y="781479"/>
                  <a:pt x="946427" y="777649"/>
                  <a:pt x="1108164" y="754180"/>
                </a:cubicBezTo>
                <a:cubicBezTo>
                  <a:pt x="1269901" y="730711"/>
                  <a:pt x="1462434" y="732332"/>
                  <a:pt x="1547345" y="634401"/>
                </a:cubicBezTo>
                <a:cubicBezTo>
                  <a:pt x="1632256" y="536470"/>
                  <a:pt x="1729266" y="397859"/>
                  <a:pt x="1617633" y="166592"/>
                </a:cubicBezTo>
                <a:cubicBezTo>
                  <a:pt x="1550329" y="31530"/>
                  <a:pt x="1124518" y="12155"/>
                  <a:pt x="864205" y="2663"/>
                </a:cubicBezTo>
                <a:cubicBezTo>
                  <a:pt x="603892" y="-6829"/>
                  <a:pt x="182486" y="4722"/>
                  <a:pt x="55752" y="109638"/>
                </a:cubicBezTo>
                <a:cubicBezTo>
                  <a:pt x="-70982" y="214554"/>
                  <a:pt x="50641" y="549262"/>
                  <a:pt x="103798" y="632161"/>
                </a:cubicBezTo>
                <a:cubicBezTo>
                  <a:pt x="156955" y="715060"/>
                  <a:pt x="335349" y="743744"/>
                  <a:pt x="381450" y="743744"/>
                </a:cubicBezTo>
                <a:cubicBezTo>
                  <a:pt x="403033" y="800604"/>
                  <a:pt x="392108" y="819816"/>
                  <a:pt x="356134" y="859968"/>
                </a:cubicBezTo>
                <a:cubicBezTo>
                  <a:pt x="401382" y="868309"/>
                  <a:pt x="489377" y="847481"/>
                  <a:pt x="543648" y="795029"/>
                </a:cubicBezTo>
                <a:cubicBezTo>
                  <a:pt x="567701" y="772886"/>
                  <a:pt x="576923" y="775214"/>
                  <a:pt x="576923" y="77521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8A0C92-B116-4DCE-86F1-F0BE89DBB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" r="16976" b="-1"/>
          <a:stretch/>
        </p:blipFill>
        <p:spPr>
          <a:xfrm>
            <a:off x="1097662" y="3584510"/>
            <a:ext cx="4201843" cy="2530387"/>
          </a:xfrm>
          <a:custGeom>
            <a:avLst/>
            <a:gdLst/>
            <a:ahLst/>
            <a:cxnLst/>
            <a:rect l="l" t="t" r="r" b="b"/>
            <a:pathLst>
              <a:path w="3691376" h="5799522">
                <a:moveTo>
                  <a:pt x="484083" y="0"/>
                </a:moveTo>
                <a:lnTo>
                  <a:pt x="3169077" y="13020"/>
                </a:lnTo>
                <a:cubicBezTo>
                  <a:pt x="3262721" y="8451"/>
                  <a:pt x="3367584" y="5174"/>
                  <a:pt x="3451273" y="4824"/>
                </a:cubicBezTo>
                <a:cubicBezTo>
                  <a:pt x="3501486" y="4613"/>
                  <a:pt x="3544077" y="5456"/>
                  <a:pt x="3572048" y="7704"/>
                </a:cubicBezTo>
                <a:cubicBezTo>
                  <a:pt x="3650730" y="26037"/>
                  <a:pt x="3647480" y="-21128"/>
                  <a:pt x="3651401" y="123018"/>
                </a:cubicBezTo>
                <a:cubicBezTo>
                  <a:pt x="3697015" y="1296327"/>
                  <a:pt x="3695732" y="3865600"/>
                  <a:pt x="3685611" y="5746654"/>
                </a:cubicBezTo>
                <a:cubicBezTo>
                  <a:pt x="3521405" y="5774154"/>
                  <a:pt x="3350356" y="5746654"/>
                  <a:pt x="3110888" y="5774153"/>
                </a:cubicBezTo>
                <a:lnTo>
                  <a:pt x="143038" y="5799522"/>
                </a:lnTo>
                <a:cubicBezTo>
                  <a:pt x="102434" y="5787447"/>
                  <a:pt x="18400" y="5813812"/>
                  <a:pt x="21224" y="5763296"/>
                </a:cubicBezTo>
                <a:cubicBezTo>
                  <a:pt x="-25556" y="3925120"/>
                  <a:pt x="17634" y="1961481"/>
                  <a:pt x="31086" y="25925"/>
                </a:cubicBez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265ADE1-C89E-498A-8C3B-88E1425A6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97669" y="3584492"/>
            <a:ext cx="4201843" cy="253038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69859 w 7708423"/>
              <a:gd name="connsiteY0" fmla="*/ 6433518 h 6433552"/>
              <a:gd name="connsiteX1" fmla="*/ 6580571 w 7708423"/>
              <a:gd name="connsiteY1" fmla="*/ 6424418 h 6433552"/>
              <a:gd name="connsiteX2" fmla="*/ 1015523 w 7708423"/>
              <a:gd name="connsiteY2" fmla="*/ 6393888 h 6433552"/>
              <a:gd name="connsiteX3" fmla="*/ 27741 w 7708423"/>
              <a:gd name="connsiteY3" fmla="*/ 6365104 h 6433552"/>
              <a:gd name="connsiteX4" fmla="*/ 7148 w 7708423"/>
              <a:gd name="connsiteY4" fmla="*/ 40220 h 6433552"/>
              <a:gd name="connsiteX5" fmla="*/ 261523 w 7708423"/>
              <a:gd name="connsiteY5" fmla="*/ 0 h 6433552"/>
              <a:gd name="connsiteX6" fmla="*/ 6459060 w 7708423"/>
              <a:gd name="connsiteY6" fmla="*/ 28166 h 6433552"/>
              <a:gd name="connsiteX7" fmla="*/ 7659211 w 7708423"/>
              <a:gd name="connsiteY7" fmla="*/ 58697 h 6433552"/>
              <a:gd name="connsiteX8" fmla="*/ 7587773 w 7708423"/>
              <a:gd name="connsiteY8" fmla="*/ 6302294 h 6433552"/>
              <a:gd name="connsiteX9" fmla="*/ 7422065 w 7708423"/>
              <a:gd name="connsiteY9" fmla="*/ 6430320 h 6433552"/>
              <a:gd name="connsiteX10" fmla="*/ 7169859 w 7708423"/>
              <a:gd name="connsiteY10" fmla="*/ 6433518 h 6433552"/>
              <a:gd name="connsiteX0" fmla="*/ 7207032 w 7745596"/>
              <a:gd name="connsiteY0" fmla="*/ 6433518 h 6433552"/>
              <a:gd name="connsiteX1" fmla="*/ 6617744 w 7745596"/>
              <a:gd name="connsiteY1" fmla="*/ 6424418 h 6433552"/>
              <a:gd name="connsiteX2" fmla="*/ 1052696 w 7745596"/>
              <a:gd name="connsiteY2" fmla="*/ 6393888 h 6433552"/>
              <a:gd name="connsiteX3" fmla="*/ 64914 w 7745596"/>
              <a:gd name="connsiteY3" fmla="*/ 6365104 h 6433552"/>
              <a:gd name="connsiteX4" fmla="*/ 44321 w 7745596"/>
              <a:gd name="connsiteY4" fmla="*/ 40220 h 6433552"/>
              <a:gd name="connsiteX5" fmla="*/ 298696 w 7745596"/>
              <a:gd name="connsiteY5" fmla="*/ 0 h 6433552"/>
              <a:gd name="connsiteX6" fmla="*/ 6496233 w 7745596"/>
              <a:gd name="connsiteY6" fmla="*/ 28166 h 6433552"/>
              <a:gd name="connsiteX7" fmla="*/ 7696384 w 7745596"/>
              <a:gd name="connsiteY7" fmla="*/ 58697 h 6433552"/>
              <a:gd name="connsiteX8" fmla="*/ 7624946 w 7745596"/>
              <a:gd name="connsiteY8" fmla="*/ 6302294 h 6433552"/>
              <a:gd name="connsiteX9" fmla="*/ 7459238 w 7745596"/>
              <a:gd name="connsiteY9" fmla="*/ 6430320 h 6433552"/>
              <a:gd name="connsiteX10" fmla="*/ 7207032 w 7745596"/>
              <a:gd name="connsiteY10" fmla="*/ 6433518 h 6433552"/>
              <a:gd name="connsiteX0" fmla="*/ 7207032 w 7708422"/>
              <a:gd name="connsiteY0" fmla="*/ 6433518 h 6433552"/>
              <a:gd name="connsiteX1" fmla="*/ 6617744 w 7708422"/>
              <a:gd name="connsiteY1" fmla="*/ 6424418 h 6433552"/>
              <a:gd name="connsiteX2" fmla="*/ 1052696 w 7708422"/>
              <a:gd name="connsiteY2" fmla="*/ 6393888 h 6433552"/>
              <a:gd name="connsiteX3" fmla="*/ 64914 w 7708422"/>
              <a:gd name="connsiteY3" fmla="*/ 6365104 h 6433552"/>
              <a:gd name="connsiteX4" fmla="*/ 44321 w 7708422"/>
              <a:gd name="connsiteY4" fmla="*/ 40220 h 6433552"/>
              <a:gd name="connsiteX5" fmla="*/ 298696 w 7708422"/>
              <a:gd name="connsiteY5" fmla="*/ 0 h 6433552"/>
              <a:gd name="connsiteX6" fmla="*/ 6496233 w 7708422"/>
              <a:gd name="connsiteY6" fmla="*/ 28166 h 6433552"/>
              <a:gd name="connsiteX7" fmla="*/ 7696384 w 7708422"/>
              <a:gd name="connsiteY7" fmla="*/ 58697 h 6433552"/>
              <a:gd name="connsiteX8" fmla="*/ 7624946 w 7708422"/>
              <a:gd name="connsiteY8" fmla="*/ 6302294 h 6433552"/>
              <a:gd name="connsiteX9" fmla="*/ 7459238 w 7708422"/>
              <a:gd name="connsiteY9" fmla="*/ 6430320 h 6433552"/>
              <a:gd name="connsiteX10" fmla="*/ 7207032 w 7708422"/>
              <a:gd name="connsiteY10" fmla="*/ 6433518 h 6433552"/>
              <a:gd name="connsiteX0" fmla="*/ 7207032 w 7708422"/>
              <a:gd name="connsiteY0" fmla="*/ 6433518 h 6433552"/>
              <a:gd name="connsiteX1" fmla="*/ 6617744 w 7708422"/>
              <a:gd name="connsiteY1" fmla="*/ 6424418 h 6433552"/>
              <a:gd name="connsiteX2" fmla="*/ 1052696 w 7708422"/>
              <a:gd name="connsiteY2" fmla="*/ 6393888 h 6433552"/>
              <a:gd name="connsiteX3" fmla="*/ 64915 w 7708422"/>
              <a:gd name="connsiteY3" fmla="*/ 6410090 h 6433552"/>
              <a:gd name="connsiteX4" fmla="*/ 44321 w 7708422"/>
              <a:gd name="connsiteY4" fmla="*/ 40220 h 6433552"/>
              <a:gd name="connsiteX5" fmla="*/ 298696 w 7708422"/>
              <a:gd name="connsiteY5" fmla="*/ 0 h 6433552"/>
              <a:gd name="connsiteX6" fmla="*/ 6496233 w 7708422"/>
              <a:gd name="connsiteY6" fmla="*/ 28166 h 6433552"/>
              <a:gd name="connsiteX7" fmla="*/ 7696384 w 7708422"/>
              <a:gd name="connsiteY7" fmla="*/ 58697 h 6433552"/>
              <a:gd name="connsiteX8" fmla="*/ 7624946 w 7708422"/>
              <a:gd name="connsiteY8" fmla="*/ 6302294 h 6433552"/>
              <a:gd name="connsiteX9" fmla="*/ 7459238 w 7708422"/>
              <a:gd name="connsiteY9" fmla="*/ 6430320 h 6433552"/>
              <a:gd name="connsiteX10" fmla="*/ 7207032 w 7708422"/>
              <a:gd name="connsiteY10" fmla="*/ 6433518 h 6433552"/>
              <a:gd name="connsiteX0" fmla="*/ 7207032 w 7708422"/>
              <a:gd name="connsiteY0" fmla="*/ 6433518 h 6438873"/>
              <a:gd name="connsiteX1" fmla="*/ 6617744 w 7708422"/>
              <a:gd name="connsiteY1" fmla="*/ 6424418 h 6438873"/>
              <a:gd name="connsiteX2" fmla="*/ 1010874 w 7708422"/>
              <a:gd name="connsiteY2" fmla="*/ 6438873 h 6438873"/>
              <a:gd name="connsiteX3" fmla="*/ 64915 w 7708422"/>
              <a:gd name="connsiteY3" fmla="*/ 6410090 h 6438873"/>
              <a:gd name="connsiteX4" fmla="*/ 44321 w 7708422"/>
              <a:gd name="connsiteY4" fmla="*/ 40220 h 6438873"/>
              <a:gd name="connsiteX5" fmla="*/ 298696 w 7708422"/>
              <a:gd name="connsiteY5" fmla="*/ 0 h 6438873"/>
              <a:gd name="connsiteX6" fmla="*/ 6496233 w 7708422"/>
              <a:gd name="connsiteY6" fmla="*/ 28166 h 6438873"/>
              <a:gd name="connsiteX7" fmla="*/ 7696384 w 7708422"/>
              <a:gd name="connsiteY7" fmla="*/ 58697 h 6438873"/>
              <a:gd name="connsiteX8" fmla="*/ 7624946 w 7708422"/>
              <a:gd name="connsiteY8" fmla="*/ 6302294 h 6438873"/>
              <a:gd name="connsiteX9" fmla="*/ 7459238 w 7708422"/>
              <a:gd name="connsiteY9" fmla="*/ 6430320 h 6438873"/>
              <a:gd name="connsiteX10" fmla="*/ 7207032 w 7708422"/>
              <a:gd name="connsiteY10" fmla="*/ 6433518 h 6438873"/>
              <a:gd name="connsiteX0" fmla="*/ 7207032 w 7708422"/>
              <a:gd name="connsiteY0" fmla="*/ 6433518 h 6438873"/>
              <a:gd name="connsiteX1" fmla="*/ 6617744 w 7708422"/>
              <a:gd name="connsiteY1" fmla="*/ 6424418 h 6438873"/>
              <a:gd name="connsiteX2" fmla="*/ 1010874 w 7708422"/>
              <a:gd name="connsiteY2" fmla="*/ 6438873 h 6438873"/>
              <a:gd name="connsiteX3" fmla="*/ 64915 w 7708422"/>
              <a:gd name="connsiteY3" fmla="*/ 6410090 h 6438873"/>
              <a:gd name="connsiteX4" fmla="*/ 44321 w 7708422"/>
              <a:gd name="connsiteY4" fmla="*/ 40220 h 6438873"/>
              <a:gd name="connsiteX5" fmla="*/ 298696 w 7708422"/>
              <a:gd name="connsiteY5" fmla="*/ 0 h 6438873"/>
              <a:gd name="connsiteX6" fmla="*/ 6496233 w 7708422"/>
              <a:gd name="connsiteY6" fmla="*/ 28166 h 6438873"/>
              <a:gd name="connsiteX7" fmla="*/ 7696384 w 7708422"/>
              <a:gd name="connsiteY7" fmla="*/ 58697 h 6438873"/>
              <a:gd name="connsiteX8" fmla="*/ 7624946 w 7708422"/>
              <a:gd name="connsiteY8" fmla="*/ 6302294 h 6438873"/>
              <a:gd name="connsiteX9" fmla="*/ 7459238 w 7708422"/>
              <a:gd name="connsiteY9" fmla="*/ 6430320 h 6438873"/>
              <a:gd name="connsiteX10" fmla="*/ 7207032 w 7708422"/>
              <a:gd name="connsiteY10" fmla="*/ 6433518 h 643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08422" h="6438873">
                <a:moveTo>
                  <a:pt x="7207032" y="6433518"/>
                </a:moveTo>
                <a:cubicBezTo>
                  <a:pt x="7032271" y="6433129"/>
                  <a:pt x="6813293" y="6429491"/>
                  <a:pt x="6617744" y="6424418"/>
                </a:cubicBezTo>
                <a:lnTo>
                  <a:pt x="1010874" y="6438873"/>
                </a:lnTo>
                <a:lnTo>
                  <a:pt x="64915" y="6410090"/>
                </a:lnTo>
                <a:cubicBezTo>
                  <a:pt x="36824" y="4261155"/>
                  <a:pt x="-53366" y="2081040"/>
                  <a:pt x="44321" y="40220"/>
                </a:cubicBezTo>
                <a:cubicBezTo>
                  <a:pt x="38423" y="-15865"/>
                  <a:pt x="213904" y="13407"/>
                  <a:pt x="298696" y="0"/>
                </a:cubicBezTo>
                <a:lnTo>
                  <a:pt x="6496233" y="28166"/>
                </a:lnTo>
                <a:cubicBezTo>
                  <a:pt x="6996296" y="58697"/>
                  <a:pt x="7353484" y="28165"/>
                  <a:pt x="7696384" y="58697"/>
                </a:cubicBezTo>
                <a:cubicBezTo>
                  <a:pt x="7717518" y="2147122"/>
                  <a:pt x="7720197" y="4999637"/>
                  <a:pt x="7624946" y="6302294"/>
                </a:cubicBezTo>
                <a:cubicBezTo>
                  <a:pt x="7616756" y="6462331"/>
                  <a:pt x="7623544" y="6409966"/>
                  <a:pt x="7459238" y="6430320"/>
                </a:cubicBezTo>
                <a:cubicBezTo>
                  <a:pt x="7400828" y="6432816"/>
                  <a:pt x="7311889" y="6433752"/>
                  <a:pt x="7207032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81164-1A67-46F4-A89B-E85D68F1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522" y="3481309"/>
            <a:ext cx="4832592" cy="262997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Data Collection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Prepare and Pre-process the data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Model the data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Train and Test the model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Verify and 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33477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78838" y="1135438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33BB-BD07-454C-964C-6C227D57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84" y="1516649"/>
            <a:ext cx="3351113" cy="382470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Technologies to be used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408001-0904-4508-B1EC-DE5E735F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22763" y="1079300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3EE08-84B4-4CCA-BACF-8AF6E79D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30530"/>
              </p:ext>
            </p:extLst>
          </p:nvPr>
        </p:nvGraphicFramePr>
        <p:xfrm>
          <a:off x="6015789" y="554539"/>
          <a:ext cx="5390148" cy="557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36366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CC0CE335B6E4281FE89842D256374" ma:contentTypeVersion="2" ma:contentTypeDescription="Create a new document." ma:contentTypeScope="" ma:versionID="45eb5e9195a545a4afc958ed70ff96c8">
  <xsd:schema xmlns:xsd="http://www.w3.org/2001/XMLSchema" xmlns:xs="http://www.w3.org/2001/XMLSchema" xmlns:p="http://schemas.microsoft.com/office/2006/metadata/properties" xmlns:ns2="1a303891-b730-4f3b-97a3-ea9f42070766" targetNamespace="http://schemas.microsoft.com/office/2006/metadata/properties" ma:root="true" ma:fieldsID="62f5d1b25093fb476879ddee9ae2a432" ns2:_="">
    <xsd:import namespace="1a303891-b730-4f3b-97a3-ea9f420707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03891-b730-4f3b-97a3-ea9f42070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09039A-0F8D-4848-AE4A-9133733568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B21740-D5F1-431E-A9B9-E7967911DC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E11C21-FD04-4DCA-BF2B-B0163C580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303891-b730-4f3b-97a3-ea9f42070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The Hand</vt:lpstr>
      <vt:lpstr>The Serif Hand</vt:lpstr>
      <vt:lpstr>ChitchatVTI</vt:lpstr>
      <vt:lpstr>Capstone Project 1 – team mavericks</vt:lpstr>
      <vt:lpstr>Next Word Predictor The task of predicting what word will come next</vt:lpstr>
      <vt:lpstr>Technologies to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</dc:title>
  <dc:creator>Varun Kadian</dc:creator>
  <cp:lastModifiedBy>Shraddha Khadepatil</cp:lastModifiedBy>
  <cp:revision>9</cp:revision>
  <dcterms:created xsi:type="dcterms:W3CDTF">2021-09-16T23:15:16Z</dcterms:created>
  <dcterms:modified xsi:type="dcterms:W3CDTF">2021-10-06T22:14:29Z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0x010100291CC0CE335B6E4281FE89842D256374</vt:lpwstr>
  </property>
</Properties>
</file>