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3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05" y="641324"/>
            <a:ext cx="4762048" cy="267865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sz="3600" dirty="0" smtClean="0"/>
              <a:t>EXPERTS IN TURNKEY PROJECTS  OF </a:t>
            </a:r>
          </a:p>
          <a:p>
            <a:r>
              <a:rPr lang="en-US" sz="3600" dirty="0" smtClean="0"/>
              <a:t>ARTIFICIAL GRASS  LANDSCAPING AND </a:t>
            </a:r>
          </a:p>
          <a:p>
            <a:r>
              <a:rPr lang="en-US" sz="3600" dirty="0" smtClean="0"/>
              <a:t>SPORTS TURFS,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434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PLAY AREAS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3" y="2357658"/>
            <a:ext cx="10515600" cy="3421742"/>
          </a:xfrm>
        </p:spPr>
      </p:pic>
    </p:spTree>
    <p:extLst>
      <p:ext uri="{BB962C8B-B14F-4D97-AF65-F5344CB8AC3E}">
        <p14:creationId xmlns:p14="http://schemas.microsoft.com/office/powerpoint/2010/main" val="96951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</a:t>
            </a:r>
            <a:r>
              <a:rPr lang="en-US" sz="3200" dirty="0" smtClean="0"/>
              <a:t>THANKING YOU 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REGARDS –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PARTH DEWANI.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						   9480332831.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0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SPECIALITY.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INHOUSE TECHNICAL AND DESIGN TEAM.</a:t>
            </a:r>
          </a:p>
          <a:p>
            <a:r>
              <a:rPr lang="en-US" dirty="0"/>
              <a:t> </a:t>
            </a:r>
            <a:r>
              <a:rPr lang="en-US" dirty="0" smtClean="0"/>
              <a:t>INHOUSE INSTALLATION TEAM.</a:t>
            </a:r>
          </a:p>
          <a:p>
            <a:r>
              <a:rPr lang="en-US" dirty="0"/>
              <a:t> </a:t>
            </a:r>
            <a:r>
              <a:rPr lang="en-US" dirty="0" smtClean="0"/>
              <a:t>READY STOCK AVAIBILITY.</a:t>
            </a:r>
          </a:p>
          <a:p>
            <a:r>
              <a:rPr lang="en-US" dirty="0"/>
              <a:t> </a:t>
            </a:r>
            <a:r>
              <a:rPr lang="en-US" dirty="0" smtClean="0"/>
              <a:t>BEST QUALITY WITH FARE PRICING.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1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SPORTS TURFS.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FOOTBALL</a:t>
            </a:r>
          </a:p>
          <a:p>
            <a:r>
              <a:rPr lang="en-US" dirty="0"/>
              <a:t> </a:t>
            </a:r>
            <a:r>
              <a:rPr lang="en-US" dirty="0" smtClean="0"/>
              <a:t>CRICKET</a:t>
            </a:r>
          </a:p>
          <a:p>
            <a:r>
              <a:rPr lang="en-US" dirty="0"/>
              <a:t> </a:t>
            </a:r>
            <a:r>
              <a:rPr lang="en-US" dirty="0" smtClean="0"/>
              <a:t>LAWN TENNIS</a:t>
            </a:r>
          </a:p>
          <a:p>
            <a:r>
              <a:rPr lang="en-US" dirty="0"/>
              <a:t> </a:t>
            </a:r>
            <a:r>
              <a:rPr lang="en-US" dirty="0" smtClean="0"/>
              <a:t>BASKETBALL</a:t>
            </a:r>
            <a:endParaRPr lang="en-US" dirty="0"/>
          </a:p>
          <a:p>
            <a:r>
              <a:rPr lang="en-US" dirty="0" smtClean="0"/>
              <a:t> BOXING</a:t>
            </a:r>
          </a:p>
          <a:p>
            <a:r>
              <a:rPr lang="en-US" dirty="0"/>
              <a:t> </a:t>
            </a:r>
            <a:r>
              <a:rPr lang="en-US" dirty="0" smtClean="0"/>
              <a:t>BADMINTON.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1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FOOTBALL AND CRICKET.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73" y="1713193"/>
            <a:ext cx="9435224" cy="4351338"/>
          </a:xfrm>
        </p:spPr>
      </p:pic>
    </p:spTree>
    <p:extLst>
      <p:ext uri="{BB962C8B-B14F-4D97-AF65-F5344CB8AC3E}">
        <p14:creationId xmlns:p14="http://schemas.microsoft.com/office/powerpoint/2010/main" val="290451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TENNIS AND BADMINTON.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55" y="1718047"/>
            <a:ext cx="6056468" cy="4542351"/>
          </a:xfrm>
        </p:spPr>
      </p:pic>
    </p:spTree>
    <p:extLst>
      <p:ext uri="{BB962C8B-B14F-4D97-AF65-F5344CB8AC3E}">
        <p14:creationId xmlns:p14="http://schemas.microsoft.com/office/powerpoint/2010/main" val="130199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SPORTS ( MULTI SPORTS GROUND)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38" y="1960096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2713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smtClean="0"/>
              <a:t>RUNNING PATHWAY.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54" y="1825625"/>
            <a:ext cx="5809128" cy="4351338"/>
          </a:xfrm>
        </p:spPr>
      </p:pic>
    </p:spTree>
    <p:extLst>
      <p:ext uri="{BB962C8B-B14F-4D97-AF65-F5344CB8AC3E}">
        <p14:creationId xmlns:p14="http://schemas.microsoft.com/office/powerpoint/2010/main" val="247109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COMMERCIAL SITES.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" y="1529789"/>
            <a:ext cx="580178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57" y="2138082"/>
            <a:ext cx="4930589" cy="29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9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HOTELS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91" y="1879414"/>
            <a:ext cx="7494079" cy="4215419"/>
          </a:xfrm>
        </p:spPr>
      </p:pic>
    </p:spTree>
    <p:extLst>
      <p:ext uri="{BB962C8B-B14F-4D97-AF65-F5344CB8AC3E}">
        <p14:creationId xmlns:p14="http://schemas.microsoft.com/office/powerpoint/2010/main" val="389701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100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  SPECIALITY.</vt:lpstr>
      <vt:lpstr> SPORTS TURFS.</vt:lpstr>
      <vt:lpstr>                   FOOTBALL AND CRICKET.</vt:lpstr>
      <vt:lpstr>                TENNIS AND BADMINTON.</vt:lpstr>
      <vt:lpstr>MULTI SPORTS ( MULTI SPORTS GROUND)</vt:lpstr>
      <vt:lpstr>                    RUNNING PATHWAY.</vt:lpstr>
      <vt:lpstr>               COMMERCIAL SITES.</vt:lpstr>
      <vt:lpstr>                       HOTELS</vt:lpstr>
      <vt:lpstr>                        PLAY AREAS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6</cp:revision>
  <dcterms:created xsi:type="dcterms:W3CDTF">2019-06-25T07:21:23Z</dcterms:created>
  <dcterms:modified xsi:type="dcterms:W3CDTF">2019-06-25T07:54:27Z</dcterms:modified>
</cp:coreProperties>
</file>