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E2E-ED98-43D7-9D3D-94F55A3E97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A83F-5353-44AC-9D98-76D5C1CDA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9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E2E-ED98-43D7-9D3D-94F55A3E97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A83F-5353-44AC-9D98-76D5C1CDA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E2E-ED98-43D7-9D3D-94F55A3E97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A83F-5353-44AC-9D98-76D5C1CDAB1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1465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E2E-ED98-43D7-9D3D-94F55A3E97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A83F-5353-44AC-9D98-76D5C1CDA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583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E2E-ED98-43D7-9D3D-94F55A3E97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A83F-5353-44AC-9D98-76D5C1CDAB1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478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E2E-ED98-43D7-9D3D-94F55A3E97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A83F-5353-44AC-9D98-76D5C1CDA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675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E2E-ED98-43D7-9D3D-94F55A3E97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A83F-5353-44AC-9D98-76D5C1CDA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005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E2E-ED98-43D7-9D3D-94F55A3E97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A83F-5353-44AC-9D98-76D5C1CDA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27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E2E-ED98-43D7-9D3D-94F55A3E97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A83F-5353-44AC-9D98-76D5C1CDA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9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E2E-ED98-43D7-9D3D-94F55A3E97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A83F-5353-44AC-9D98-76D5C1CDA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87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E2E-ED98-43D7-9D3D-94F55A3E97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A83F-5353-44AC-9D98-76D5C1CDA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89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E2E-ED98-43D7-9D3D-94F55A3E97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A83F-5353-44AC-9D98-76D5C1CDA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26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E2E-ED98-43D7-9D3D-94F55A3E97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A83F-5353-44AC-9D98-76D5C1CDA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42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E2E-ED98-43D7-9D3D-94F55A3E97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A83F-5353-44AC-9D98-76D5C1CDA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6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E2E-ED98-43D7-9D3D-94F55A3E97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A83F-5353-44AC-9D98-76D5C1CDA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43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FE2E-ED98-43D7-9D3D-94F55A3E97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A83F-5353-44AC-9D98-76D5C1CDA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47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FE2E-ED98-43D7-9D3D-94F55A3E9736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41A83F-5353-44AC-9D98-76D5C1CDA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73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8" y="1270000"/>
            <a:ext cx="9699582" cy="5180323"/>
          </a:xfrm>
        </p:spPr>
      </p:pic>
    </p:spTree>
    <p:extLst>
      <p:ext uri="{BB962C8B-B14F-4D97-AF65-F5344CB8AC3E}">
        <p14:creationId xmlns:p14="http://schemas.microsoft.com/office/powerpoint/2010/main" val="377169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" y="547352"/>
            <a:ext cx="11217499" cy="63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0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 DOM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8" y="1632555"/>
            <a:ext cx="9445460" cy="4660587"/>
          </a:xfrm>
        </p:spPr>
      </p:pic>
    </p:spTree>
    <p:extLst>
      <p:ext uri="{BB962C8B-B14F-4D97-AF65-F5344CB8AC3E}">
        <p14:creationId xmlns:p14="http://schemas.microsoft.com/office/powerpoint/2010/main" val="41926771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React </vt:lpstr>
      <vt:lpstr>PowerPoint Presentation</vt:lpstr>
      <vt:lpstr>Virtual DOM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</dc:title>
  <dc:creator>Shrivalli Maheshwaran</dc:creator>
  <cp:lastModifiedBy>Shrivalli Maheshwaran</cp:lastModifiedBy>
  <cp:revision>1</cp:revision>
  <dcterms:created xsi:type="dcterms:W3CDTF">2021-02-05T17:04:58Z</dcterms:created>
  <dcterms:modified xsi:type="dcterms:W3CDTF">2021-02-05T17:13:58Z</dcterms:modified>
</cp:coreProperties>
</file>