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7" r:id="rId4"/>
  </p:sldMasterIdLst>
  <p:notesMasterIdLst>
    <p:notesMasterId r:id="rId19"/>
  </p:notesMasterIdLst>
  <p:sldIdLst>
    <p:sldId id="256" r:id="rId5"/>
    <p:sldId id="276" r:id="rId6"/>
    <p:sldId id="257" r:id="rId7"/>
    <p:sldId id="277" r:id="rId8"/>
    <p:sldId id="296" r:id="rId9"/>
    <p:sldId id="259" r:id="rId10"/>
    <p:sldId id="293" r:id="rId11"/>
    <p:sldId id="301" r:id="rId12"/>
    <p:sldId id="297" r:id="rId13"/>
    <p:sldId id="300" r:id="rId14"/>
    <p:sldId id="298" r:id="rId15"/>
    <p:sldId id="299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00"/>
    <a:srgbClr val="FFCC99"/>
    <a:srgbClr val="FF66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9930C-2D22-41EC-9309-F4A84DF0124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BA6FD8-EA9E-4CEE-BE66-5F0494F81C62}">
      <dgm:prSet/>
      <dgm:spPr/>
      <dgm:t>
        <a:bodyPr/>
        <a:lstStyle/>
        <a:p>
          <a:r>
            <a:rPr lang="en-US" b="1"/>
            <a:t>Introduction</a:t>
          </a:r>
          <a:endParaRPr lang="en-US"/>
        </a:p>
      </dgm:t>
    </dgm:pt>
    <dgm:pt modelId="{73988D9F-DDAB-4CD0-A7FE-FAA30436AF28}" type="parTrans" cxnId="{804FC279-11B2-4890-A2C7-6C06902C4D23}">
      <dgm:prSet/>
      <dgm:spPr/>
      <dgm:t>
        <a:bodyPr/>
        <a:lstStyle/>
        <a:p>
          <a:endParaRPr lang="en-US"/>
        </a:p>
      </dgm:t>
    </dgm:pt>
    <dgm:pt modelId="{9F28E56D-7776-4B6C-B80E-C864B85D7C90}" type="sibTrans" cxnId="{804FC279-11B2-4890-A2C7-6C06902C4D23}">
      <dgm:prSet/>
      <dgm:spPr/>
      <dgm:t>
        <a:bodyPr/>
        <a:lstStyle/>
        <a:p>
          <a:endParaRPr lang="en-US"/>
        </a:p>
      </dgm:t>
    </dgm:pt>
    <dgm:pt modelId="{E2799368-F63E-42FF-A3DC-564E950AF41E}">
      <dgm:prSet/>
      <dgm:spPr/>
      <dgm:t>
        <a:bodyPr/>
        <a:lstStyle/>
        <a:p>
          <a:r>
            <a:rPr lang="en-US" dirty="0"/>
            <a:t>TECHNOLOGIES </a:t>
          </a:r>
        </a:p>
      </dgm:t>
    </dgm:pt>
    <dgm:pt modelId="{05BB662B-5E94-44CD-B1BD-9BEA3F99BADE}" type="parTrans" cxnId="{F4304A46-EEE1-4A73-82C5-DD03C113A58B}">
      <dgm:prSet/>
      <dgm:spPr/>
      <dgm:t>
        <a:bodyPr/>
        <a:lstStyle/>
        <a:p>
          <a:endParaRPr lang="en-US"/>
        </a:p>
      </dgm:t>
    </dgm:pt>
    <dgm:pt modelId="{EFB5EA7E-BBAA-4DF6-8B4A-4B7E965E4337}" type="sibTrans" cxnId="{F4304A46-EEE1-4A73-82C5-DD03C113A58B}">
      <dgm:prSet/>
      <dgm:spPr/>
      <dgm:t>
        <a:bodyPr/>
        <a:lstStyle/>
        <a:p>
          <a:endParaRPr lang="en-US"/>
        </a:p>
      </dgm:t>
    </dgm:pt>
    <dgm:pt modelId="{3C07D832-748B-4279-907C-2AC636958079}">
      <dgm:prSet/>
      <dgm:spPr/>
      <dgm:t>
        <a:bodyPr/>
        <a:lstStyle/>
        <a:p>
          <a:r>
            <a:rPr lang="en-US" b="1"/>
            <a:t>Flowchart</a:t>
          </a:r>
          <a:endParaRPr lang="en-US"/>
        </a:p>
      </dgm:t>
    </dgm:pt>
    <dgm:pt modelId="{5855BD88-23D4-436A-B942-7565B72C6B66}" type="parTrans" cxnId="{D936C081-9028-4E1B-AE8F-3D6ED8772109}">
      <dgm:prSet/>
      <dgm:spPr/>
      <dgm:t>
        <a:bodyPr/>
        <a:lstStyle/>
        <a:p>
          <a:endParaRPr lang="en-US"/>
        </a:p>
      </dgm:t>
    </dgm:pt>
    <dgm:pt modelId="{F4C6F99E-3B97-40CF-A7B9-19B0888070A9}" type="sibTrans" cxnId="{D936C081-9028-4E1B-AE8F-3D6ED8772109}">
      <dgm:prSet/>
      <dgm:spPr/>
      <dgm:t>
        <a:bodyPr/>
        <a:lstStyle/>
        <a:p>
          <a:endParaRPr lang="en-US"/>
        </a:p>
      </dgm:t>
    </dgm:pt>
    <dgm:pt modelId="{BFBC02A5-6FCD-4337-BFE6-75B77B376C7C}">
      <dgm:prSet/>
      <dgm:spPr/>
      <dgm:t>
        <a:bodyPr/>
        <a:lstStyle/>
        <a:p>
          <a:r>
            <a:rPr lang="en-US" b="1"/>
            <a:t>Libraries</a:t>
          </a:r>
          <a:endParaRPr lang="en-US"/>
        </a:p>
      </dgm:t>
    </dgm:pt>
    <dgm:pt modelId="{08D94253-F5FA-452F-BB6D-9A2A13A671B2}" type="parTrans" cxnId="{111F5C17-CB64-4134-8DDF-26517315856E}">
      <dgm:prSet/>
      <dgm:spPr/>
      <dgm:t>
        <a:bodyPr/>
        <a:lstStyle/>
        <a:p>
          <a:endParaRPr lang="en-US"/>
        </a:p>
      </dgm:t>
    </dgm:pt>
    <dgm:pt modelId="{D19773FA-F717-489D-BAF3-F59AF8B86803}" type="sibTrans" cxnId="{111F5C17-CB64-4134-8DDF-26517315856E}">
      <dgm:prSet/>
      <dgm:spPr/>
      <dgm:t>
        <a:bodyPr/>
        <a:lstStyle/>
        <a:p>
          <a:endParaRPr lang="en-US"/>
        </a:p>
      </dgm:t>
    </dgm:pt>
    <dgm:pt modelId="{C85E533F-673F-43FF-B81F-B20731056F67}">
      <dgm:prSet/>
      <dgm:spPr/>
      <dgm:t>
        <a:bodyPr/>
        <a:lstStyle/>
        <a:p>
          <a:r>
            <a:rPr lang="en-US" b="1" dirty="0"/>
            <a:t>OUTPUT</a:t>
          </a:r>
          <a:endParaRPr lang="en-US" dirty="0"/>
        </a:p>
      </dgm:t>
    </dgm:pt>
    <dgm:pt modelId="{D9790D92-6376-4C72-A8C9-0CCAE08D0A4C}" type="parTrans" cxnId="{B0074DEA-8EB5-47E5-B647-003C9C7589B6}">
      <dgm:prSet/>
      <dgm:spPr/>
      <dgm:t>
        <a:bodyPr/>
        <a:lstStyle/>
        <a:p>
          <a:endParaRPr lang="en-US"/>
        </a:p>
      </dgm:t>
    </dgm:pt>
    <dgm:pt modelId="{DB0FFC9B-27B6-4D85-A92C-F949080BB9F3}" type="sibTrans" cxnId="{B0074DEA-8EB5-47E5-B647-003C9C7589B6}">
      <dgm:prSet/>
      <dgm:spPr/>
      <dgm:t>
        <a:bodyPr/>
        <a:lstStyle/>
        <a:p>
          <a:endParaRPr lang="en-US"/>
        </a:p>
      </dgm:t>
    </dgm:pt>
    <dgm:pt modelId="{22B6DC8D-69CA-4428-8883-938665F2C1E2}" type="pres">
      <dgm:prSet presAssocID="{0549930C-2D22-41EC-9309-F4A84DF01249}" presName="diagram" presStyleCnt="0">
        <dgm:presLayoutVars>
          <dgm:dir/>
          <dgm:resizeHandles val="exact"/>
        </dgm:presLayoutVars>
      </dgm:prSet>
      <dgm:spPr/>
    </dgm:pt>
    <dgm:pt modelId="{E15203C4-A56F-4089-AF8F-9C9584ABE0AA}" type="pres">
      <dgm:prSet presAssocID="{A0BA6FD8-EA9E-4CEE-BE66-5F0494F81C62}" presName="node" presStyleLbl="node1" presStyleIdx="0" presStyleCnt="5">
        <dgm:presLayoutVars>
          <dgm:bulletEnabled val="1"/>
        </dgm:presLayoutVars>
      </dgm:prSet>
      <dgm:spPr/>
    </dgm:pt>
    <dgm:pt modelId="{4333B7BA-E81D-4A62-B47B-99D375194287}" type="pres">
      <dgm:prSet presAssocID="{9F28E56D-7776-4B6C-B80E-C864B85D7C90}" presName="sibTrans" presStyleCnt="0"/>
      <dgm:spPr/>
    </dgm:pt>
    <dgm:pt modelId="{19F7BD11-019E-4479-B7A0-C4034D43C3B9}" type="pres">
      <dgm:prSet presAssocID="{E2799368-F63E-42FF-A3DC-564E950AF41E}" presName="node" presStyleLbl="node1" presStyleIdx="1" presStyleCnt="5">
        <dgm:presLayoutVars>
          <dgm:bulletEnabled val="1"/>
        </dgm:presLayoutVars>
      </dgm:prSet>
      <dgm:spPr/>
    </dgm:pt>
    <dgm:pt modelId="{D7B4AAB9-E77E-473A-8B22-932D050B915D}" type="pres">
      <dgm:prSet presAssocID="{EFB5EA7E-BBAA-4DF6-8B4A-4B7E965E4337}" presName="sibTrans" presStyleCnt="0"/>
      <dgm:spPr/>
    </dgm:pt>
    <dgm:pt modelId="{5E644567-95D9-4775-BFE1-6D2CB1717E7C}" type="pres">
      <dgm:prSet presAssocID="{3C07D832-748B-4279-907C-2AC636958079}" presName="node" presStyleLbl="node1" presStyleIdx="2" presStyleCnt="5">
        <dgm:presLayoutVars>
          <dgm:bulletEnabled val="1"/>
        </dgm:presLayoutVars>
      </dgm:prSet>
      <dgm:spPr/>
    </dgm:pt>
    <dgm:pt modelId="{B6934B60-C8CE-44FB-92C0-39DD4DECA3A4}" type="pres">
      <dgm:prSet presAssocID="{F4C6F99E-3B97-40CF-A7B9-19B0888070A9}" presName="sibTrans" presStyleCnt="0"/>
      <dgm:spPr/>
    </dgm:pt>
    <dgm:pt modelId="{268B48D2-E0FE-490F-B8F4-7456D0822D1D}" type="pres">
      <dgm:prSet presAssocID="{BFBC02A5-6FCD-4337-BFE6-75B77B376C7C}" presName="node" presStyleLbl="node1" presStyleIdx="3" presStyleCnt="5">
        <dgm:presLayoutVars>
          <dgm:bulletEnabled val="1"/>
        </dgm:presLayoutVars>
      </dgm:prSet>
      <dgm:spPr/>
    </dgm:pt>
    <dgm:pt modelId="{9C43ECD3-A124-4E08-A40A-9D9E1806486B}" type="pres">
      <dgm:prSet presAssocID="{D19773FA-F717-489D-BAF3-F59AF8B86803}" presName="sibTrans" presStyleCnt="0"/>
      <dgm:spPr/>
    </dgm:pt>
    <dgm:pt modelId="{18869FF5-50BD-41E7-9F4B-421B3E5DCF12}" type="pres">
      <dgm:prSet presAssocID="{C85E533F-673F-43FF-B81F-B20731056F67}" presName="node" presStyleLbl="node1" presStyleIdx="4" presStyleCnt="5">
        <dgm:presLayoutVars>
          <dgm:bulletEnabled val="1"/>
        </dgm:presLayoutVars>
      </dgm:prSet>
      <dgm:spPr/>
    </dgm:pt>
  </dgm:ptLst>
  <dgm:cxnLst>
    <dgm:cxn modelId="{111F5C17-CB64-4134-8DDF-26517315856E}" srcId="{0549930C-2D22-41EC-9309-F4A84DF01249}" destId="{BFBC02A5-6FCD-4337-BFE6-75B77B376C7C}" srcOrd="3" destOrd="0" parTransId="{08D94253-F5FA-452F-BB6D-9A2A13A671B2}" sibTransId="{D19773FA-F717-489D-BAF3-F59AF8B86803}"/>
    <dgm:cxn modelId="{7EDA041D-A9B2-4EE8-AC68-507B64E04E6B}" type="presOf" srcId="{A0BA6FD8-EA9E-4CEE-BE66-5F0494F81C62}" destId="{E15203C4-A56F-4089-AF8F-9C9584ABE0AA}" srcOrd="0" destOrd="0" presId="urn:microsoft.com/office/officeart/2005/8/layout/default"/>
    <dgm:cxn modelId="{F4304A46-EEE1-4A73-82C5-DD03C113A58B}" srcId="{0549930C-2D22-41EC-9309-F4A84DF01249}" destId="{E2799368-F63E-42FF-A3DC-564E950AF41E}" srcOrd="1" destOrd="0" parTransId="{05BB662B-5E94-44CD-B1BD-9BEA3F99BADE}" sibTransId="{EFB5EA7E-BBAA-4DF6-8B4A-4B7E965E4337}"/>
    <dgm:cxn modelId="{804FC279-11B2-4890-A2C7-6C06902C4D23}" srcId="{0549930C-2D22-41EC-9309-F4A84DF01249}" destId="{A0BA6FD8-EA9E-4CEE-BE66-5F0494F81C62}" srcOrd="0" destOrd="0" parTransId="{73988D9F-DDAB-4CD0-A7FE-FAA30436AF28}" sibTransId="{9F28E56D-7776-4B6C-B80E-C864B85D7C90}"/>
    <dgm:cxn modelId="{ED7DF97E-2CE5-445B-B66F-0128F961938A}" type="presOf" srcId="{C85E533F-673F-43FF-B81F-B20731056F67}" destId="{18869FF5-50BD-41E7-9F4B-421B3E5DCF12}" srcOrd="0" destOrd="0" presId="urn:microsoft.com/office/officeart/2005/8/layout/default"/>
    <dgm:cxn modelId="{D936C081-9028-4E1B-AE8F-3D6ED8772109}" srcId="{0549930C-2D22-41EC-9309-F4A84DF01249}" destId="{3C07D832-748B-4279-907C-2AC636958079}" srcOrd="2" destOrd="0" parTransId="{5855BD88-23D4-436A-B942-7565B72C6B66}" sibTransId="{F4C6F99E-3B97-40CF-A7B9-19B0888070A9}"/>
    <dgm:cxn modelId="{A281868A-3E74-45B8-9441-1551E5B9A30B}" type="presOf" srcId="{3C07D832-748B-4279-907C-2AC636958079}" destId="{5E644567-95D9-4775-BFE1-6D2CB1717E7C}" srcOrd="0" destOrd="0" presId="urn:microsoft.com/office/officeart/2005/8/layout/default"/>
    <dgm:cxn modelId="{E6DFBF8C-553A-4248-9517-5E5E17DF50B0}" type="presOf" srcId="{BFBC02A5-6FCD-4337-BFE6-75B77B376C7C}" destId="{268B48D2-E0FE-490F-B8F4-7456D0822D1D}" srcOrd="0" destOrd="0" presId="urn:microsoft.com/office/officeart/2005/8/layout/default"/>
    <dgm:cxn modelId="{EC08D597-74CA-4B88-85C4-CFC89EA3FDE3}" type="presOf" srcId="{0549930C-2D22-41EC-9309-F4A84DF01249}" destId="{22B6DC8D-69CA-4428-8883-938665F2C1E2}" srcOrd="0" destOrd="0" presId="urn:microsoft.com/office/officeart/2005/8/layout/default"/>
    <dgm:cxn modelId="{EEA2A3AF-5F73-487A-B979-D5628C0D38A8}" type="presOf" srcId="{E2799368-F63E-42FF-A3DC-564E950AF41E}" destId="{19F7BD11-019E-4479-B7A0-C4034D43C3B9}" srcOrd="0" destOrd="0" presId="urn:microsoft.com/office/officeart/2005/8/layout/default"/>
    <dgm:cxn modelId="{B0074DEA-8EB5-47E5-B647-003C9C7589B6}" srcId="{0549930C-2D22-41EC-9309-F4A84DF01249}" destId="{C85E533F-673F-43FF-B81F-B20731056F67}" srcOrd="4" destOrd="0" parTransId="{D9790D92-6376-4C72-A8C9-0CCAE08D0A4C}" sibTransId="{DB0FFC9B-27B6-4D85-A92C-F949080BB9F3}"/>
    <dgm:cxn modelId="{EEE4F65B-47E2-4B47-8131-1288A6E2C4DA}" type="presParOf" srcId="{22B6DC8D-69CA-4428-8883-938665F2C1E2}" destId="{E15203C4-A56F-4089-AF8F-9C9584ABE0AA}" srcOrd="0" destOrd="0" presId="urn:microsoft.com/office/officeart/2005/8/layout/default"/>
    <dgm:cxn modelId="{0FE6AB67-F084-4366-A8B3-F0239033D977}" type="presParOf" srcId="{22B6DC8D-69CA-4428-8883-938665F2C1E2}" destId="{4333B7BA-E81D-4A62-B47B-99D375194287}" srcOrd="1" destOrd="0" presId="urn:microsoft.com/office/officeart/2005/8/layout/default"/>
    <dgm:cxn modelId="{5C51DEF9-B124-45CA-B7BB-D37FF88355D0}" type="presParOf" srcId="{22B6DC8D-69CA-4428-8883-938665F2C1E2}" destId="{19F7BD11-019E-4479-B7A0-C4034D43C3B9}" srcOrd="2" destOrd="0" presId="urn:microsoft.com/office/officeart/2005/8/layout/default"/>
    <dgm:cxn modelId="{7044E860-C323-4712-ADA4-B19D3C996E89}" type="presParOf" srcId="{22B6DC8D-69CA-4428-8883-938665F2C1E2}" destId="{D7B4AAB9-E77E-473A-8B22-932D050B915D}" srcOrd="3" destOrd="0" presId="urn:microsoft.com/office/officeart/2005/8/layout/default"/>
    <dgm:cxn modelId="{C01B3FB0-210F-4285-9739-F47523394BD0}" type="presParOf" srcId="{22B6DC8D-69CA-4428-8883-938665F2C1E2}" destId="{5E644567-95D9-4775-BFE1-6D2CB1717E7C}" srcOrd="4" destOrd="0" presId="urn:microsoft.com/office/officeart/2005/8/layout/default"/>
    <dgm:cxn modelId="{3A9468D5-F505-4788-B5A9-5F11193ACC58}" type="presParOf" srcId="{22B6DC8D-69CA-4428-8883-938665F2C1E2}" destId="{B6934B60-C8CE-44FB-92C0-39DD4DECA3A4}" srcOrd="5" destOrd="0" presId="urn:microsoft.com/office/officeart/2005/8/layout/default"/>
    <dgm:cxn modelId="{FB016863-E2EC-40DF-BD4F-B1E3E5CA2F73}" type="presParOf" srcId="{22B6DC8D-69CA-4428-8883-938665F2C1E2}" destId="{268B48D2-E0FE-490F-B8F4-7456D0822D1D}" srcOrd="6" destOrd="0" presId="urn:microsoft.com/office/officeart/2005/8/layout/default"/>
    <dgm:cxn modelId="{FCDDED83-A1FB-497F-9E0A-81C01CEE6964}" type="presParOf" srcId="{22B6DC8D-69CA-4428-8883-938665F2C1E2}" destId="{9C43ECD3-A124-4E08-A40A-9D9E1806486B}" srcOrd="7" destOrd="0" presId="urn:microsoft.com/office/officeart/2005/8/layout/default"/>
    <dgm:cxn modelId="{6A772060-0E72-451D-B1C6-9F5C1C069A78}" type="presParOf" srcId="{22B6DC8D-69CA-4428-8883-938665F2C1E2}" destId="{18869FF5-50BD-41E7-9F4B-421B3E5DCF1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413173-A6BB-40FA-B230-FF2FFE0D9D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4BBCD2-5F84-442D-A45F-97264C2582BE}">
      <dgm:prSet/>
      <dgm:spPr/>
      <dgm:t>
        <a:bodyPr/>
        <a:lstStyle/>
        <a:p>
          <a:r>
            <a:rPr lang="en-US" b="0" i="0"/>
            <a:t>Python</a:t>
          </a:r>
          <a:endParaRPr lang="en-US"/>
        </a:p>
      </dgm:t>
    </dgm:pt>
    <dgm:pt modelId="{4728EA57-8B43-476A-9AD7-565706164A57}" type="parTrans" cxnId="{B84F38D6-12A3-4BF1-AA32-582A57D7323B}">
      <dgm:prSet/>
      <dgm:spPr/>
      <dgm:t>
        <a:bodyPr/>
        <a:lstStyle/>
        <a:p>
          <a:endParaRPr lang="en-US"/>
        </a:p>
      </dgm:t>
    </dgm:pt>
    <dgm:pt modelId="{13B92B53-3F24-4D1C-82FC-B769FBA7CB7E}" type="sibTrans" cxnId="{B84F38D6-12A3-4BF1-AA32-582A57D7323B}">
      <dgm:prSet/>
      <dgm:spPr/>
      <dgm:t>
        <a:bodyPr/>
        <a:lstStyle/>
        <a:p>
          <a:endParaRPr lang="en-US"/>
        </a:p>
      </dgm:t>
    </dgm:pt>
    <dgm:pt modelId="{6E81B88A-FBE9-460B-A9E4-6EDAEF02EAF1}">
      <dgm:prSet/>
      <dgm:spPr/>
      <dgm:t>
        <a:bodyPr/>
        <a:lstStyle/>
        <a:p>
          <a:r>
            <a:rPr lang="en-US" b="0" i="0" dirty="0" err="1"/>
            <a:t>Tkinter</a:t>
          </a:r>
          <a:endParaRPr lang="en-US" dirty="0"/>
        </a:p>
      </dgm:t>
    </dgm:pt>
    <dgm:pt modelId="{EE6A814C-CD64-4467-8714-9C447ACDE7C6}" type="parTrans" cxnId="{6BB34706-EB9F-4C09-BB97-56C0D76E0F43}">
      <dgm:prSet/>
      <dgm:spPr/>
      <dgm:t>
        <a:bodyPr/>
        <a:lstStyle/>
        <a:p>
          <a:endParaRPr lang="en-US"/>
        </a:p>
      </dgm:t>
    </dgm:pt>
    <dgm:pt modelId="{E8CA276A-36D6-41E2-8D4D-F11391A92982}" type="sibTrans" cxnId="{6BB34706-EB9F-4C09-BB97-56C0D76E0F43}">
      <dgm:prSet/>
      <dgm:spPr/>
      <dgm:t>
        <a:bodyPr/>
        <a:lstStyle/>
        <a:p>
          <a:endParaRPr lang="en-US"/>
        </a:p>
      </dgm:t>
    </dgm:pt>
    <dgm:pt modelId="{3E3844AD-022B-43FB-8EB7-BC3156C6EDD4}">
      <dgm:prSet/>
      <dgm:spPr/>
      <dgm:t>
        <a:bodyPr/>
        <a:lstStyle/>
        <a:p>
          <a:r>
            <a:rPr lang="en-US" b="0" dirty="0"/>
            <a:t>sqlite3</a:t>
          </a:r>
          <a:endParaRPr lang="en-US" dirty="0"/>
        </a:p>
      </dgm:t>
    </dgm:pt>
    <dgm:pt modelId="{140B851E-79F8-444E-B796-468F2970205B}" type="parTrans" cxnId="{25BD5CEC-AFF8-414D-8026-A7A7783568E9}">
      <dgm:prSet/>
      <dgm:spPr/>
      <dgm:t>
        <a:bodyPr/>
        <a:lstStyle/>
        <a:p>
          <a:endParaRPr lang="en-US"/>
        </a:p>
      </dgm:t>
    </dgm:pt>
    <dgm:pt modelId="{364A6594-02A0-4837-BF43-7C5B1862307B}" type="sibTrans" cxnId="{25BD5CEC-AFF8-414D-8026-A7A7783568E9}">
      <dgm:prSet/>
      <dgm:spPr/>
      <dgm:t>
        <a:bodyPr/>
        <a:lstStyle/>
        <a:p>
          <a:endParaRPr lang="en-US"/>
        </a:p>
      </dgm:t>
    </dgm:pt>
    <dgm:pt modelId="{64B6DBC2-3804-4639-B5B4-7C7CC1C09E2A}" type="pres">
      <dgm:prSet presAssocID="{CC413173-A6BB-40FA-B230-FF2FFE0D9D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19D83D-5629-478B-9AEF-F7A460582D2A}" type="pres">
      <dgm:prSet presAssocID="{374BBCD2-5F84-442D-A45F-97264C2582BE}" presName="hierRoot1" presStyleCnt="0"/>
      <dgm:spPr/>
    </dgm:pt>
    <dgm:pt modelId="{B4D9F86C-4F8F-4997-A468-DB270AF21B8B}" type="pres">
      <dgm:prSet presAssocID="{374BBCD2-5F84-442D-A45F-97264C2582BE}" presName="composite" presStyleCnt="0"/>
      <dgm:spPr/>
    </dgm:pt>
    <dgm:pt modelId="{08E8CBFE-DD4E-48BF-BBF6-2C5DA6E74B2C}" type="pres">
      <dgm:prSet presAssocID="{374BBCD2-5F84-442D-A45F-97264C2582BE}" presName="background" presStyleLbl="node0" presStyleIdx="0" presStyleCnt="3"/>
      <dgm:spPr/>
    </dgm:pt>
    <dgm:pt modelId="{C07EC028-0B45-412E-98F0-C52841042A93}" type="pres">
      <dgm:prSet presAssocID="{374BBCD2-5F84-442D-A45F-97264C2582BE}" presName="text" presStyleLbl="fgAcc0" presStyleIdx="0" presStyleCnt="3">
        <dgm:presLayoutVars>
          <dgm:chPref val="3"/>
        </dgm:presLayoutVars>
      </dgm:prSet>
      <dgm:spPr/>
    </dgm:pt>
    <dgm:pt modelId="{DC4C1C25-8C66-46A8-8BF8-7B0D349210FC}" type="pres">
      <dgm:prSet presAssocID="{374BBCD2-5F84-442D-A45F-97264C2582BE}" presName="hierChild2" presStyleCnt="0"/>
      <dgm:spPr/>
    </dgm:pt>
    <dgm:pt modelId="{F29A3583-9E9B-4430-846E-7949756AD667}" type="pres">
      <dgm:prSet presAssocID="{6E81B88A-FBE9-460B-A9E4-6EDAEF02EAF1}" presName="hierRoot1" presStyleCnt="0"/>
      <dgm:spPr/>
    </dgm:pt>
    <dgm:pt modelId="{C242EBA9-DBBB-44DC-94F4-E88F2AD35CE3}" type="pres">
      <dgm:prSet presAssocID="{6E81B88A-FBE9-460B-A9E4-6EDAEF02EAF1}" presName="composite" presStyleCnt="0"/>
      <dgm:spPr/>
    </dgm:pt>
    <dgm:pt modelId="{806EEDE8-5584-4DAA-B18B-010B02CB02BC}" type="pres">
      <dgm:prSet presAssocID="{6E81B88A-FBE9-460B-A9E4-6EDAEF02EAF1}" presName="background" presStyleLbl="node0" presStyleIdx="1" presStyleCnt="3"/>
      <dgm:spPr/>
    </dgm:pt>
    <dgm:pt modelId="{F3879797-A439-4498-8CDE-49EB3F762A26}" type="pres">
      <dgm:prSet presAssocID="{6E81B88A-FBE9-460B-A9E4-6EDAEF02EAF1}" presName="text" presStyleLbl="fgAcc0" presStyleIdx="1" presStyleCnt="3">
        <dgm:presLayoutVars>
          <dgm:chPref val="3"/>
        </dgm:presLayoutVars>
      </dgm:prSet>
      <dgm:spPr/>
    </dgm:pt>
    <dgm:pt modelId="{122F4BD6-BDC1-49BF-87AE-8AE30AAEFDE9}" type="pres">
      <dgm:prSet presAssocID="{6E81B88A-FBE9-460B-A9E4-6EDAEF02EAF1}" presName="hierChild2" presStyleCnt="0"/>
      <dgm:spPr/>
    </dgm:pt>
    <dgm:pt modelId="{62E76F5E-7E7F-4ACC-83C0-54473900F84D}" type="pres">
      <dgm:prSet presAssocID="{3E3844AD-022B-43FB-8EB7-BC3156C6EDD4}" presName="hierRoot1" presStyleCnt="0"/>
      <dgm:spPr/>
    </dgm:pt>
    <dgm:pt modelId="{8373580E-EA38-4AD6-B1E1-748FE5AD78DE}" type="pres">
      <dgm:prSet presAssocID="{3E3844AD-022B-43FB-8EB7-BC3156C6EDD4}" presName="composite" presStyleCnt="0"/>
      <dgm:spPr/>
    </dgm:pt>
    <dgm:pt modelId="{3768B09B-6F4E-45E5-8CBB-AEB1AA519095}" type="pres">
      <dgm:prSet presAssocID="{3E3844AD-022B-43FB-8EB7-BC3156C6EDD4}" presName="background" presStyleLbl="node0" presStyleIdx="2" presStyleCnt="3"/>
      <dgm:spPr/>
    </dgm:pt>
    <dgm:pt modelId="{F54DBF28-2C1F-44C5-A32D-BADEA3220204}" type="pres">
      <dgm:prSet presAssocID="{3E3844AD-022B-43FB-8EB7-BC3156C6EDD4}" presName="text" presStyleLbl="fgAcc0" presStyleIdx="2" presStyleCnt="3">
        <dgm:presLayoutVars>
          <dgm:chPref val="3"/>
        </dgm:presLayoutVars>
      </dgm:prSet>
      <dgm:spPr/>
    </dgm:pt>
    <dgm:pt modelId="{F42FA0DB-7E46-4FBA-963D-CBD953602A51}" type="pres">
      <dgm:prSet presAssocID="{3E3844AD-022B-43FB-8EB7-BC3156C6EDD4}" presName="hierChild2" presStyleCnt="0"/>
      <dgm:spPr/>
    </dgm:pt>
  </dgm:ptLst>
  <dgm:cxnLst>
    <dgm:cxn modelId="{6BB34706-EB9F-4C09-BB97-56C0D76E0F43}" srcId="{CC413173-A6BB-40FA-B230-FF2FFE0D9DF2}" destId="{6E81B88A-FBE9-460B-A9E4-6EDAEF02EAF1}" srcOrd="1" destOrd="0" parTransId="{EE6A814C-CD64-4467-8714-9C447ACDE7C6}" sibTransId="{E8CA276A-36D6-41E2-8D4D-F11391A92982}"/>
    <dgm:cxn modelId="{F01FAC29-3744-40D9-8BB6-F0A12041D1CF}" type="presOf" srcId="{6E81B88A-FBE9-460B-A9E4-6EDAEF02EAF1}" destId="{F3879797-A439-4498-8CDE-49EB3F762A26}" srcOrd="0" destOrd="0" presId="urn:microsoft.com/office/officeart/2005/8/layout/hierarchy1"/>
    <dgm:cxn modelId="{A4C4773A-9ACF-418A-929F-C0459E92C539}" type="presOf" srcId="{3E3844AD-022B-43FB-8EB7-BC3156C6EDD4}" destId="{F54DBF28-2C1F-44C5-A32D-BADEA3220204}" srcOrd="0" destOrd="0" presId="urn:microsoft.com/office/officeart/2005/8/layout/hierarchy1"/>
    <dgm:cxn modelId="{9D6719CE-F195-40DD-AEDE-9FA1B68F2EBA}" type="presOf" srcId="{CC413173-A6BB-40FA-B230-FF2FFE0D9DF2}" destId="{64B6DBC2-3804-4639-B5B4-7C7CC1C09E2A}" srcOrd="0" destOrd="0" presId="urn:microsoft.com/office/officeart/2005/8/layout/hierarchy1"/>
    <dgm:cxn modelId="{B0C3F8CF-514C-41E6-94A1-7E49F423723F}" type="presOf" srcId="{374BBCD2-5F84-442D-A45F-97264C2582BE}" destId="{C07EC028-0B45-412E-98F0-C52841042A93}" srcOrd="0" destOrd="0" presId="urn:microsoft.com/office/officeart/2005/8/layout/hierarchy1"/>
    <dgm:cxn modelId="{B84F38D6-12A3-4BF1-AA32-582A57D7323B}" srcId="{CC413173-A6BB-40FA-B230-FF2FFE0D9DF2}" destId="{374BBCD2-5F84-442D-A45F-97264C2582BE}" srcOrd="0" destOrd="0" parTransId="{4728EA57-8B43-476A-9AD7-565706164A57}" sibTransId="{13B92B53-3F24-4D1C-82FC-B769FBA7CB7E}"/>
    <dgm:cxn modelId="{25BD5CEC-AFF8-414D-8026-A7A7783568E9}" srcId="{CC413173-A6BB-40FA-B230-FF2FFE0D9DF2}" destId="{3E3844AD-022B-43FB-8EB7-BC3156C6EDD4}" srcOrd="2" destOrd="0" parTransId="{140B851E-79F8-444E-B796-468F2970205B}" sibTransId="{364A6594-02A0-4837-BF43-7C5B1862307B}"/>
    <dgm:cxn modelId="{02666009-5BB3-47E4-80B5-1A97BD851371}" type="presParOf" srcId="{64B6DBC2-3804-4639-B5B4-7C7CC1C09E2A}" destId="{3B19D83D-5629-478B-9AEF-F7A460582D2A}" srcOrd="0" destOrd="0" presId="urn:microsoft.com/office/officeart/2005/8/layout/hierarchy1"/>
    <dgm:cxn modelId="{2BB8701F-C7CE-4AA7-8B50-DA530FCA5A98}" type="presParOf" srcId="{3B19D83D-5629-478B-9AEF-F7A460582D2A}" destId="{B4D9F86C-4F8F-4997-A468-DB270AF21B8B}" srcOrd="0" destOrd="0" presId="urn:microsoft.com/office/officeart/2005/8/layout/hierarchy1"/>
    <dgm:cxn modelId="{D4223B31-AFC4-409E-B25A-E77DF316CB6E}" type="presParOf" srcId="{B4D9F86C-4F8F-4997-A468-DB270AF21B8B}" destId="{08E8CBFE-DD4E-48BF-BBF6-2C5DA6E74B2C}" srcOrd="0" destOrd="0" presId="urn:microsoft.com/office/officeart/2005/8/layout/hierarchy1"/>
    <dgm:cxn modelId="{51001CC6-2118-4387-997B-E82D77FF566E}" type="presParOf" srcId="{B4D9F86C-4F8F-4997-A468-DB270AF21B8B}" destId="{C07EC028-0B45-412E-98F0-C52841042A93}" srcOrd="1" destOrd="0" presId="urn:microsoft.com/office/officeart/2005/8/layout/hierarchy1"/>
    <dgm:cxn modelId="{32B77483-72FA-4C4E-9FAA-0A520F598661}" type="presParOf" srcId="{3B19D83D-5629-478B-9AEF-F7A460582D2A}" destId="{DC4C1C25-8C66-46A8-8BF8-7B0D349210FC}" srcOrd="1" destOrd="0" presId="urn:microsoft.com/office/officeart/2005/8/layout/hierarchy1"/>
    <dgm:cxn modelId="{B8F2CE8F-0C4E-4ECD-8185-56D8C3C4C700}" type="presParOf" srcId="{64B6DBC2-3804-4639-B5B4-7C7CC1C09E2A}" destId="{F29A3583-9E9B-4430-846E-7949756AD667}" srcOrd="1" destOrd="0" presId="urn:microsoft.com/office/officeart/2005/8/layout/hierarchy1"/>
    <dgm:cxn modelId="{153CA57B-D755-4B25-B288-F213D9215AFB}" type="presParOf" srcId="{F29A3583-9E9B-4430-846E-7949756AD667}" destId="{C242EBA9-DBBB-44DC-94F4-E88F2AD35CE3}" srcOrd="0" destOrd="0" presId="urn:microsoft.com/office/officeart/2005/8/layout/hierarchy1"/>
    <dgm:cxn modelId="{EB366670-DE9B-4501-8B31-3E0218C47DF0}" type="presParOf" srcId="{C242EBA9-DBBB-44DC-94F4-E88F2AD35CE3}" destId="{806EEDE8-5584-4DAA-B18B-010B02CB02BC}" srcOrd="0" destOrd="0" presId="urn:microsoft.com/office/officeart/2005/8/layout/hierarchy1"/>
    <dgm:cxn modelId="{DA2D6F31-BAD5-401E-B22B-1507A6AAD105}" type="presParOf" srcId="{C242EBA9-DBBB-44DC-94F4-E88F2AD35CE3}" destId="{F3879797-A439-4498-8CDE-49EB3F762A26}" srcOrd="1" destOrd="0" presId="urn:microsoft.com/office/officeart/2005/8/layout/hierarchy1"/>
    <dgm:cxn modelId="{C046D7B1-80D9-4046-BB46-3AD197B77EB5}" type="presParOf" srcId="{F29A3583-9E9B-4430-846E-7949756AD667}" destId="{122F4BD6-BDC1-49BF-87AE-8AE30AAEFDE9}" srcOrd="1" destOrd="0" presId="urn:microsoft.com/office/officeart/2005/8/layout/hierarchy1"/>
    <dgm:cxn modelId="{BE019329-9C98-45AA-B1F7-F3649CF421C5}" type="presParOf" srcId="{64B6DBC2-3804-4639-B5B4-7C7CC1C09E2A}" destId="{62E76F5E-7E7F-4ACC-83C0-54473900F84D}" srcOrd="2" destOrd="0" presId="urn:microsoft.com/office/officeart/2005/8/layout/hierarchy1"/>
    <dgm:cxn modelId="{9C067835-4BDD-4536-ADCC-66C3AE7DF323}" type="presParOf" srcId="{62E76F5E-7E7F-4ACC-83C0-54473900F84D}" destId="{8373580E-EA38-4AD6-B1E1-748FE5AD78DE}" srcOrd="0" destOrd="0" presId="urn:microsoft.com/office/officeart/2005/8/layout/hierarchy1"/>
    <dgm:cxn modelId="{AC99B67C-E12A-4048-94D5-DC86ACAB5D1A}" type="presParOf" srcId="{8373580E-EA38-4AD6-B1E1-748FE5AD78DE}" destId="{3768B09B-6F4E-45E5-8CBB-AEB1AA519095}" srcOrd="0" destOrd="0" presId="urn:microsoft.com/office/officeart/2005/8/layout/hierarchy1"/>
    <dgm:cxn modelId="{E116B90A-6FB3-472A-9274-81B1C7EEF976}" type="presParOf" srcId="{8373580E-EA38-4AD6-B1E1-748FE5AD78DE}" destId="{F54DBF28-2C1F-44C5-A32D-BADEA3220204}" srcOrd="1" destOrd="0" presId="urn:microsoft.com/office/officeart/2005/8/layout/hierarchy1"/>
    <dgm:cxn modelId="{320C63EA-182A-4BA6-A769-72BFB70F9B52}" type="presParOf" srcId="{62E76F5E-7E7F-4ACC-83C0-54473900F84D}" destId="{F42FA0DB-7E46-4FBA-963D-CBD953602A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48AAF1-2F7D-4BBE-9C8A-BE0DE1558C3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EE0B3E-93FD-46CD-BA37-BC23BF14AEB5}">
      <dgm:prSet/>
      <dgm:spPr/>
      <dgm:t>
        <a:bodyPr/>
        <a:lstStyle/>
        <a:p>
          <a:r>
            <a:rPr lang="en-US"/>
            <a:t>CREATE EMPLOYEE TABLE</a:t>
          </a:r>
        </a:p>
      </dgm:t>
    </dgm:pt>
    <dgm:pt modelId="{29A9E713-4567-4B21-8D97-225158FA56DE}" type="parTrans" cxnId="{C241F7EF-4296-4F1D-97FF-4A437A9B6014}">
      <dgm:prSet/>
      <dgm:spPr/>
      <dgm:t>
        <a:bodyPr/>
        <a:lstStyle/>
        <a:p>
          <a:endParaRPr lang="en-US"/>
        </a:p>
      </dgm:t>
    </dgm:pt>
    <dgm:pt modelId="{492C87D3-160D-4557-A094-DAB36B778536}" type="sibTrans" cxnId="{C241F7EF-4296-4F1D-97FF-4A437A9B601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C5559F-74E6-4B7D-A779-76CBC8CF5DE7}">
      <dgm:prSet/>
      <dgm:spPr/>
      <dgm:t>
        <a:bodyPr/>
        <a:lstStyle/>
        <a:p>
          <a:r>
            <a:rPr lang="en-US"/>
            <a:t>LIST OF THE EMPLOYEE TABLE</a:t>
          </a:r>
        </a:p>
      </dgm:t>
    </dgm:pt>
    <dgm:pt modelId="{5CB26046-ADA9-4C58-9C56-DF8F1CA98081}" type="parTrans" cxnId="{35A13208-E403-4F41-AC3F-E2A5AE042C14}">
      <dgm:prSet/>
      <dgm:spPr/>
      <dgm:t>
        <a:bodyPr/>
        <a:lstStyle/>
        <a:p>
          <a:endParaRPr lang="en-US"/>
        </a:p>
      </dgm:t>
    </dgm:pt>
    <dgm:pt modelId="{7DCA9C96-A868-4610-8D40-273735EAE9F7}" type="sibTrans" cxnId="{35A13208-E403-4F41-AC3F-E2A5AE042C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C76C2DD-0DE1-420D-AD19-25B77F793407}">
      <dgm:prSet/>
      <dgm:spPr/>
      <dgm:t>
        <a:bodyPr/>
        <a:lstStyle/>
        <a:p>
          <a:r>
            <a:rPr lang="en-US"/>
            <a:t>UPDATE/SAVE ALL RECORDS</a:t>
          </a:r>
        </a:p>
      </dgm:t>
    </dgm:pt>
    <dgm:pt modelId="{23CFD664-07E8-47CA-A2A8-83BA416D5110}" type="parTrans" cxnId="{2FFB46F8-0874-4C88-8DEC-29F4ED6FB3A4}">
      <dgm:prSet/>
      <dgm:spPr/>
      <dgm:t>
        <a:bodyPr/>
        <a:lstStyle/>
        <a:p>
          <a:endParaRPr lang="en-US"/>
        </a:p>
      </dgm:t>
    </dgm:pt>
    <dgm:pt modelId="{522ADB67-8178-4B76-9771-7FEB0A8418AF}" type="sibTrans" cxnId="{2FFB46F8-0874-4C88-8DEC-29F4ED6FB3A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C5FA614-F0B3-458A-B6D6-92495744A5D6}">
      <dgm:prSet/>
      <dgm:spPr/>
      <dgm:t>
        <a:bodyPr/>
        <a:lstStyle/>
        <a:p>
          <a:r>
            <a:rPr lang="en-US"/>
            <a:t>INSERT NEW ENTRY</a:t>
          </a:r>
        </a:p>
      </dgm:t>
    </dgm:pt>
    <dgm:pt modelId="{55D1F1BB-057C-4CE7-BD07-959590EEAF93}" type="parTrans" cxnId="{B09485F6-7C46-40D0-B496-FF2C14E5C1CD}">
      <dgm:prSet/>
      <dgm:spPr/>
      <dgm:t>
        <a:bodyPr/>
        <a:lstStyle/>
        <a:p>
          <a:endParaRPr lang="en-US"/>
        </a:p>
      </dgm:t>
    </dgm:pt>
    <dgm:pt modelId="{BF30ACE7-40FC-4BD9-A405-919C75DCCDDD}" type="sibTrans" cxnId="{B09485F6-7C46-40D0-B496-FF2C14E5C1C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ADFD7C0-C33C-4F5F-9F3A-5DA986033FA1}">
      <dgm:prSet/>
      <dgm:spPr/>
      <dgm:t>
        <a:bodyPr/>
        <a:lstStyle/>
        <a:p>
          <a:r>
            <a:rPr lang="en-US"/>
            <a:t>UPDATE EXISTING ENTRY</a:t>
          </a:r>
        </a:p>
      </dgm:t>
    </dgm:pt>
    <dgm:pt modelId="{3985BE4F-8C45-4DE9-B3B6-FE22A1DB43FB}" type="parTrans" cxnId="{B6ACF3CD-EF96-48AE-B22A-4DEB32785125}">
      <dgm:prSet/>
      <dgm:spPr/>
      <dgm:t>
        <a:bodyPr/>
        <a:lstStyle/>
        <a:p>
          <a:endParaRPr lang="en-US"/>
        </a:p>
      </dgm:t>
    </dgm:pt>
    <dgm:pt modelId="{4B784A8A-3D53-4D12-8BB5-BFEEB684E8EB}" type="sibTrans" cxnId="{B6ACF3CD-EF96-48AE-B22A-4DEB3278512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3779028-48B2-49CD-A20A-7029765B4F8D}">
      <dgm:prSet/>
      <dgm:spPr/>
      <dgm:t>
        <a:bodyPr/>
        <a:lstStyle/>
        <a:p>
          <a:r>
            <a:rPr lang="en-US"/>
            <a:t>DELETE THE ENTRY</a:t>
          </a:r>
        </a:p>
      </dgm:t>
    </dgm:pt>
    <dgm:pt modelId="{28350E2D-E9DC-4EDF-BCC8-2894A71D62E3}" type="parTrans" cxnId="{7CD01CAA-A924-4ACA-ABC2-ED3B4A44367E}">
      <dgm:prSet/>
      <dgm:spPr/>
      <dgm:t>
        <a:bodyPr/>
        <a:lstStyle/>
        <a:p>
          <a:endParaRPr lang="en-US"/>
        </a:p>
      </dgm:t>
    </dgm:pt>
    <dgm:pt modelId="{866E84AC-4825-4A97-8A32-D5F236E35BA7}" type="sibTrans" cxnId="{7CD01CAA-A924-4ACA-ABC2-ED3B4A44367E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79A3356-13CB-41E7-ABCB-F3B19843B7B0}" type="pres">
      <dgm:prSet presAssocID="{2848AAF1-2F7D-4BBE-9C8A-BE0DE1558C3D}" presName="Name0" presStyleCnt="0">
        <dgm:presLayoutVars>
          <dgm:animLvl val="lvl"/>
          <dgm:resizeHandles val="exact"/>
        </dgm:presLayoutVars>
      </dgm:prSet>
      <dgm:spPr/>
    </dgm:pt>
    <dgm:pt modelId="{ADE87942-0FC9-46EE-8C20-1ED2468B6D3B}" type="pres">
      <dgm:prSet presAssocID="{24EE0B3E-93FD-46CD-BA37-BC23BF14AEB5}" presName="compositeNode" presStyleCnt="0">
        <dgm:presLayoutVars>
          <dgm:bulletEnabled val="1"/>
        </dgm:presLayoutVars>
      </dgm:prSet>
      <dgm:spPr/>
    </dgm:pt>
    <dgm:pt modelId="{4010FB09-8A7C-481C-AA66-3AB9BAB14D17}" type="pres">
      <dgm:prSet presAssocID="{24EE0B3E-93FD-46CD-BA37-BC23BF14AEB5}" presName="bgRect" presStyleLbl="bgAccFollowNode1" presStyleIdx="0" presStyleCnt="6"/>
      <dgm:spPr/>
    </dgm:pt>
    <dgm:pt modelId="{B1B3613F-2F4A-46B2-8C4F-5AEDE436193E}" type="pres">
      <dgm:prSet presAssocID="{492C87D3-160D-4557-A094-DAB36B778536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D0E75867-90DE-43EC-9B35-C40CDB4C5461}" type="pres">
      <dgm:prSet presAssocID="{24EE0B3E-93FD-46CD-BA37-BC23BF14AEB5}" presName="bottomLine" presStyleLbl="alignNode1" presStyleIdx="1" presStyleCnt="12">
        <dgm:presLayoutVars/>
      </dgm:prSet>
      <dgm:spPr/>
    </dgm:pt>
    <dgm:pt modelId="{00336885-9A72-4250-AD6C-17B09A06FD7F}" type="pres">
      <dgm:prSet presAssocID="{24EE0B3E-93FD-46CD-BA37-BC23BF14AEB5}" presName="nodeText" presStyleLbl="bgAccFollowNode1" presStyleIdx="0" presStyleCnt="6">
        <dgm:presLayoutVars>
          <dgm:bulletEnabled val="1"/>
        </dgm:presLayoutVars>
      </dgm:prSet>
      <dgm:spPr/>
    </dgm:pt>
    <dgm:pt modelId="{D2DD3E1F-EAD4-4862-8510-E87477025C85}" type="pres">
      <dgm:prSet presAssocID="{492C87D3-160D-4557-A094-DAB36B778536}" presName="sibTrans" presStyleCnt="0"/>
      <dgm:spPr/>
    </dgm:pt>
    <dgm:pt modelId="{AB58DC8A-36C8-43B4-BC0E-E2CFBEA9B97A}" type="pres">
      <dgm:prSet presAssocID="{50C5559F-74E6-4B7D-A779-76CBC8CF5DE7}" presName="compositeNode" presStyleCnt="0">
        <dgm:presLayoutVars>
          <dgm:bulletEnabled val="1"/>
        </dgm:presLayoutVars>
      </dgm:prSet>
      <dgm:spPr/>
    </dgm:pt>
    <dgm:pt modelId="{0FD9B371-D732-4FB9-A8D1-F157AB031205}" type="pres">
      <dgm:prSet presAssocID="{50C5559F-74E6-4B7D-A779-76CBC8CF5DE7}" presName="bgRect" presStyleLbl="bgAccFollowNode1" presStyleIdx="1" presStyleCnt="6"/>
      <dgm:spPr/>
    </dgm:pt>
    <dgm:pt modelId="{063596E5-8DA9-4CC0-B3C9-6116960D86B7}" type="pres">
      <dgm:prSet presAssocID="{7DCA9C96-A868-4610-8D40-273735EAE9F7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DD4CD169-AAED-47D2-BE66-6B2D78D40C39}" type="pres">
      <dgm:prSet presAssocID="{50C5559F-74E6-4B7D-A779-76CBC8CF5DE7}" presName="bottomLine" presStyleLbl="alignNode1" presStyleIdx="3" presStyleCnt="12">
        <dgm:presLayoutVars/>
      </dgm:prSet>
      <dgm:spPr/>
    </dgm:pt>
    <dgm:pt modelId="{815A0FBD-1BDF-49A2-97C1-1483B626C320}" type="pres">
      <dgm:prSet presAssocID="{50C5559F-74E6-4B7D-A779-76CBC8CF5DE7}" presName="nodeText" presStyleLbl="bgAccFollowNode1" presStyleIdx="1" presStyleCnt="6">
        <dgm:presLayoutVars>
          <dgm:bulletEnabled val="1"/>
        </dgm:presLayoutVars>
      </dgm:prSet>
      <dgm:spPr/>
    </dgm:pt>
    <dgm:pt modelId="{076FF2EB-1106-4041-A426-FDF829A0DBD9}" type="pres">
      <dgm:prSet presAssocID="{7DCA9C96-A868-4610-8D40-273735EAE9F7}" presName="sibTrans" presStyleCnt="0"/>
      <dgm:spPr/>
    </dgm:pt>
    <dgm:pt modelId="{24805488-AD1B-4C37-9437-17CFC312262C}" type="pres">
      <dgm:prSet presAssocID="{1C76C2DD-0DE1-420D-AD19-25B77F793407}" presName="compositeNode" presStyleCnt="0">
        <dgm:presLayoutVars>
          <dgm:bulletEnabled val="1"/>
        </dgm:presLayoutVars>
      </dgm:prSet>
      <dgm:spPr/>
    </dgm:pt>
    <dgm:pt modelId="{D0324A38-C204-4E9D-97DE-7AB5E4BEA9AA}" type="pres">
      <dgm:prSet presAssocID="{1C76C2DD-0DE1-420D-AD19-25B77F793407}" presName="bgRect" presStyleLbl="bgAccFollowNode1" presStyleIdx="2" presStyleCnt="6"/>
      <dgm:spPr/>
    </dgm:pt>
    <dgm:pt modelId="{18B90F7C-442C-4DD3-A9C1-9934B4A75FE5}" type="pres">
      <dgm:prSet presAssocID="{522ADB67-8178-4B76-9771-7FEB0A8418AF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A5100C4E-E927-41FB-A39E-ECA44CA6233B}" type="pres">
      <dgm:prSet presAssocID="{1C76C2DD-0DE1-420D-AD19-25B77F793407}" presName="bottomLine" presStyleLbl="alignNode1" presStyleIdx="5" presStyleCnt="12">
        <dgm:presLayoutVars/>
      </dgm:prSet>
      <dgm:spPr/>
    </dgm:pt>
    <dgm:pt modelId="{583707A0-602F-4BFF-948E-FBCFF181C5D8}" type="pres">
      <dgm:prSet presAssocID="{1C76C2DD-0DE1-420D-AD19-25B77F793407}" presName="nodeText" presStyleLbl="bgAccFollowNode1" presStyleIdx="2" presStyleCnt="6">
        <dgm:presLayoutVars>
          <dgm:bulletEnabled val="1"/>
        </dgm:presLayoutVars>
      </dgm:prSet>
      <dgm:spPr/>
    </dgm:pt>
    <dgm:pt modelId="{66E757F7-8BA1-4F33-A6FE-BE5A89758AA1}" type="pres">
      <dgm:prSet presAssocID="{522ADB67-8178-4B76-9771-7FEB0A8418AF}" presName="sibTrans" presStyleCnt="0"/>
      <dgm:spPr/>
    </dgm:pt>
    <dgm:pt modelId="{E1285FDE-93AE-43B8-9097-B89FAB09EC44}" type="pres">
      <dgm:prSet presAssocID="{BC5FA614-F0B3-458A-B6D6-92495744A5D6}" presName="compositeNode" presStyleCnt="0">
        <dgm:presLayoutVars>
          <dgm:bulletEnabled val="1"/>
        </dgm:presLayoutVars>
      </dgm:prSet>
      <dgm:spPr/>
    </dgm:pt>
    <dgm:pt modelId="{E7371868-68B3-4F95-A448-F94B7FDF5CAD}" type="pres">
      <dgm:prSet presAssocID="{BC5FA614-F0B3-458A-B6D6-92495744A5D6}" presName="bgRect" presStyleLbl="bgAccFollowNode1" presStyleIdx="3" presStyleCnt="6"/>
      <dgm:spPr/>
    </dgm:pt>
    <dgm:pt modelId="{CA6D862F-E363-4BC2-9997-BFB2895F936D}" type="pres">
      <dgm:prSet presAssocID="{BF30ACE7-40FC-4BD9-A405-919C75DCCDDD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F3793294-3EC0-4F8B-A20F-A194E702391E}" type="pres">
      <dgm:prSet presAssocID="{BC5FA614-F0B3-458A-B6D6-92495744A5D6}" presName="bottomLine" presStyleLbl="alignNode1" presStyleIdx="7" presStyleCnt="12">
        <dgm:presLayoutVars/>
      </dgm:prSet>
      <dgm:spPr/>
    </dgm:pt>
    <dgm:pt modelId="{3E4C2E6D-DAC6-4C53-8D73-73B4D02CBFDD}" type="pres">
      <dgm:prSet presAssocID="{BC5FA614-F0B3-458A-B6D6-92495744A5D6}" presName="nodeText" presStyleLbl="bgAccFollowNode1" presStyleIdx="3" presStyleCnt="6">
        <dgm:presLayoutVars>
          <dgm:bulletEnabled val="1"/>
        </dgm:presLayoutVars>
      </dgm:prSet>
      <dgm:spPr/>
    </dgm:pt>
    <dgm:pt modelId="{EBEDB666-A482-4B18-B1DF-D0B148F62444}" type="pres">
      <dgm:prSet presAssocID="{BF30ACE7-40FC-4BD9-A405-919C75DCCDDD}" presName="sibTrans" presStyleCnt="0"/>
      <dgm:spPr/>
    </dgm:pt>
    <dgm:pt modelId="{C469BB62-8670-48EB-8AF5-6F7DEE0BA6D9}" type="pres">
      <dgm:prSet presAssocID="{2ADFD7C0-C33C-4F5F-9F3A-5DA986033FA1}" presName="compositeNode" presStyleCnt="0">
        <dgm:presLayoutVars>
          <dgm:bulletEnabled val="1"/>
        </dgm:presLayoutVars>
      </dgm:prSet>
      <dgm:spPr/>
    </dgm:pt>
    <dgm:pt modelId="{6716E0DB-C7FF-4E18-9FCC-337D699A1F14}" type="pres">
      <dgm:prSet presAssocID="{2ADFD7C0-C33C-4F5F-9F3A-5DA986033FA1}" presName="bgRect" presStyleLbl="bgAccFollowNode1" presStyleIdx="4" presStyleCnt="6"/>
      <dgm:spPr/>
    </dgm:pt>
    <dgm:pt modelId="{707AB280-00A9-4573-BF79-4B151B889E1A}" type="pres">
      <dgm:prSet presAssocID="{4B784A8A-3D53-4D12-8BB5-BFEEB684E8EB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6FAEEF4C-6015-4F72-A56E-094B6E50FA48}" type="pres">
      <dgm:prSet presAssocID="{2ADFD7C0-C33C-4F5F-9F3A-5DA986033FA1}" presName="bottomLine" presStyleLbl="alignNode1" presStyleIdx="9" presStyleCnt="12">
        <dgm:presLayoutVars/>
      </dgm:prSet>
      <dgm:spPr/>
    </dgm:pt>
    <dgm:pt modelId="{386ADB5A-36C1-45BD-B81B-B9A28A2BD17D}" type="pres">
      <dgm:prSet presAssocID="{2ADFD7C0-C33C-4F5F-9F3A-5DA986033FA1}" presName="nodeText" presStyleLbl="bgAccFollowNode1" presStyleIdx="4" presStyleCnt="6">
        <dgm:presLayoutVars>
          <dgm:bulletEnabled val="1"/>
        </dgm:presLayoutVars>
      </dgm:prSet>
      <dgm:spPr/>
    </dgm:pt>
    <dgm:pt modelId="{7E021126-AE96-4661-9AB0-0DDD866A2CCC}" type="pres">
      <dgm:prSet presAssocID="{4B784A8A-3D53-4D12-8BB5-BFEEB684E8EB}" presName="sibTrans" presStyleCnt="0"/>
      <dgm:spPr/>
    </dgm:pt>
    <dgm:pt modelId="{0086F362-1B14-44A9-A6D3-CD931950DC56}" type="pres">
      <dgm:prSet presAssocID="{93779028-48B2-49CD-A20A-7029765B4F8D}" presName="compositeNode" presStyleCnt="0">
        <dgm:presLayoutVars>
          <dgm:bulletEnabled val="1"/>
        </dgm:presLayoutVars>
      </dgm:prSet>
      <dgm:spPr/>
    </dgm:pt>
    <dgm:pt modelId="{FE632D94-BB00-4B19-A7E9-42DC7241BFF1}" type="pres">
      <dgm:prSet presAssocID="{93779028-48B2-49CD-A20A-7029765B4F8D}" presName="bgRect" presStyleLbl="bgAccFollowNode1" presStyleIdx="5" presStyleCnt="6"/>
      <dgm:spPr/>
    </dgm:pt>
    <dgm:pt modelId="{2672189B-A1E9-464C-B6B3-536E20A7BA6D}" type="pres">
      <dgm:prSet presAssocID="{866E84AC-4825-4A97-8A32-D5F236E35BA7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AB6E4D61-9174-4FB2-9A16-3813947EFA34}" type="pres">
      <dgm:prSet presAssocID="{93779028-48B2-49CD-A20A-7029765B4F8D}" presName="bottomLine" presStyleLbl="alignNode1" presStyleIdx="11" presStyleCnt="12">
        <dgm:presLayoutVars/>
      </dgm:prSet>
      <dgm:spPr/>
    </dgm:pt>
    <dgm:pt modelId="{901B9CDD-F021-4EC9-AB13-40CC1E44CEF2}" type="pres">
      <dgm:prSet presAssocID="{93779028-48B2-49CD-A20A-7029765B4F8D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1E520103-3678-46C8-BD0C-44EC77367301}" type="presOf" srcId="{2ADFD7C0-C33C-4F5F-9F3A-5DA986033FA1}" destId="{6716E0DB-C7FF-4E18-9FCC-337D699A1F14}" srcOrd="0" destOrd="0" presId="urn:microsoft.com/office/officeart/2016/7/layout/BasicLinearProcessNumbered"/>
    <dgm:cxn modelId="{35A13208-E403-4F41-AC3F-E2A5AE042C14}" srcId="{2848AAF1-2F7D-4BBE-9C8A-BE0DE1558C3D}" destId="{50C5559F-74E6-4B7D-A779-76CBC8CF5DE7}" srcOrd="1" destOrd="0" parTransId="{5CB26046-ADA9-4C58-9C56-DF8F1CA98081}" sibTransId="{7DCA9C96-A868-4610-8D40-273735EAE9F7}"/>
    <dgm:cxn modelId="{6A62911D-FA16-4605-BBCC-2B68251092DF}" type="presOf" srcId="{1C76C2DD-0DE1-420D-AD19-25B77F793407}" destId="{D0324A38-C204-4E9D-97DE-7AB5E4BEA9AA}" srcOrd="0" destOrd="0" presId="urn:microsoft.com/office/officeart/2016/7/layout/BasicLinearProcessNumbered"/>
    <dgm:cxn modelId="{29342A21-B436-439D-A8E6-25FEA28C57F0}" type="presOf" srcId="{50C5559F-74E6-4B7D-A779-76CBC8CF5DE7}" destId="{0FD9B371-D732-4FB9-A8D1-F157AB031205}" srcOrd="0" destOrd="0" presId="urn:microsoft.com/office/officeart/2016/7/layout/BasicLinearProcessNumbered"/>
    <dgm:cxn modelId="{D442052F-5911-4083-A0E6-B718A610E317}" type="presOf" srcId="{7DCA9C96-A868-4610-8D40-273735EAE9F7}" destId="{063596E5-8DA9-4CC0-B3C9-6116960D86B7}" srcOrd="0" destOrd="0" presId="urn:microsoft.com/office/officeart/2016/7/layout/BasicLinearProcessNumbered"/>
    <dgm:cxn modelId="{F06C0460-6A74-45E2-8003-081EA1D92AB1}" type="presOf" srcId="{492C87D3-160D-4557-A094-DAB36B778536}" destId="{B1B3613F-2F4A-46B2-8C4F-5AEDE436193E}" srcOrd="0" destOrd="0" presId="urn:microsoft.com/office/officeart/2016/7/layout/BasicLinearProcessNumbered"/>
    <dgm:cxn modelId="{1CDFE949-BD0E-441B-A857-92A9DC015FC1}" type="presOf" srcId="{866E84AC-4825-4A97-8A32-D5F236E35BA7}" destId="{2672189B-A1E9-464C-B6B3-536E20A7BA6D}" srcOrd="0" destOrd="0" presId="urn:microsoft.com/office/officeart/2016/7/layout/BasicLinearProcessNumbered"/>
    <dgm:cxn modelId="{D317074C-0A5E-4191-9B6B-A9648FB7EC84}" type="presOf" srcId="{2848AAF1-2F7D-4BBE-9C8A-BE0DE1558C3D}" destId="{479A3356-13CB-41E7-ABCB-F3B19843B7B0}" srcOrd="0" destOrd="0" presId="urn:microsoft.com/office/officeart/2016/7/layout/BasicLinearProcessNumbered"/>
    <dgm:cxn modelId="{F83A986C-5814-4EAC-AE82-3A82546A797D}" type="presOf" srcId="{93779028-48B2-49CD-A20A-7029765B4F8D}" destId="{FE632D94-BB00-4B19-A7E9-42DC7241BFF1}" srcOrd="0" destOrd="0" presId="urn:microsoft.com/office/officeart/2016/7/layout/BasicLinearProcessNumbered"/>
    <dgm:cxn modelId="{D2B5E751-EDEB-4B29-89A0-302377A4789E}" type="presOf" srcId="{1C76C2DD-0DE1-420D-AD19-25B77F793407}" destId="{583707A0-602F-4BFF-948E-FBCFF181C5D8}" srcOrd="1" destOrd="0" presId="urn:microsoft.com/office/officeart/2016/7/layout/BasicLinearProcessNumbered"/>
    <dgm:cxn modelId="{74A19F58-CEBF-4554-91A5-943EA9B44B9D}" type="presOf" srcId="{24EE0B3E-93FD-46CD-BA37-BC23BF14AEB5}" destId="{4010FB09-8A7C-481C-AA66-3AB9BAB14D17}" srcOrd="0" destOrd="0" presId="urn:microsoft.com/office/officeart/2016/7/layout/BasicLinearProcessNumbered"/>
    <dgm:cxn modelId="{C1574359-A110-455B-A965-DC72AC48C117}" type="presOf" srcId="{522ADB67-8178-4B76-9771-7FEB0A8418AF}" destId="{18B90F7C-442C-4DD3-A9C1-9934B4A75FE5}" srcOrd="0" destOrd="0" presId="urn:microsoft.com/office/officeart/2016/7/layout/BasicLinearProcessNumbered"/>
    <dgm:cxn modelId="{3C4B137A-31EF-4AC0-85A7-D0F2EEEE24C5}" type="presOf" srcId="{BF30ACE7-40FC-4BD9-A405-919C75DCCDDD}" destId="{CA6D862F-E363-4BC2-9997-BFB2895F936D}" srcOrd="0" destOrd="0" presId="urn:microsoft.com/office/officeart/2016/7/layout/BasicLinearProcessNumbered"/>
    <dgm:cxn modelId="{CA7D8A5A-DDEB-4003-B6C6-7F6F720046CE}" type="presOf" srcId="{BC5FA614-F0B3-458A-B6D6-92495744A5D6}" destId="{3E4C2E6D-DAC6-4C53-8D73-73B4D02CBFDD}" srcOrd="1" destOrd="0" presId="urn:microsoft.com/office/officeart/2016/7/layout/BasicLinearProcessNumbered"/>
    <dgm:cxn modelId="{37406182-A8D4-43E1-94FD-F5305A0C57F6}" type="presOf" srcId="{BC5FA614-F0B3-458A-B6D6-92495744A5D6}" destId="{E7371868-68B3-4F95-A448-F94B7FDF5CAD}" srcOrd="0" destOrd="0" presId="urn:microsoft.com/office/officeart/2016/7/layout/BasicLinearProcessNumbered"/>
    <dgm:cxn modelId="{177C1198-7EFF-4234-839B-03CF6432F532}" type="presOf" srcId="{93779028-48B2-49CD-A20A-7029765B4F8D}" destId="{901B9CDD-F021-4EC9-AB13-40CC1E44CEF2}" srcOrd="1" destOrd="0" presId="urn:microsoft.com/office/officeart/2016/7/layout/BasicLinearProcessNumbered"/>
    <dgm:cxn modelId="{C063D49A-BDCE-4194-A77B-FC0078854844}" type="presOf" srcId="{2ADFD7C0-C33C-4F5F-9F3A-5DA986033FA1}" destId="{386ADB5A-36C1-45BD-B81B-B9A28A2BD17D}" srcOrd="1" destOrd="0" presId="urn:microsoft.com/office/officeart/2016/7/layout/BasicLinearProcessNumbered"/>
    <dgm:cxn modelId="{7CD01CAA-A924-4ACA-ABC2-ED3B4A44367E}" srcId="{2848AAF1-2F7D-4BBE-9C8A-BE0DE1558C3D}" destId="{93779028-48B2-49CD-A20A-7029765B4F8D}" srcOrd="5" destOrd="0" parTransId="{28350E2D-E9DC-4EDF-BCC8-2894A71D62E3}" sibTransId="{866E84AC-4825-4A97-8A32-D5F236E35BA7}"/>
    <dgm:cxn modelId="{B6ACF3CD-EF96-48AE-B22A-4DEB32785125}" srcId="{2848AAF1-2F7D-4BBE-9C8A-BE0DE1558C3D}" destId="{2ADFD7C0-C33C-4F5F-9F3A-5DA986033FA1}" srcOrd="4" destOrd="0" parTransId="{3985BE4F-8C45-4DE9-B3B6-FE22A1DB43FB}" sibTransId="{4B784A8A-3D53-4D12-8BB5-BFEEB684E8EB}"/>
    <dgm:cxn modelId="{CF3F4CE7-D8E3-4C72-827B-2F0A59C13F9F}" type="presOf" srcId="{24EE0B3E-93FD-46CD-BA37-BC23BF14AEB5}" destId="{00336885-9A72-4250-AD6C-17B09A06FD7F}" srcOrd="1" destOrd="0" presId="urn:microsoft.com/office/officeart/2016/7/layout/BasicLinearProcessNumbered"/>
    <dgm:cxn modelId="{782D5DEC-5A8C-4E99-AF3E-399F493DF95A}" type="presOf" srcId="{50C5559F-74E6-4B7D-A779-76CBC8CF5DE7}" destId="{815A0FBD-1BDF-49A2-97C1-1483B626C320}" srcOrd="1" destOrd="0" presId="urn:microsoft.com/office/officeart/2016/7/layout/BasicLinearProcessNumbered"/>
    <dgm:cxn modelId="{C241F7EF-4296-4F1D-97FF-4A437A9B6014}" srcId="{2848AAF1-2F7D-4BBE-9C8A-BE0DE1558C3D}" destId="{24EE0B3E-93FD-46CD-BA37-BC23BF14AEB5}" srcOrd="0" destOrd="0" parTransId="{29A9E713-4567-4B21-8D97-225158FA56DE}" sibTransId="{492C87D3-160D-4557-A094-DAB36B778536}"/>
    <dgm:cxn modelId="{AAB98FF5-4F17-42A2-9AB1-71A4ACBE3A54}" type="presOf" srcId="{4B784A8A-3D53-4D12-8BB5-BFEEB684E8EB}" destId="{707AB280-00A9-4573-BF79-4B151B889E1A}" srcOrd="0" destOrd="0" presId="urn:microsoft.com/office/officeart/2016/7/layout/BasicLinearProcessNumbered"/>
    <dgm:cxn modelId="{B09485F6-7C46-40D0-B496-FF2C14E5C1CD}" srcId="{2848AAF1-2F7D-4BBE-9C8A-BE0DE1558C3D}" destId="{BC5FA614-F0B3-458A-B6D6-92495744A5D6}" srcOrd="3" destOrd="0" parTransId="{55D1F1BB-057C-4CE7-BD07-959590EEAF93}" sibTransId="{BF30ACE7-40FC-4BD9-A405-919C75DCCDDD}"/>
    <dgm:cxn modelId="{2FFB46F8-0874-4C88-8DEC-29F4ED6FB3A4}" srcId="{2848AAF1-2F7D-4BBE-9C8A-BE0DE1558C3D}" destId="{1C76C2DD-0DE1-420D-AD19-25B77F793407}" srcOrd="2" destOrd="0" parTransId="{23CFD664-07E8-47CA-A2A8-83BA416D5110}" sibTransId="{522ADB67-8178-4B76-9771-7FEB0A8418AF}"/>
    <dgm:cxn modelId="{E5A1A0AF-67E1-4F58-9520-124B7579EB34}" type="presParOf" srcId="{479A3356-13CB-41E7-ABCB-F3B19843B7B0}" destId="{ADE87942-0FC9-46EE-8C20-1ED2468B6D3B}" srcOrd="0" destOrd="0" presId="urn:microsoft.com/office/officeart/2016/7/layout/BasicLinearProcessNumbered"/>
    <dgm:cxn modelId="{D01E7F37-5C4E-4317-B3A6-0F7779C5A81B}" type="presParOf" srcId="{ADE87942-0FC9-46EE-8C20-1ED2468B6D3B}" destId="{4010FB09-8A7C-481C-AA66-3AB9BAB14D17}" srcOrd="0" destOrd="0" presId="urn:microsoft.com/office/officeart/2016/7/layout/BasicLinearProcessNumbered"/>
    <dgm:cxn modelId="{7DDBCBF1-B98C-4103-B0DD-7EAE86AB2F5D}" type="presParOf" srcId="{ADE87942-0FC9-46EE-8C20-1ED2468B6D3B}" destId="{B1B3613F-2F4A-46B2-8C4F-5AEDE436193E}" srcOrd="1" destOrd="0" presId="urn:microsoft.com/office/officeart/2016/7/layout/BasicLinearProcessNumbered"/>
    <dgm:cxn modelId="{9AC49BF7-E109-4776-9232-9ABF7F405D86}" type="presParOf" srcId="{ADE87942-0FC9-46EE-8C20-1ED2468B6D3B}" destId="{D0E75867-90DE-43EC-9B35-C40CDB4C5461}" srcOrd="2" destOrd="0" presId="urn:microsoft.com/office/officeart/2016/7/layout/BasicLinearProcessNumbered"/>
    <dgm:cxn modelId="{3E29BD82-FF36-4D03-AB00-8A5E230DDE4F}" type="presParOf" srcId="{ADE87942-0FC9-46EE-8C20-1ED2468B6D3B}" destId="{00336885-9A72-4250-AD6C-17B09A06FD7F}" srcOrd="3" destOrd="0" presId="urn:microsoft.com/office/officeart/2016/7/layout/BasicLinearProcessNumbered"/>
    <dgm:cxn modelId="{032D0C69-53A0-4404-BC79-7440B4549624}" type="presParOf" srcId="{479A3356-13CB-41E7-ABCB-F3B19843B7B0}" destId="{D2DD3E1F-EAD4-4862-8510-E87477025C85}" srcOrd="1" destOrd="0" presId="urn:microsoft.com/office/officeart/2016/7/layout/BasicLinearProcessNumbered"/>
    <dgm:cxn modelId="{9B28B665-0B93-425E-9FA7-26F4AAF6CEC9}" type="presParOf" srcId="{479A3356-13CB-41E7-ABCB-F3B19843B7B0}" destId="{AB58DC8A-36C8-43B4-BC0E-E2CFBEA9B97A}" srcOrd="2" destOrd="0" presId="urn:microsoft.com/office/officeart/2016/7/layout/BasicLinearProcessNumbered"/>
    <dgm:cxn modelId="{BFE36DF0-87F1-4149-851D-C611928EF535}" type="presParOf" srcId="{AB58DC8A-36C8-43B4-BC0E-E2CFBEA9B97A}" destId="{0FD9B371-D732-4FB9-A8D1-F157AB031205}" srcOrd="0" destOrd="0" presId="urn:microsoft.com/office/officeart/2016/7/layout/BasicLinearProcessNumbered"/>
    <dgm:cxn modelId="{9C6258DC-3F03-4B15-995A-3D9C488C9B86}" type="presParOf" srcId="{AB58DC8A-36C8-43B4-BC0E-E2CFBEA9B97A}" destId="{063596E5-8DA9-4CC0-B3C9-6116960D86B7}" srcOrd="1" destOrd="0" presId="urn:microsoft.com/office/officeart/2016/7/layout/BasicLinearProcessNumbered"/>
    <dgm:cxn modelId="{91FB236C-13AA-467F-888B-1B52733C4D1D}" type="presParOf" srcId="{AB58DC8A-36C8-43B4-BC0E-E2CFBEA9B97A}" destId="{DD4CD169-AAED-47D2-BE66-6B2D78D40C39}" srcOrd="2" destOrd="0" presId="urn:microsoft.com/office/officeart/2016/7/layout/BasicLinearProcessNumbered"/>
    <dgm:cxn modelId="{D4FC3501-479D-43D3-96A9-F42213897D13}" type="presParOf" srcId="{AB58DC8A-36C8-43B4-BC0E-E2CFBEA9B97A}" destId="{815A0FBD-1BDF-49A2-97C1-1483B626C320}" srcOrd="3" destOrd="0" presId="urn:microsoft.com/office/officeart/2016/7/layout/BasicLinearProcessNumbered"/>
    <dgm:cxn modelId="{8D88F8AF-6C17-4B47-B9F6-14D8D62E4103}" type="presParOf" srcId="{479A3356-13CB-41E7-ABCB-F3B19843B7B0}" destId="{076FF2EB-1106-4041-A426-FDF829A0DBD9}" srcOrd="3" destOrd="0" presId="urn:microsoft.com/office/officeart/2016/7/layout/BasicLinearProcessNumbered"/>
    <dgm:cxn modelId="{1C9581B9-497C-4BF5-951C-0D514FE918FC}" type="presParOf" srcId="{479A3356-13CB-41E7-ABCB-F3B19843B7B0}" destId="{24805488-AD1B-4C37-9437-17CFC312262C}" srcOrd="4" destOrd="0" presId="urn:microsoft.com/office/officeart/2016/7/layout/BasicLinearProcessNumbered"/>
    <dgm:cxn modelId="{B10DFFBF-CB83-477C-8763-243DEB693E32}" type="presParOf" srcId="{24805488-AD1B-4C37-9437-17CFC312262C}" destId="{D0324A38-C204-4E9D-97DE-7AB5E4BEA9AA}" srcOrd="0" destOrd="0" presId="urn:microsoft.com/office/officeart/2016/7/layout/BasicLinearProcessNumbered"/>
    <dgm:cxn modelId="{A90F7FBD-8CD5-46C6-A4AD-072AFC51AAF1}" type="presParOf" srcId="{24805488-AD1B-4C37-9437-17CFC312262C}" destId="{18B90F7C-442C-4DD3-A9C1-9934B4A75FE5}" srcOrd="1" destOrd="0" presId="urn:microsoft.com/office/officeart/2016/7/layout/BasicLinearProcessNumbered"/>
    <dgm:cxn modelId="{58ED31FF-FBE6-4B92-8D18-F2A234AC751D}" type="presParOf" srcId="{24805488-AD1B-4C37-9437-17CFC312262C}" destId="{A5100C4E-E927-41FB-A39E-ECA44CA6233B}" srcOrd="2" destOrd="0" presId="urn:microsoft.com/office/officeart/2016/7/layout/BasicLinearProcessNumbered"/>
    <dgm:cxn modelId="{2FA42512-B362-4984-87E1-DD0918D123A7}" type="presParOf" srcId="{24805488-AD1B-4C37-9437-17CFC312262C}" destId="{583707A0-602F-4BFF-948E-FBCFF181C5D8}" srcOrd="3" destOrd="0" presId="urn:microsoft.com/office/officeart/2016/7/layout/BasicLinearProcessNumbered"/>
    <dgm:cxn modelId="{6B1A9474-D056-4B62-9F69-84BC78469301}" type="presParOf" srcId="{479A3356-13CB-41E7-ABCB-F3B19843B7B0}" destId="{66E757F7-8BA1-4F33-A6FE-BE5A89758AA1}" srcOrd="5" destOrd="0" presId="urn:microsoft.com/office/officeart/2016/7/layout/BasicLinearProcessNumbered"/>
    <dgm:cxn modelId="{F7C5FB8A-7907-4AA3-9892-AA560BFA113B}" type="presParOf" srcId="{479A3356-13CB-41E7-ABCB-F3B19843B7B0}" destId="{E1285FDE-93AE-43B8-9097-B89FAB09EC44}" srcOrd="6" destOrd="0" presId="urn:microsoft.com/office/officeart/2016/7/layout/BasicLinearProcessNumbered"/>
    <dgm:cxn modelId="{3787C63E-62D0-48EA-A00D-409C8B82F037}" type="presParOf" srcId="{E1285FDE-93AE-43B8-9097-B89FAB09EC44}" destId="{E7371868-68B3-4F95-A448-F94B7FDF5CAD}" srcOrd="0" destOrd="0" presId="urn:microsoft.com/office/officeart/2016/7/layout/BasicLinearProcessNumbered"/>
    <dgm:cxn modelId="{7EC3F84B-5252-46C9-97E0-9B4F93903807}" type="presParOf" srcId="{E1285FDE-93AE-43B8-9097-B89FAB09EC44}" destId="{CA6D862F-E363-4BC2-9997-BFB2895F936D}" srcOrd="1" destOrd="0" presId="urn:microsoft.com/office/officeart/2016/7/layout/BasicLinearProcessNumbered"/>
    <dgm:cxn modelId="{B5F06DA7-A8DB-4AF4-9DEB-4B160F33E1C6}" type="presParOf" srcId="{E1285FDE-93AE-43B8-9097-B89FAB09EC44}" destId="{F3793294-3EC0-4F8B-A20F-A194E702391E}" srcOrd="2" destOrd="0" presId="urn:microsoft.com/office/officeart/2016/7/layout/BasicLinearProcessNumbered"/>
    <dgm:cxn modelId="{8A9F3BD2-B942-49F0-B786-89AD1F1E7DB7}" type="presParOf" srcId="{E1285FDE-93AE-43B8-9097-B89FAB09EC44}" destId="{3E4C2E6D-DAC6-4C53-8D73-73B4D02CBFDD}" srcOrd="3" destOrd="0" presId="urn:microsoft.com/office/officeart/2016/7/layout/BasicLinearProcessNumbered"/>
    <dgm:cxn modelId="{CD4B6FCC-4407-4936-90A6-155C9714D5D5}" type="presParOf" srcId="{479A3356-13CB-41E7-ABCB-F3B19843B7B0}" destId="{EBEDB666-A482-4B18-B1DF-D0B148F62444}" srcOrd="7" destOrd="0" presId="urn:microsoft.com/office/officeart/2016/7/layout/BasicLinearProcessNumbered"/>
    <dgm:cxn modelId="{2ABC74CE-C2A9-4E29-8A21-6CFA6B3A0E14}" type="presParOf" srcId="{479A3356-13CB-41E7-ABCB-F3B19843B7B0}" destId="{C469BB62-8670-48EB-8AF5-6F7DEE0BA6D9}" srcOrd="8" destOrd="0" presId="urn:microsoft.com/office/officeart/2016/7/layout/BasicLinearProcessNumbered"/>
    <dgm:cxn modelId="{BFAF0605-5F25-4FB9-934D-A5A125E458E5}" type="presParOf" srcId="{C469BB62-8670-48EB-8AF5-6F7DEE0BA6D9}" destId="{6716E0DB-C7FF-4E18-9FCC-337D699A1F14}" srcOrd="0" destOrd="0" presId="urn:microsoft.com/office/officeart/2016/7/layout/BasicLinearProcessNumbered"/>
    <dgm:cxn modelId="{A06E0A56-C40A-4C0D-B110-CEC0C659ED13}" type="presParOf" srcId="{C469BB62-8670-48EB-8AF5-6F7DEE0BA6D9}" destId="{707AB280-00A9-4573-BF79-4B151B889E1A}" srcOrd="1" destOrd="0" presId="urn:microsoft.com/office/officeart/2016/7/layout/BasicLinearProcessNumbered"/>
    <dgm:cxn modelId="{CA67CB95-FDED-49B3-B16C-B8A35555E904}" type="presParOf" srcId="{C469BB62-8670-48EB-8AF5-6F7DEE0BA6D9}" destId="{6FAEEF4C-6015-4F72-A56E-094B6E50FA48}" srcOrd="2" destOrd="0" presId="urn:microsoft.com/office/officeart/2016/7/layout/BasicLinearProcessNumbered"/>
    <dgm:cxn modelId="{5E9E6BE6-3DBD-4F1E-82C9-4A3BB50D429B}" type="presParOf" srcId="{C469BB62-8670-48EB-8AF5-6F7DEE0BA6D9}" destId="{386ADB5A-36C1-45BD-B81B-B9A28A2BD17D}" srcOrd="3" destOrd="0" presId="urn:microsoft.com/office/officeart/2016/7/layout/BasicLinearProcessNumbered"/>
    <dgm:cxn modelId="{6D81ADC4-FE9E-413A-BD60-9A4DE9348677}" type="presParOf" srcId="{479A3356-13CB-41E7-ABCB-F3B19843B7B0}" destId="{7E021126-AE96-4661-9AB0-0DDD866A2CCC}" srcOrd="9" destOrd="0" presId="urn:microsoft.com/office/officeart/2016/7/layout/BasicLinearProcessNumbered"/>
    <dgm:cxn modelId="{41EE9F1F-4A66-40E6-9F8A-E90F6784B7DE}" type="presParOf" srcId="{479A3356-13CB-41E7-ABCB-F3B19843B7B0}" destId="{0086F362-1B14-44A9-A6D3-CD931950DC56}" srcOrd="10" destOrd="0" presId="urn:microsoft.com/office/officeart/2016/7/layout/BasicLinearProcessNumbered"/>
    <dgm:cxn modelId="{4E27E653-765B-4858-89A4-6E756A1C338D}" type="presParOf" srcId="{0086F362-1B14-44A9-A6D3-CD931950DC56}" destId="{FE632D94-BB00-4B19-A7E9-42DC7241BFF1}" srcOrd="0" destOrd="0" presId="urn:microsoft.com/office/officeart/2016/7/layout/BasicLinearProcessNumbered"/>
    <dgm:cxn modelId="{10B05949-4097-4840-AF3D-FECAB321436A}" type="presParOf" srcId="{0086F362-1B14-44A9-A6D3-CD931950DC56}" destId="{2672189B-A1E9-464C-B6B3-536E20A7BA6D}" srcOrd="1" destOrd="0" presId="urn:microsoft.com/office/officeart/2016/7/layout/BasicLinearProcessNumbered"/>
    <dgm:cxn modelId="{4F1EAF55-4749-434A-B4A0-39E73A20D226}" type="presParOf" srcId="{0086F362-1B14-44A9-A6D3-CD931950DC56}" destId="{AB6E4D61-9174-4FB2-9A16-3813947EFA34}" srcOrd="2" destOrd="0" presId="urn:microsoft.com/office/officeart/2016/7/layout/BasicLinearProcessNumbered"/>
    <dgm:cxn modelId="{24DC5DC8-375E-4CE6-AE02-3916D5AE68D0}" type="presParOf" srcId="{0086F362-1B14-44A9-A6D3-CD931950DC56}" destId="{901B9CDD-F021-4EC9-AB13-40CC1E44CE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203C4-A56F-4089-AF8F-9C9584ABE0AA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Introduction</a:t>
          </a:r>
          <a:endParaRPr lang="en-US" sz="3400" kern="1200"/>
        </a:p>
      </dsp:txBody>
      <dsp:txXfrm>
        <a:off x="0" y="93057"/>
        <a:ext cx="3005666" cy="1803399"/>
      </dsp:txXfrm>
    </dsp:sp>
    <dsp:sp modelId="{19F7BD11-019E-4479-B7A0-C4034D43C3B9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TECHNOLOGIES </a:t>
          </a:r>
        </a:p>
      </dsp:txBody>
      <dsp:txXfrm>
        <a:off x="3306233" y="93057"/>
        <a:ext cx="3005666" cy="1803399"/>
      </dsp:txXfrm>
    </dsp:sp>
    <dsp:sp modelId="{5E644567-95D9-4775-BFE1-6D2CB1717E7C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Flowchart</a:t>
          </a:r>
          <a:endParaRPr lang="en-US" sz="3400" kern="1200"/>
        </a:p>
      </dsp:txBody>
      <dsp:txXfrm>
        <a:off x="6612466" y="93057"/>
        <a:ext cx="3005666" cy="1803399"/>
      </dsp:txXfrm>
    </dsp:sp>
    <dsp:sp modelId="{268B48D2-E0FE-490F-B8F4-7456D0822D1D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Libraries</a:t>
          </a:r>
          <a:endParaRPr lang="en-US" sz="3400" kern="1200"/>
        </a:p>
      </dsp:txBody>
      <dsp:txXfrm>
        <a:off x="1653116" y="2197024"/>
        <a:ext cx="3005666" cy="1803399"/>
      </dsp:txXfrm>
    </dsp:sp>
    <dsp:sp modelId="{18869FF5-50BD-41E7-9F4B-421B3E5DCF12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OUTPUT</a:t>
          </a:r>
          <a:endParaRPr lang="en-US" sz="3400" kern="1200" dirty="0"/>
        </a:p>
      </dsp:txBody>
      <dsp:txXfrm>
        <a:off x="4959349" y="2197024"/>
        <a:ext cx="3005666" cy="1803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8CBFE-DD4E-48BF-BBF6-2C5DA6E74B2C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EC028-0B45-412E-98F0-C52841042A93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0" i="0" kern="1200"/>
            <a:t>Python</a:t>
          </a:r>
          <a:endParaRPr lang="en-US" sz="6400" kern="1200"/>
        </a:p>
      </dsp:txBody>
      <dsp:txXfrm>
        <a:off x="383617" y="1447754"/>
        <a:ext cx="2847502" cy="1768010"/>
      </dsp:txXfrm>
    </dsp:sp>
    <dsp:sp modelId="{806EEDE8-5584-4DAA-B18B-010B02CB02BC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79797-A439-4498-8CDE-49EB3F762A2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0" i="0" kern="1200" dirty="0" err="1"/>
            <a:t>Tkinter</a:t>
          </a:r>
          <a:endParaRPr lang="en-US" sz="6400" kern="1200" dirty="0"/>
        </a:p>
      </dsp:txBody>
      <dsp:txXfrm>
        <a:off x="3998355" y="1447754"/>
        <a:ext cx="2847502" cy="1768010"/>
      </dsp:txXfrm>
    </dsp:sp>
    <dsp:sp modelId="{3768B09B-6F4E-45E5-8CBB-AEB1AA51909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DBF28-2C1F-44C5-A32D-BADEA3220204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0" kern="1200" dirty="0"/>
            <a:t>sqlite3</a:t>
          </a:r>
          <a:endParaRPr lang="en-US" sz="6400" kern="1200" dirty="0"/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0FB09-8A7C-481C-AA66-3AB9BAB14D17}">
      <dsp:nvSpPr>
        <dsp:cNvPr id="0" name=""/>
        <dsp:cNvSpPr/>
      </dsp:nvSpPr>
      <dsp:spPr>
        <a:xfrm>
          <a:off x="1283" y="91988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EMPLOYEE TABLE</a:t>
          </a:r>
        </a:p>
      </dsp:txBody>
      <dsp:txXfrm>
        <a:off x="1283" y="1780340"/>
        <a:ext cx="1617389" cy="1358607"/>
      </dsp:txXfrm>
    </dsp:sp>
    <dsp:sp modelId="{B1B3613F-2F4A-46B2-8C4F-5AEDE436193E}">
      <dsp:nvSpPr>
        <dsp:cNvPr id="0" name=""/>
        <dsp:cNvSpPr/>
      </dsp:nvSpPr>
      <dsp:spPr>
        <a:xfrm>
          <a:off x="470326" y="1146323"/>
          <a:ext cx="679303" cy="679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9808" y="1245805"/>
        <a:ext cx="480339" cy="480339"/>
      </dsp:txXfrm>
    </dsp:sp>
    <dsp:sp modelId="{D0E75867-90DE-43EC-9B35-C40CDB4C5461}">
      <dsp:nvSpPr>
        <dsp:cNvPr id="0" name=""/>
        <dsp:cNvSpPr/>
      </dsp:nvSpPr>
      <dsp:spPr>
        <a:xfrm>
          <a:off x="1283" y="3184162"/>
          <a:ext cx="1617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9B371-D732-4FB9-A8D1-F157AB031205}">
      <dsp:nvSpPr>
        <dsp:cNvPr id="0" name=""/>
        <dsp:cNvSpPr/>
      </dsp:nvSpPr>
      <dsp:spPr>
        <a:xfrm>
          <a:off x="1780412" y="919889"/>
          <a:ext cx="1617389" cy="22643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LIST OF THE EMPLOYEE TABLE</a:t>
          </a:r>
        </a:p>
      </dsp:txBody>
      <dsp:txXfrm>
        <a:off x="1780412" y="1780340"/>
        <a:ext cx="1617389" cy="1358607"/>
      </dsp:txXfrm>
    </dsp:sp>
    <dsp:sp modelId="{063596E5-8DA9-4CC0-B3C9-6116960D86B7}">
      <dsp:nvSpPr>
        <dsp:cNvPr id="0" name=""/>
        <dsp:cNvSpPr/>
      </dsp:nvSpPr>
      <dsp:spPr>
        <a:xfrm>
          <a:off x="2249455" y="1146323"/>
          <a:ext cx="679303" cy="6793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48937" y="1245805"/>
        <a:ext cx="480339" cy="480339"/>
      </dsp:txXfrm>
    </dsp:sp>
    <dsp:sp modelId="{DD4CD169-AAED-47D2-BE66-6B2D78D40C39}">
      <dsp:nvSpPr>
        <dsp:cNvPr id="0" name=""/>
        <dsp:cNvSpPr/>
      </dsp:nvSpPr>
      <dsp:spPr>
        <a:xfrm>
          <a:off x="1780412" y="3184162"/>
          <a:ext cx="16173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24A38-C204-4E9D-97DE-7AB5E4BEA9AA}">
      <dsp:nvSpPr>
        <dsp:cNvPr id="0" name=""/>
        <dsp:cNvSpPr/>
      </dsp:nvSpPr>
      <dsp:spPr>
        <a:xfrm>
          <a:off x="3559540" y="919889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UPDATE/SAVE ALL RECORDS</a:t>
          </a:r>
        </a:p>
      </dsp:txBody>
      <dsp:txXfrm>
        <a:off x="3559540" y="1780340"/>
        <a:ext cx="1617389" cy="1358607"/>
      </dsp:txXfrm>
    </dsp:sp>
    <dsp:sp modelId="{18B90F7C-442C-4DD3-A9C1-9934B4A75FE5}">
      <dsp:nvSpPr>
        <dsp:cNvPr id="0" name=""/>
        <dsp:cNvSpPr/>
      </dsp:nvSpPr>
      <dsp:spPr>
        <a:xfrm>
          <a:off x="4028583" y="1146323"/>
          <a:ext cx="679303" cy="6793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28065" y="1245805"/>
        <a:ext cx="480339" cy="480339"/>
      </dsp:txXfrm>
    </dsp:sp>
    <dsp:sp modelId="{A5100C4E-E927-41FB-A39E-ECA44CA6233B}">
      <dsp:nvSpPr>
        <dsp:cNvPr id="0" name=""/>
        <dsp:cNvSpPr/>
      </dsp:nvSpPr>
      <dsp:spPr>
        <a:xfrm>
          <a:off x="3559540" y="3184162"/>
          <a:ext cx="16173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71868-68B3-4F95-A448-F94B7FDF5CAD}">
      <dsp:nvSpPr>
        <dsp:cNvPr id="0" name=""/>
        <dsp:cNvSpPr/>
      </dsp:nvSpPr>
      <dsp:spPr>
        <a:xfrm>
          <a:off x="5338669" y="919889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INSERT NEW ENTRY</a:t>
          </a:r>
        </a:p>
      </dsp:txBody>
      <dsp:txXfrm>
        <a:off x="5338669" y="1780340"/>
        <a:ext cx="1617389" cy="1358607"/>
      </dsp:txXfrm>
    </dsp:sp>
    <dsp:sp modelId="{CA6D862F-E363-4BC2-9997-BFB2895F936D}">
      <dsp:nvSpPr>
        <dsp:cNvPr id="0" name=""/>
        <dsp:cNvSpPr/>
      </dsp:nvSpPr>
      <dsp:spPr>
        <a:xfrm>
          <a:off x="5807712" y="1146323"/>
          <a:ext cx="679303" cy="6793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07194" y="1245805"/>
        <a:ext cx="480339" cy="480339"/>
      </dsp:txXfrm>
    </dsp:sp>
    <dsp:sp modelId="{F3793294-3EC0-4F8B-A20F-A194E702391E}">
      <dsp:nvSpPr>
        <dsp:cNvPr id="0" name=""/>
        <dsp:cNvSpPr/>
      </dsp:nvSpPr>
      <dsp:spPr>
        <a:xfrm>
          <a:off x="5338669" y="3184162"/>
          <a:ext cx="161738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6E0DB-C7FF-4E18-9FCC-337D699A1F14}">
      <dsp:nvSpPr>
        <dsp:cNvPr id="0" name=""/>
        <dsp:cNvSpPr/>
      </dsp:nvSpPr>
      <dsp:spPr>
        <a:xfrm>
          <a:off x="7117798" y="919889"/>
          <a:ext cx="1617389" cy="22643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 EXISTING ENTRY</a:t>
          </a:r>
        </a:p>
      </dsp:txBody>
      <dsp:txXfrm>
        <a:off x="7117798" y="1780340"/>
        <a:ext cx="1617389" cy="1358607"/>
      </dsp:txXfrm>
    </dsp:sp>
    <dsp:sp modelId="{707AB280-00A9-4573-BF79-4B151B889E1A}">
      <dsp:nvSpPr>
        <dsp:cNvPr id="0" name=""/>
        <dsp:cNvSpPr/>
      </dsp:nvSpPr>
      <dsp:spPr>
        <a:xfrm>
          <a:off x="7586841" y="1146323"/>
          <a:ext cx="679303" cy="679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686323" y="1245805"/>
        <a:ext cx="480339" cy="480339"/>
      </dsp:txXfrm>
    </dsp:sp>
    <dsp:sp modelId="{6FAEEF4C-6015-4F72-A56E-094B6E50FA48}">
      <dsp:nvSpPr>
        <dsp:cNvPr id="0" name=""/>
        <dsp:cNvSpPr/>
      </dsp:nvSpPr>
      <dsp:spPr>
        <a:xfrm>
          <a:off x="7117798" y="3184162"/>
          <a:ext cx="161738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32D94-BB00-4B19-A7E9-42DC7241BFF1}">
      <dsp:nvSpPr>
        <dsp:cNvPr id="0" name=""/>
        <dsp:cNvSpPr/>
      </dsp:nvSpPr>
      <dsp:spPr>
        <a:xfrm>
          <a:off x="8896926" y="919889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DELETE THE ENTRY</a:t>
          </a:r>
        </a:p>
      </dsp:txBody>
      <dsp:txXfrm>
        <a:off x="8896926" y="1780340"/>
        <a:ext cx="1617389" cy="1358607"/>
      </dsp:txXfrm>
    </dsp:sp>
    <dsp:sp modelId="{2672189B-A1E9-464C-B6B3-536E20A7BA6D}">
      <dsp:nvSpPr>
        <dsp:cNvPr id="0" name=""/>
        <dsp:cNvSpPr/>
      </dsp:nvSpPr>
      <dsp:spPr>
        <a:xfrm>
          <a:off x="9365969" y="1146323"/>
          <a:ext cx="679303" cy="679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465451" y="1245805"/>
        <a:ext cx="480339" cy="480339"/>
      </dsp:txXfrm>
    </dsp:sp>
    <dsp:sp modelId="{AB6E4D61-9174-4FB2-9A16-3813947EFA34}">
      <dsp:nvSpPr>
        <dsp:cNvPr id="0" name=""/>
        <dsp:cNvSpPr/>
      </dsp:nvSpPr>
      <dsp:spPr>
        <a:xfrm>
          <a:off x="8896926" y="3184162"/>
          <a:ext cx="1617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E122-797B-7139-5F17-C16E1024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F16AC-4547-31FC-6B0F-D844683B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C15A-0BB0-ACE4-4AB1-B2F668D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2765-B92B-9AA1-04DE-2B896AE3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D23C-9FFE-C28C-DF4A-534D4426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B1F48-E130-8A96-6817-98CB3CAFAF56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96A7AF-5C16-AEB2-48B2-E32134058989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88497F18-CC48-8C22-3087-2D92A4358142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42C8794-E9C2-7C38-B164-AF336B8C99D3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BA9CC-152E-A8F1-C97B-014046DDA36F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0DC4138-3C45-0458-577A-0C0ACBC641EE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C07BA380-335E-47FC-B6BB-4A2AA7AC4BDD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21">
            <a:extLst>
              <a:ext uri="{FF2B5EF4-FFF2-40B4-BE49-F238E27FC236}">
                <a16:creationId xmlns:a16="http://schemas.microsoft.com/office/drawing/2014/main" id="{E9423D7E-5D23-3A4E-A2C1-81BF5982DD07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6ACC7A1F-66E0-6F96-BFC6-9F96B40A894E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3482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8969-49D5-3C17-1E6E-F43BA77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5D6C-0EEB-B309-9FB6-10B05529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3D96-F7E5-7366-679B-93D9169B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0CF9-6177-50F3-913C-A2FADC6F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90E0-EB53-D797-C8ED-5E86311B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797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AA63C-8B4D-9688-90B4-02C084CD7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C84AD-AE12-B0F0-237E-3439BA49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54E2-ADA0-91AA-C466-F8DA9C64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665B-5814-F02B-0BA3-9BBBEEB5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253E-D6A9-2547-2BCF-AB7994F1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194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5913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80D9-C744-9B15-8A7C-F6302BEC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411E-8394-1279-F9C0-4D8D4518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62B8-6911-F973-EAE4-CD714CEB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8281-154C-4FEF-A6DF-18BA3AC0F37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0949-7F59-9746-B9A7-4A5F5D34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EF2B-A27A-45EF-9D4E-ECB879DB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CCF6D20D-BF5F-50B8-5410-B9DD52D84A87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8E25C52-56C4-05EC-1402-F5634B7AADF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2B1F3427-9063-496A-7AE2-F58CA71E7740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34BA4D-4669-7FC9-7B07-20270A4B3B8B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D0062D9-7876-5B1E-1064-3EEB2A36B1CD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D7E1E82-CEFE-5B5F-EE26-DBFDBE39829B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0938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0A60-716A-3523-B516-10358893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ABC03-5816-C8A3-0454-5A816811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EDEB-9BC6-38FF-38BB-FAB47119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57D4-BD7E-4A06-844B-AAD504F1114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368E-6AB6-151D-C9AB-A64B5A01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583B-8147-597F-6359-026B398F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0F0FD-567B-D4E5-1248-8C59B5BB1E2E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8BE16CC-E86E-21E4-B525-5DCC0D8BB962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240CBDE6-F89D-6AF8-BED2-C9C0279AF73A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D9E33A97-B2B8-B71C-CF6D-E80D9BB932EE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193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FF2A-91A2-CE1B-1D8C-D0C7A8C1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3C13-921C-7021-A552-77393B82C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6ADF-534B-A3EA-7B84-8AECBD35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B3E52-5893-3A2F-1365-8705CCD6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1DC1-8D0C-8071-02D0-3DADDF3D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DEECC-4992-4CCB-D541-E00F4B5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65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59D4-A63E-70D2-AA24-75A67FA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8805-3D71-763E-7963-91A91C26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65451-92EC-5F5C-E187-D6CBCE843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75D13-1109-8B08-A2E6-18D795905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6CC49-81AC-396E-B40C-07B8B2F7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C75B2-EAD7-F315-9EAC-0ED05630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F0CBD-F0A6-35C8-B0CA-17582DDB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503FC-E0EE-FEE0-7352-E636C698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4261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B70C-AA37-37C9-F0E6-01EB2CF5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9F9E4-234F-3230-B37A-DEEE042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36C9A-2C26-CB3E-F20C-5E41ED42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BBAC5-6542-C7A3-4D4A-0CC81D31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495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55F81-1DD3-7CF0-7CFA-8CC15F1D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DD63A-620A-A274-89D9-688DBEE5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EA5AB-C59F-DC2F-EB83-B9812028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457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DD08-540C-36FB-CD1B-6DC9E296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1B09-F89A-2A4B-CA29-CF848735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F1166-A966-1758-A347-9A02AC22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943A-9C3E-585B-1B58-36245EB4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D399-AA15-6484-6DC9-761DC5AC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2FEAC-DBA4-5AF5-5943-3B171574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344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8FA6-5592-A6E3-7113-47EA5AC8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A907-4B44-1460-ECCE-FAAFF6DC7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7BA61-197C-EAF8-985C-6E041604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C114-2773-9493-1948-F48BA766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8DC6-3F13-FFF4-573A-AB00C0A2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5AC2-C5B3-6170-3CA6-2A266BC6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4812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6DE26-D5D8-42FC-25E4-2D0C2A0B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40C74-5D56-AE2B-FD56-7B5862F4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1650-29CB-ACB1-A642-F692B9429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72C8-1C87-42EF-8A11-BF6DFA19ED8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A631-6745-FCD1-024B-FCD77C2E0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C5FE-77D4-088B-5AD9-C2315117B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2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651" r:id="rId13"/>
    <p:sldLayoutId id="2147483654" r:id="rId14"/>
    <p:sldLayoutId id="2147483658" r:id="rId15"/>
    <p:sldLayoutId id="2147483662" r:id="rId16"/>
  </p:sldLayoutIdLst>
  <p:transition spd="slow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4" y="1383527"/>
            <a:ext cx="6072333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b="1">
                <a:latin typeface="Algerian" panose="04020705040A02060702" pitchFamily="82" charset="0"/>
              </a:rPr>
              <a:t>EMPLOYEE MANAGEMENT PORTAL 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US" b="1" i="1">
                <a:latin typeface="Bell MT" panose="02020503060305020303" pitchFamily="18" charset="0"/>
              </a:rPr>
              <a:t>--by Yashshree Rasal &amp;</a:t>
            </a:r>
          </a:p>
          <a:p>
            <a:pPr algn="l"/>
            <a:r>
              <a:rPr lang="en-US" b="1" i="1">
                <a:latin typeface="Bell MT" panose="02020503060305020303" pitchFamily="18" charset="0"/>
              </a:rPr>
              <a:t>         Shruti Hole</a:t>
            </a:r>
            <a:endParaRPr lang="en-US" b="1" i="1" dirty="0">
              <a:latin typeface="Bell MT" panose="02020503060305020303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808FB5-598F-5B55-8080-0714C2E9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41B79-5E95-7970-D572-DF02B602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2619A-C31A-0401-3897-AA4DDABEE9AD}"/>
              </a:ext>
            </a:extLst>
          </p:cNvPr>
          <p:cNvSpPr txBox="1"/>
          <p:nvPr/>
        </p:nvSpPr>
        <p:spPr>
          <a:xfrm>
            <a:off x="749300" y="12347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3CC8B-B777-EC89-BCA3-357FBB8E3132}"/>
              </a:ext>
            </a:extLst>
          </p:cNvPr>
          <p:cNvSpPr txBox="1"/>
          <p:nvPr/>
        </p:nvSpPr>
        <p:spPr>
          <a:xfrm>
            <a:off x="2933700" y="336718"/>
            <a:ext cx="584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CRUD OPERATIONS ON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942E4-D349-1D64-EE9D-12FED702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50" y="1834445"/>
            <a:ext cx="4665150" cy="31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DC5D-7D92-55DF-5889-1F4537F9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812F0-8596-A519-A918-25BA55F8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4" y="992894"/>
            <a:ext cx="10120825" cy="1982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F8B33-E462-9875-DEF2-DC3CF8DA52C5}"/>
              </a:ext>
            </a:extLst>
          </p:cNvPr>
          <p:cNvSpPr txBox="1"/>
          <p:nvPr/>
        </p:nvSpPr>
        <p:spPr>
          <a:xfrm>
            <a:off x="432875" y="526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Insert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</a:t>
            </a:r>
            <a:endParaRPr lang="en-US" sz="2000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FC951-33E4-324B-F946-DFD304B9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74" y="4041774"/>
            <a:ext cx="6069526" cy="2072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10E24D-E90C-C807-7A75-4232E6BD5C48}"/>
              </a:ext>
            </a:extLst>
          </p:cNvPr>
          <p:cNvSpPr txBox="1"/>
          <p:nvPr/>
        </p:nvSpPr>
        <p:spPr>
          <a:xfrm>
            <a:off x="432875" y="32289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Fetch All data from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DB</a:t>
            </a:r>
            <a:endParaRPr lang="en-US" sz="2000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5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5693A-D1D6-E0B8-F638-B4A475A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AAD0E-4D68-4B8B-39E4-F53C28340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90"/>
          <a:stretch/>
        </p:blipFill>
        <p:spPr>
          <a:xfrm>
            <a:off x="638175" y="1559488"/>
            <a:ext cx="9344025" cy="1004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8A227-C63B-0382-4A28-D15464EF2DC3}"/>
              </a:ext>
            </a:extLst>
          </p:cNvPr>
          <p:cNvSpPr txBox="1"/>
          <p:nvPr/>
        </p:nvSpPr>
        <p:spPr>
          <a:xfrm>
            <a:off x="638175" y="7423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DELETE</a:t>
            </a:r>
            <a:r>
              <a:rPr lang="en-US" sz="2000" b="1" dirty="0">
                <a:solidFill>
                  <a:srgbClr val="000000"/>
                </a:solidFill>
                <a:latin typeface="Roboto" panose="02000000000000000000" pitchFamily="2" charset="0"/>
              </a:rPr>
              <a:t> RECORD FROM TABLE</a:t>
            </a:r>
            <a:endParaRPr lang="en-US" sz="2000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9DFB7-6A1E-EAC3-4D2E-ED719A85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40"/>
          <a:stretch/>
        </p:blipFill>
        <p:spPr>
          <a:xfrm>
            <a:off x="821055" y="3995225"/>
            <a:ext cx="9344025" cy="1431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0AF1FC-1C10-C07A-8C29-F0023008A44F}"/>
              </a:ext>
            </a:extLst>
          </p:cNvPr>
          <p:cNvSpPr txBox="1"/>
          <p:nvPr/>
        </p:nvSpPr>
        <p:spPr>
          <a:xfrm>
            <a:off x="638175" y="30288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UPDATE A </a:t>
            </a:r>
            <a:r>
              <a:rPr lang="en-US" sz="2000" b="1" dirty="0">
                <a:solidFill>
                  <a:srgbClr val="000000"/>
                </a:solidFill>
                <a:latin typeface="Roboto" panose="02000000000000000000" pitchFamily="2" charset="0"/>
              </a:rPr>
              <a:t>RECORD FROM TABLE</a:t>
            </a:r>
            <a:endParaRPr lang="en-US" sz="2000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F3EF-D0E4-EE08-C0A1-E44F81E1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FED5-4F72-7AF8-4A70-4C30F067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28713-DE30-91B2-6ABA-B9F75FB1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4"/>
          <a:stretch/>
        </p:blipFill>
        <p:spPr>
          <a:xfrm>
            <a:off x="1842867" y="1472311"/>
            <a:ext cx="8506265" cy="45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8F9C8-6A77-5690-98C0-E1D04CC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957F3-AB26-699B-1663-C6C1820A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412704"/>
            <a:ext cx="739140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F3A25-2939-EAFF-4BFA-5F7D99498BDF}"/>
              </a:ext>
            </a:extLst>
          </p:cNvPr>
          <p:cNvSpPr txBox="1"/>
          <p:nvPr/>
        </p:nvSpPr>
        <p:spPr>
          <a:xfrm>
            <a:off x="3193366" y="664664"/>
            <a:ext cx="561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Algerian" panose="04020705040A02060702" pitchFamily="82" charset="0"/>
              </a:rPr>
              <a:t>CRUD OPERATIONS :</a:t>
            </a:r>
            <a:endParaRPr lang="en-US" sz="2400" b="1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D5DB1-5EFB-873C-080B-B0CC37491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" r="-1"/>
          <a:stretch/>
        </p:blipFill>
        <p:spPr>
          <a:xfrm>
            <a:off x="260349" y="3682576"/>
            <a:ext cx="11671301" cy="1430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DC7108-5020-88F3-2337-8F54583597F1}"/>
              </a:ext>
            </a:extLst>
          </p:cNvPr>
          <p:cNvSpPr txBox="1"/>
          <p:nvPr/>
        </p:nvSpPr>
        <p:spPr>
          <a:xfrm>
            <a:off x="3193365" y="2897910"/>
            <a:ext cx="561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Algerian" panose="04020705040A02060702" pitchFamily="82" charset="0"/>
              </a:rPr>
              <a:t>TABLE OVERVIEW :</a:t>
            </a:r>
            <a:endParaRPr lang="en-US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198BA-4E37-C88D-8E09-80AA6F6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077" y="1867107"/>
            <a:ext cx="6551687" cy="32364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700" b="1" kern="1200">
                <a:solidFill>
                  <a:schemeClr val="tx1"/>
                </a:solidFill>
                <a:latin typeface="Algerian" panose="04020705040A02060702" pitchFamily="82" charset="0"/>
              </a:rPr>
              <a:t>MCA – FY </a:t>
            </a:r>
            <a:br>
              <a:rPr lang="en-US" sz="6700" b="1" kern="120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US" sz="6700" b="1" kern="120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6700" b="1" kern="1200">
                <a:solidFill>
                  <a:schemeClr val="tx1"/>
                </a:solidFill>
                <a:latin typeface="Algerian" panose="04020705040A02060702" pitchFamily="82" charset="0"/>
              </a:rPr>
              <a:t>ADVANCE PROGRAMMING</a:t>
            </a:r>
            <a:endParaRPr lang="en-US" sz="6700" b="1" kern="1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7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Agenda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2DD719E-176C-82C8-02AB-CAB897A08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5321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A3DA2-F43F-0233-43B3-15BF0A06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4105114" cy="438258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INTRODUCTION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4236-9ECC-1D7E-52CE-511C6758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808" y="982976"/>
            <a:ext cx="5970525" cy="51206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The task is to create a </a:t>
            </a:r>
            <a:r>
              <a:rPr lang="en-US" sz="2000" dirty="0">
                <a:highlight>
                  <a:srgbClr val="FFFF00"/>
                </a:highlight>
                <a:latin typeface="Bahnschrift SemiBold" panose="020B0502040204020203" pitchFamily="34" charset="0"/>
              </a:rPr>
              <a:t>Database-driven Employee Management System </a:t>
            </a:r>
            <a:r>
              <a:rPr lang="en-US" sz="2000" dirty="0">
                <a:latin typeface="Bahnschrift SemiBold" panose="020B0502040204020203" pitchFamily="34" charset="0"/>
              </a:rPr>
              <a:t>in Python that will store the information in the MySQL Database. The script will contain the following operations :</a:t>
            </a:r>
          </a:p>
          <a:p>
            <a:r>
              <a:rPr lang="en-US" sz="2000" dirty="0">
                <a:highlight>
                  <a:srgbClr val="FFFF00"/>
                </a:highlight>
                <a:latin typeface="Bahnschrift SemiBold" panose="020B0502040204020203" pitchFamily="34" charset="0"/>
              </a:rPr>
              <a:t>Add</a:t>
            </a:r>
            <a:r>
              <a:rPr lang="en-US" sz="2000" dirty="0">
                <a:latin typeface="Bahnschrift SemiBold" panose="020B0502040204020203" pitchFamily="34" charset="0"/>
              </a:rPr>
              <a:t> Employee</a:t>
            </a:r>
          </a:p>
          <a:p>
            <a:r>
              <a:rPr lang="en-US" sz="2000" dirty="0">
                <a:highlight>
                  <a:srgbClr val="FFFF00"/>
                </a:highlight>
                <a:latin typeface="Bahnschrift SemiBold" panose="020B0502040204020203" pitchFamily="34" charset="0"/>
              </a:rPr>
              <a:t>Remove</a:t>
            </a:r>
            <a:r>
              <a:rPr lang="en-US" sz="2000" dirty="0">
                <a:latin typeface="Bahnschrift SemiBold" panose="020B0502040204020203" pitchFamily="34" charset="0"/>
              </a:rPr>
              <a:t> Employee</a:t>
            </a:r>
          </a:p>
          <a:p>
            <a:r>
              <a:rPr lang="en-US" sz="2000" dirty="0">
                <a:highlight>
                  <a:srgbClr val="FFFF00"/>
                </a:highlight>
                <a:latin typeface="Bahnschrift SemiBold" panose="020B0502040204020203" pitchFamily="34" charset="0"/>
              </a:rPr>
              <a:t>Update</a:t>
            </a:r>
            <a:r>
              <a:rPr lang="en-US" sz="2000" dirty="0">
                <a:latin typeface="Bahnschrift SemiBold" panose="020B0502040204020203" pitchFamily="34" charset="0"/>
              </a:rPr>
              <a:t> Employee</a:t>
            </a:r>
          </a:p>
          <a:p>
            <a:r>
              <a:rPr lang="en-US" sz="2000" dirty="0">
                <a:highlight>
                  <a:srgbClr val="FFFF00"/>
                </a:highlight>
                <a:latin typeface="Bahnschrift SemiBold" panose="020B0502040204020203" pitchFamily="34" charset="0"/>
              </a:rPr>
              <a:t>Display</a:t>
            </a:r>
            <a:r>
              <a:rPr lang="en-US" sz="2000" dirty="0">
                <a:latin typeface="Bahnschrift SemiBold" panose="020B0502040204020203" pitchFamily="34" charset="0"/>
              </a:rPr>
              <a:t> Employees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This System works on the concepts of taking the information from the database making required changes in the fetched data and applying the changes in the record.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F0D4A-B9B5-53DB-7841-5A0690FD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1741" y="6492240"/>
            <a:ext cx="10033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675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1C3F0-7D24-CACC-116C-6AF49485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7183-0371-2CE5-1E53-C85897DB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589" y="713313"/>
            <a:ext cx="6036212" cy="5431376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idea is that we perform different changes in our Employee Record by using different functions for example </a:t>
            </a:r>
          </a:p>
          <a:p>
            <a:r>
              <a:rPr lang="en-US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Add_Employee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will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insert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 a new row in our Employee</a:t>
            </a:r>
          </a:p>
          <a:p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Delete Employee </a:t>
            </a:r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Function which will delete the record of any particular existing employee in our Employee table. </a:t>
            </a:r>
          </a:p>
          <a:p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We can also have the information about all the existing employees. </a:t>
            </a:r>
          </a:p>
          <a:p>
            <a:r>
              <a:rPr lang="en-US" sz="24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main advantage of connecting our program to the database is that the information becomes lossless even after closing our program a number of times.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08C1-AA7C-E0D5-3562-158FA715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BA95D-BE7E-21B3-443B-0E7DBC82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3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Algerian" panose="04020705040A02060702" pitchFamily="82" charset="0"/>
              </a:rPr>
              <a:t>TECHNOLOGIES USED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F7DCD26-1079-D43F-C39B-FC9B1AC86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98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0E2F8DF-F7E4-4DF5-A18A-C83F745F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6291D-321C-C46E-CAD0-D627AFA5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00"/>
            <a:ext cx="10515600" cy="1503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Algerian" panose="04020705040A02060702" pitchFamily="82" charset="0"/>
              </a:rPr>
              <a:t>FEATURES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01914-6E16-8BD2-0643-896770E4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A40A4DB-0A54-0D6B-EAAF-434782903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146858"/>
              </p:ext>
            </p:extLst>
          </p:nvPr>
        </p:nvGraphicFramePr>
        <p:xfrm>
          <a:off x="838200" y="365760"/>
          <a:ext cx="10515600" cy="410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75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BB51C9-9C7F-847E-32D1-44ADC055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AB429CA-378B-7888-868E-B41DA30D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82" y="1358179"/>
            <a:ext cx="8593583" cy="4998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5A929-CB2D-BA3B-732B-A38CCF741BD1}"/>
              </a:ext>
            </a:extLst>
          </p:cNvPr>
          <p:cNvSpPr txBox="1"/>
          <p:nvPr/>
        </p:nvSpPr>
        <p:spPr>
          <a:xfrm>
            <a:off x="3516923" y="450166"/>
            <a:ext cx="490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984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BFF6-B7F2-D076-31F3-79A7D4F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ABAA34-E63F-2CFB-952A-261B83E2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50" y="2170798"/>
            <a:ext cx="5846250" cy="1595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348D53-6B82-88CB-46D6-EA07A61A74BA}"/>
              </a:ext>
            </a:extLst>
          </p:cNvPr>
          <p:cNvSpPr txBox="1"/>
          <p:nvPr/>
        </p:nvSpPr>
        <p:spPr>
          <a:xfrm>
            <a:off x="575750" y="729015"/>
            <a:ext cx="1137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For creating the Employee Management Portal in Python that uses </a:t>
            </a:r>
            <a:r>
              <a:rPr lang="en-US" sz="2400" b="1" dirty="0" err="1"/>
              <a:t>sqlite</a:t>
            </a:r>
            <a:endParaRPr lang="en-US" sz="2400" b="1" dirty="0"/>
          </a:p>
          <a:p>
            <a:r>
              <a:rPr lang="en-US" sz="2400" b="1" dirty="0"/>
              <a:t> database we need to connect Python with sqlite3.</a:t>
            </a:r>
          </a:p>
        </p:txBody>
      </p:sp>
    </p:spTree>
    <p:extLst>
      <p:ext uri="{BB962C8B-B14F-4D97-AF65-F5344CB8AC3E}">
        <p14:creationId xmlns:p14="http://schemas.microsoft.com/office/powerpoint/2010/main" val="131697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278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Algerian</vt:lpstr>
      <vt:lpstr>Arial</vt:lpstr>
      <vt:lpstr>Bahnschrift SemiBold</vt:lpstr>
      <vt:lpstr>Bell MT</vt:lpstr>
      <vt:lpstr>Calibri</vt:lpstr>
      <vt:lpstr>Calibri Light</vt:lpstr>
      <vt:lpstr>Roboto</vt:lpstr>
      <vt:lpstr>Tenorite</vt:lpstr>
      <vt:lpstr>Wingdings</vt:lpstr>
      <vt:lpstr>Office Theme</vt:lpstr>
      <vt:lpstr>EMPLOYEE MANAGEMENT PORTAL </vt:lpstr>
      <vt:lpstr>MCA – FY   ADVANCE PROGRAMMING</vt:lpstr>
      <vt:lpstr>Agenda</vt:lpstr>
      <vt:lpstr>INTRODUCTION</vt:lpstr>
      <vt:lpstr>OBJECTIVE</vt:lpstr>
      <vt:lpstr>TECHNOLOGIES USED</vt:lpstr>
      <vt:lpstr>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yashshree sanjay rasal</dc:creator>
  <cp:lastModifiedBy>yashshree sanjay rasal</cp:lastModifiedBy>
  <cp:revision>106</cp:revision>
  <dcterms:created xsi:type="dcterms:W3CDTF">2023-11-17T06:59:59Z</dcterms:created>
  <dcterms:modified xsi:type="dcterms:W3CDTF">2023-12-12T13:58:33Z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