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5E66DE-AAC1-4432-B0D4-FF080B3BCFA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05DB0C-2938-4D24-906A-782E3E17D893}">
      <dgm:prSet/>
      <dgm:spPr/>
      <dgm:t>
        <a:bodyPr/>
        <a:lstStyle/>
        <a:p>
          <a:r>
            <a:rPr lang="en-US"/>
            <a:t>CREATE</a:t>
          </a:r>
        </a:p>
      </dgm:t>
    </dgm:pt>
    <dgm:pt modelId="{7750610E-0A1B-46FC-8781-F0E3B93989AD}" type="parTrans" cxnId="{DD356BDF-677F-482B-802F-AEF8436B04A7}">
      <dgm:prSet/>
      <dgm:spPr/>
      <dgm:t>
        <a:bodyPr/>
        <a:lstStyle/>
        <a:p>
          <a:endParaRPr lang="en-US"/>
        </a:p>
      </dgm:t>
    </dgm:pt>
    <dgm:pt modelId="{4E84AC7C-387B-4302-88B8-9938AAFD6AC7}" type="sibTrans" cxnId="{DD356BDF-677F-482B-802F-AEF8436B04A7}">
      <dgm:prSet/>
      <dgm:spPr/>
      <dgm:t>
        <a:bodyPr/>
        <a:lstStyle/>
        <a:p>
          <a:endParaRPr lang="en-US"/>
        </a:p>
      </dgm:t>
    </dgm:pt>
    <dgm:pt modelId="{F0F55B6F-8C24-4D42-889A-5561D5F0A074}">
      <dgm:prSet/>
      <dgm:spPr/>
      <dgm:t>
        <a:bodyPr/>
        <a:lstStyle/>
        <a:p>
          <a:r>
            <a:rPr lang="en-US"/>
            <a:t>CREATE EMPLOYEE TABLE</a:t>
          </a:r>
        </a:p>
      </dgm:t>
    </dgm:pt>
    <dgm:pt modelId="{4FAF4040-E9AF-4FEE-BBD2-6AD25DA133F3}" type="parTrans" cxnId="{7018B181-4EFC-4AFF-863E-5011E3E2C7AC}">
      <dgm:prSet/>
      <dgm:spPr/>
      <dgm:t>
        <a:bodyPr/>
        <a:lstStyle/>
        <a:p>
          <a:endParaRPr lang="en-US"/>
        </a:p>
      </dgm:t>
    </dgm:pt>
    <dgm:pt modelId="{67E24C9B-CFC9-4416-A44A-BC31767091A9}" type="sibTrans" cxnId="{7018B181-4EFC-4AFF-863E-5011E3E2C7AC}">
      <dgm:prSet/>
      <dgm:spPr/>
      <dgm:t>
        <a:bodyPr/>
        <a:lstStyle/>
        <a:p>
          <a:endParaRPr lang="en-US"/>
        </a:p>
      </dgm:t>
    </dgm:pt>
    <dgm:pt modelId="{71A3850E-B70F-4CAF-B854-C978ADB0D8E3}">
      <dgm:prSet/>
      <dgm:spPr/>
      <dgm:t>
        <a:bodyPr/>
        <a:lstStyle/>
        <a:p>
          <a:r>
            <a:rPr lang="en-US"/>
            <a:t>LIST</a:t>
          </a:r>
        </a:p>
      </dgm:t>
    </dgm:pt>
    <dgm:pt modelId="{32BA452A-ECAC-45A4-8375-1F1C4AB9BC40}" type="parTrans" cxnId="{FA17780D-FEE3-43DE-B692-4D87F2B8A556}">
      <dgm:prSet/>
      <dgm:spPr/>
      <dgm:t>
        <a:bodyPr/>
        <a:lstStyle/>
        <a:p>
          <a:endParaRPr lang="en-US"/>
        </a:p>
      </dgm:t>
    </dgm:pt>
    <dgm:pt modelId="{7FCF9985-D00A-400F-9225-E4FE9A865047}" type="sibTrans" cxnId="{FA17780D-FEE3-43DE-B692-4D87F2B8A556}">
      <dgm:prSet/>
      <dgm:spPr/>
      <dgm:t>
        <a:bodyPr/>
        <a:lstStyle/>
        <a:p>
          <a:endParaRPr lang="en-US"/>
        </a:p>
      </dgm:t>
    </dgm:pt>
    <dgm:pt modelId="{20DCC6C2-DE51-4240-8881-006BED14BECE}">
      <dgm:prSet/>
      <dgm:spPr/>
      <dgm:t>
        <a:bodyPr/>
        <a:lstStyle/>
        <a:p>
          <a:r>
            <a:rPr lang="en-US"/>
            <a:t>LIST OF THE EMPLOYEE TABLE</a:t>
          </a:r>
        </a:p>
      </dgm:t>
    </dgm:pt>
    <dgm:pt modelId="{B9447D0F-DEFE-4000-BE22-902612163A03}" type="parTrans" cxnId="{06635F4A-27D7-41B4-8AE5-9CC0902024FF}">
      <dgm:prSet/>
      <dgm:spPr/>
      <dgm:t>
        <a:bodyPr/>
        <a:lstStyle/>
        <a:p>
          <a:endParaRPr lang="en-US"/>
        </a:p>
      </dgm:t>
    </dgm:pt>
    <dgm:pt modelId="{B1974096-A38D-4B7C-865A-B2B762634C00}" type="sibTrans" cxnId="{06635F4A-27D7-41B4-8AE5-9CC0902024FF}">
      <dgm:prSet/>
      <dgm:spPr/>
      <dgm:t>
        <a:bodyPr/>
        <a:lstStyle/>
        <a:p>
          <a:endParaRPr lang="en-US"/>
        </a:p>
      </dgm:t>
    </dgm:pt>
    <dgm:pt modelId="{3104D952-A450-46EC-9C2C-66416C56CF68}">
      <dgm:prSet/>
      <dgm:spPr/>
      <dgm:t>
        <a:bodyPr/>
        <a:lstStyle/>
        <a:p>
          <a:r>
            <a:rPr lang="en-US"/>
            <a:t>UPDATE/SAVE</a:t>
          </a:r>
        </a:p>
      </dgm:t>
    </dgm:pt>
    <dgm:pt modelId="{2ED3D54D-542C-4A78-96A0-161A91B97514}" type="parTrans" cxnId="{419E2798-7D19-4D8A-8F34-8ACFC29FB24E}">
      <dgm:prSet/>
      <dgm:spPr/>
      <dgm:t>
        <a:bodyPr/>
        <a:lstStyle/>
        <a:p>
          <a:endParaRPr lang="en-US"/>
        </a:p>
      </dgm:t>
    </dgm:pt>
    <dgm:pt modelId="{2EA25EDF-8346-42A3-9216-B491D3A50839}" type="sibTrans" cxnId="{419E2798-7D19-4D8A-8F34-8ACFC29FB24E}">
      <dgm:prSet/>
      <dgm:spPr/>
      <dgm:t>
        <a:bodyPr/>
        <a:lstStyle/>
        <a:p>
          <a:endParaRPr lang="en-US"/>
        </a:p>
      </dgm:t>
    </dgm:pt>
    <dgm:pt modelId="{2D6981AE-4047-4AF0-AE55-6085B175CFAF}">
      <dgm:prSet/>
      <dgm:spPr/>
      <dgm:t>
        <a:bodyPr/>
        <a:lstStyle/>
        <a:p>
          <a:r>
            <a:rPr lang="en-US"/>
            <a:t>UPDATE/SAVE ALL RECORDS</a:t>
          </a:r>
        </a:p>
      </dgm:t>
    </dgm:pt>
    <dgm:pt modelId="{B23B73BD-9AB8-4A8F-A521-D4A49B93AC90}" type="parTrans" cxnId="{1D7F43A6-7F46-47D8-8034-0C763E8F1259}">
      <dgm:prSet/>
      <dgm:spPr/>
      <dgm:t>
        <a:bodyPr/>
        <a:lstStyle/>
        <a:p>
          <a:endParaRPr lang="en-US"/>
        </a:p>
      </dgm:t>
    </dgm:pt>
    <dgm:pt modelId="{40925B89-B3C1-4E6E-A6E8-2EB3B6512AEC}" type="sibTrans" cxnId="{1D7F43A6-7F46-47D8-8034-0C763E8F1259}">
      <dgm:prSet/>
      <dgm:spPr/>
      <dgm:t>
        <a:bodyPr/>
        <a:lstStyle/>
        <a:p>
          <a:endParaRPr lang="en-US"/>
        </a:p>
      </dgm:t>
    </dgm:pt>
    <dgm:pt modelId="{8C34329F-1AF1-4CDC-9777-F1703EF45D39}">
      <dgm:prSet/>
      <dgm:spPr/>
      <dgm:t>
        <a:bodyPr/>
        <a:lstStyle/>
        <a:p>
          <a:r>
            <a:rPr lang="en-US"/>
            <a:t>INSERT</a:t>
          </a:r>
        </a:p>
      </dgm:t>
    </dgm:pt>
    <dgm:pt modelId="{A7E7681E-1F48-449E-8FE1-58C968D00A2E}" type="parTrans" cxnId="{91B52CD7-7C97-4C00-9380-6CD34A6E8342}">
      <dgm:prSet/>
      <dgm:spPr/>
      <dgm:t>
        <a:bodyPr/>
        <a:lstStyle/>
        <a:p>
          <a:endParaRPr lang="en-US"/>
        </a:p>
      </dgm:t>
    </dgm:pt>
    <dgm:pt modelId="{3F10A9E8-A030-4D12-8423-E2D225DFE3BE}" type="sibTrans" cxnId="{91B52CD7-7C97-4C00-9380-6CD34A6E8342}">
      <dgm:prSet/>
      <dgm:spPr/>
      <dgm:t>
        <a:bodyPr/>
        <a:lstStyle/>
        <a:p>
          <a:endParaRPr lang="en-US"/>
        </a:p>
      </dgm:t>
    </dgm:pt>
    <dgm:pt modelId="{F1D9F21E-2BF3-4F30-8450-325CB818AD11}">
      <dgm:prSet/>
      <dgm:spPr/>
      <dgm:t>
        <a:bodyPr/>
        <a:lstStyle/>
        <a:p>
          <a:r>
            <a:rPr lang="en-US"/>
            <a:t>INSERT NEW ENTRY</a:t>
          </a:r>
        </a:p>
      </dgm:t>
    </dgm:pt>
    <dgm:pt modelId="{71B8EE00-C785-47D7-839A-053B79E0F702}" type="parTrans" cxnId="{48138A65-C41C-429F-A6E7-A8B4F453681D}">
      <dgm:prSet/>
      <dgm:spPr/>
      <dgm:t>
        <a:bodyPr/>
        <a:lstStyle/>
        <a:p>
          <a:endParaRPr lang="en-US"/>
        </a:p>
      </dgm:t>
    </dgm:pt>
    <dgm:pt modelId="{9252E62C-697D-4926-9BE6-ED238E945851}" type="sibTrans" cxnId="{48138A65-C41C-429F-A6E7-A8B4F453681D}">
      <dgm:prSet/>
      <dgm:spPr/>
      <dgm:t>
        <a:bodyPr/>
        <a:lstStyle/>
        <a:p>
          <a:endParaRPr lang="en-US"/>
        </a:p>
      </dgm:t>
    </dgm:pt>
    <dgm:pt modelId="{2A1E82C8-EB63-4EA6-9D8D-61E9C939DC7C}">
      <dgm:prSet/>
      <dgm:spPr/>
      <dgm:t>
        <a:bodyPr/>
        <a:lstStyle/>
        <a:p>
          <a:r>
            <a:rPr lang="en-US"/>
            <a:t>UPDATE</a:t>
          </a:r>
        </a:p>
      </dgm:t>
    </dgm:pt>
    <dgm:pt modelId="{5B5FD746-A93B-4043-9A2F-40EF4F992936}" type="parTrans" cxnId="{F0ADB6A6-6D4E-48D2-AA5A-AC8B647EFEB7}">
      <dgm:prSet/>
      <dgm:spPr/>
      <dgm:t>
        <a:bodyPr/>
        <a:lstStyle/>
        <a:p>
          <a:endParaRPr lang="en-US"/>
        </a:p>
      </dgm:t>
    </dgm:pt>
    <dgm:pt modelId="{03C59FEB-1298-4AEF-A93A-72F7540D4636}" type="sibTrans" cxnId="{F0ADB6A6-6D4E-48D2-AA5A-AC8B647EFEB7}">
      <dgm:prSet/>
      <dgm:spPr/>
      <dgm:t>
        <a:bodyPr/>
        <a:lstStyle/>
        <a:p>
          <a:endParaRPr lang="en-US"/>
        </a:p>
      </dgm:t>
    </dgm:pt>
    <dgm:pt modelId="{3918CB5B-D81E-4300-B098-5A647AA997AB}">
      <dgm:prSet/>
      <dgm:spPr/>
      <dgm:t>
        <a:bodyPr/>
        <a:lstStyle/>
        <a:p>
          <a:r>
            <a:rPr lang="en-US"/>
            <a:t>UPDATE EXISTING ENTRY</a:t>
          </a:r>
        </a:p>
      </dgm:t>
    </dgm:pt>
    <dgm:pt modelId="{A7646B42-99C4-4313-B8F9-3613AD290613}" type="parTrans" cxnId="{BF053682-7949-4862-9583-F565FF914D4B}">
      <dgm:prSet/>
      <dgm:spPr/>
      <dgm:t>
        <a:bodyPr/>
        <a:lstStyle/>
        <a:p>
          <a:endParaRPr lang="en-US"/>
        </a:p>
      </dgm:t>
    </dgm:pt>
    <dgm:pt modelId="{8F76E273-5272-4DA5-A400-7807AD5BDCD2}" type="sibTrans" cxnId="{BF053682-7949-4862-9583-F565FF914D4B}">
      <dgm:prSet/>
      <dgm:spPr/>
      <dgm:t>
        <a:bodyPr/>
        <a:lstStyle/>
        <a:p>
          <a:endParaRPr lang="en-US"/>
        </a:p>
      </dgm:t>
    </dgm:pt>
    <dgm:pt modelId="{06D9FF5A-FF6F-4A06-BA07-CDD101AAD8AD}">
      <dgm:prSet/>
      <dgm:spPr/>
      <dgm:t>
        <a:bodyPr/>
        <a:lstStyle/>
        <a:p>
          <a:r>
            <a:rPr lang="en-US"/>
            <a:t>DELETE</a:t>
          </a:r>
        </a:p>
      </dgm:t>
    </dgm:pt>
    <dgm:pt modelId="{CA1CB127-6936-4CC0-ACC5-B8C57CAAA3BA}" type="parTrans" cxnId="{5E839FEB-2A21-4D26-BC39-F15E11405066}">
      <dgm:prSet/>
      <dgm:spPr/>
      <dgm:t>
        <a:bodyPr/>
        <a:lstStyle/>
        <a:p>
          <a:endParaRPr lang="en-US"/>
        </a:p>
      </dgm:t>
    </dgm:pt>
    <dgm:pt modelId="{2A16639F-8C8E-4BF7-B0E8-7A77050510FB}" type="sibTrans" cxnId="{5E839FEB-2A21-4D26-BC39-F15E11405066}">
      <dgm:prSet/>
      <dgm:spPr/>
      <dgm:t>
        <a:bodyPr/>
        <a:lstStyle/>
        <a:p>
          <a:endParaRPr lang="en-US"/>
        </a:p>
      </dgm:t>
    </dgm:pt>
    <dgm:pt modelId="{EDF9BC0E-4928-4B4E-BDA7-24CAA6A92240}">
      <dgm:prSet/>
      <dgm:spPr/>
      <dgm:t>
        <a:bodyPr/>
        <a:lstStyle/>
        <a:p>
          <a:r>
            <a:rPr lang="en-US"/>
            <a:t>DELETE THE ENTRY</a:t>
          </a:r>
        </a:p>
      </dgm:t>
    </dgm:pt>
    <dgm:pt modelId="{A2647E1E-887F-497E-9CE6-19CFBEBE6514}" type="parTrans" cxnId="{0503DB57-69F9-4212-82F6-16BBB6CF7163}">
      <dgm:prSet/>
      <dgm:spPr/>
      <dgm:t>
        <a:bodyPr/>
        <a:lstStyle/>
        <a:p>
          <a:endParaRPr lang="en-US"/>
        </a:p>
      </dgm:t>
    </dgm:pt>
    <dgm:pt modelId="{15F4E9D8-CC76-4AE2-B5D5-C26CDAAC0D1A}" type="sibTrans" cxnId="{0503DB57-69F9-4212-82F6-16BBB6CF7163}">
      <dgm:prSet/>
      <dgm:spPr/>
      <dgm:t>
        <a:bodyPr/>
        <a:lstStyle/>
        <a:p>
          <a:endParaRPr lang="en-US"/>
        </a:p>
      </dgm:t>
    </dgm:pt>
    <dgm:pt modelId="{164098F2-EB44-4AF2-9054-1CC97960CFA0}" type="pres">
      <dgm:prSet presAssocID="{925E66DE-AAC1-4432-B0D4-FF080B3BCFA1}" presName="Name0" presStyleCnt="0">
        <dgm:presLayoutVars>
          <dgm:dir/>
          <dgm:animLvl val="lvl"/>
          <dgm:resizeHandles val="exact"/>
        </dgm:presLayoutVars>
      </dgm:prSet>
      <dgm:spPr/>
    </dgm:pt>
    <dgm:pt modelId="{5AB22315-DE69-47CE-A765-B5BC6946F878}" type="pres">
      <dgm:prSet presAssocID="{EE05DB0C-2938-4D24-906A-782E3E17D893}" presName="linNode" presStyleCnt="0"/>
      <dgm:spPr/>
    </dgm:pt>
    <dgm:pt modelId="{EC4F4AD6-B17B-4E9A-85C1-F7638619645E}" type="pres">
      <dgm:prSet presAssocID="{EE05DB0C-2938-4D24-906A-782E3E17D893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8F75F975-400C-4F52-A788-BEAD00D630B5}" type="pres">
      <dgm:prSet presAssocID="{EE05DB0C-2938-4D24-906A-782E3E17D893}" presName="descendantText" presStyleLbl="alignAccFollowNode1" presStyleIdx="0" presStyleCnt="6">
        <dgm:presLayoutVars>
          <dgm:bulletEnabled/>
        </dgm:presLayoutVars>
      </dgm:prSet>
      <dgm:spPr/>
    </dgm:pt>
    <dgm:pt modelId="{59045B4D-C93D-4081-87D9-C913E8011ED3}" type="pres">
      <dgm:prSet presAssocID="{4E84AC7C-387B-4302-88B8-9938AAFD6AC7}" presName="sp" presStyleCnt="0"/>
      <dgm:spPr/>
    </dgm:pt>
    <dgm:pt modelId="{E61ABD5A-86DF-4930-94E3-577BB411D8AA}" type="pres">
      <dgm:prSet presAssocID="{71A3850E-B70F-4CAF-B854-C978ADB0D8E3}" presName="linNode" presStyleCnt="0"/>
      <dgm:spPr/>
    </dgm:pt>
    <dgm:pt modelId="{E45B2E04-B3B4-40FD-9779-58855EE7B2F5}" type="pres">
      <dgm:prSet presAssocID="{71A3850E-B70F-4CAF-B854-C978ADB0D8E3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BD9F011B-F712-4A18-A7FC-5A46089E6085}" type="pres">
      <dgm:prSet presAssocID="{71A3850E-B70F-4CAF-B854-C978ADB0D8E3}" presName="descendantText" presStyleLbl="alignAccFollowNode1" presStyleIdx="1" presStyleCnt="6">
        <dgm:presLayoutVars>
          <dgm:bulletEnabled/>
        </dgm:presLayoutVars>
      </dgm:prSet>
      <dgm:spPr/>
    </dgm:pt>
    <dgm:pt modelId="{E11D0868-91D2-4269-BE6D-46D32C3D5A5F}" type="pres">
      <dgm:prSet presAssocID="{7FCF9985-D00A-400F-9225-E4FE9A865047}" presName="sp" presStyleCnt="0"/>
      <dgm:spPr/>
    </dgm:pt>
    <dgm:pt modelId="{97F23B84-7B63-474E-9F32-7A47AFC3098A}" type="pres">
      <dgm:prSet presAssocID="{3104D952-A450-46EC-9C2C-66416C56CF68}" presName="linNode" presStyleCnt="0"/>
      <dgm:spPr/>
    </dgm:pt>
    <dgm:pt modelId="{C7A1337B-F864-4C3E-9C15-F60FFDD59C1D}" type="pres">
      <dgm:prSet presAssocID="{3104D952-A450-46EC-9C2C-66416C56CF68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FE66C1ED-69E2-460C-BAA9-D541B27B71AA}" type="pres">
      <dgm:prSet presAssocID="{3104D952-A450-46EC-9C2C-66416C56CF68}" presName="descendantText" presStyleLbl="alignAccFollowNode1" presStyleIdx="2" presStyleCnt="6">
        <dgm:presLayoutVars>
          <dgm:bulletEnabled/>
        </dgm:presLayoutVars>
      </dgm:prSet>
      <dgm:spPr/>
    </dgm:pt>
    <dgm:pt modelId="{3F379AE2-FB37-4888-B70D-594D48A3F556}" type="pres">
      <dgm:prSet presAssocID="{2EA25EDF-8346-42A3-9216-B491D3A50839}" presName="sp" presStyleCnt="0"/>
      <dgm:spPr/>
    </dgm:pt>
    <dgm:pt modelId="{2EDCCC10-ECAD-40E3-A6B2-736B66D04230}" type="pres">
      <dgm:prSet presAssocID="{8C34329F-1AF1-4CDC-9777-F1703EF45D39}" presName="linNode" presStyleCnt="0"/>
      <dgm:spPr/>
    </dgm:pt>
    <dgm:pt modelId="{76671453-BD32-4A7B-A40C-C17F0E48DD2E}" type="pres">
      <dgm:prSet presAssocID="{8C34329F-1AF1-4CDC-9777-F1703EF45D39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1673DBF2-7925-4EF1-A575-CE967BB0619C}" type="pres">
      <dgm:prSet presAssocID="{8C34329F-1AF1-4CDC-9777-F1703EF45D39}" presName="descendantText" presStyleLbl="alignAccFollowNode1" presStyleIdx="3" presStyleCnt="6">
        <dgm:presLayoutVars>
          <dgm:bulletEnabled/>
        </dgm:presLayoutVars>
      </dgm:prSet>
      <dgm:spPr/>
    </dgm:pt>
    <dgm:pt modelId="{9E087A29-68A0-4101-9E2B-2BB24221A4D3}" type="pres">
      <dgm:prSet presAssocID="{3F10A9E8-A030-4D12-8423-E2D225DFE3BE}" presName="sp" presStyleCnt="0"/>
      <dgm:spPr/>
    </dgm:pt>
    <dgm:pt modelId="{30703386-BEEC-474D-B92E-3C0801BCCC57}" type="pres">
      <dgm:prSet presAssocID="{2A1E82C8-EB63-4EA6-9D8D-61E9C939DC7C}" presName="linNode" presStyleCnt="0"/>
      <dgm:spPr/>
    </dgm:pt>
    <dgm:pt modelId="{4BA7DFC0-7DF9-47F3-880F-CC001A4989E4}" type="pres">
      <dgm:prSet presAssocID="{2A1E82C8-EB63-4EA6-9D8D-61E9C939DC7C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029892D1-4925-491D-8DC7-36A83236C82A}" type="pres">
      <dgm:prSet presAssocID="{2A1E82C8-EB63-4EA6-9D8D-61E9C939DC7C}" presName="descendantText" presStyleLbl="alignAccFollowNode1" presStyleIdx="4" presStyleCnt="6">
        <dgm:presLayoutVars>
          <dgm:bulletEnabled/>
        </dgm:presLayoutVars>
      </dgm:prSet>
      <dgm:spPr/>
    </dgm:pt>
    <dgm:pt modelId="{2422A082-E0D0-481B-8972-4D678E5A9293}" type="pres">
      <dgm:prSet presAssocID="{03C59FEB-1298-4AEF-A93A-72F7540D4636}" presName="sp" presStyleCnt="0"/>
      <dgm:spPr/>
    </dgm:pt>
    <dgm:pt modelId="{4986CB76-9D01-498C-90B1-E9A7244D60C6}" type="pres">
      <dgm:prSet presAssocID="{06D9FF5A-FF6F-4A06-BA07-CDD101AAD8AD}" presName="linNode" presStyleCnt="0"/>
      <dgm:spPr/>
    </dgm:pt>
    <dgm:pt modelId="{7F52662E-8EC8-4313-9CF9-B4F208C49277}" type="pres">
      <dgm:prSet presAssocID="{06D9FF5A-FF6F-4A06-BA07-CDD101AAD8AD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1469EABC-4C11-40C4-B7E3-0E7B1975473B}" type="pres">
      <dgm:prSet presAssocID="{06D9FF5A-FF6F-4A06-BA07-CDD101AAD8AD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87766000-5C56-49AC-BB15-99E56A7FA18B}" type="presOf" srcId="{2A1E82C8-EB63-4EA6-9D8D-61E9C939DC7C}" destId="{4BA7DFC0-7DF9-47F3-880F-CC001A4989E4}" srcOrd="0" destOrd="0" presId="urn:microsoft.com/office/officeart/2016/7/layout/VerticalSolidActionList"/>
    <dgm:cxn modelId="{FA17780D-FEE3-43DE-B692-4D87F2B8A556}" srcId="{925E66DE-AAC1-4432-B0D4-FF080B3BCFA1}" destId="{71A3850E-B70F-4CAF-B854-C978ADB0D8E3}" srcOrd="1" destOrd="0" parTransId="{32BA452A-ECAC-45A4-8375-1F1C4AB9BC40}" sibTransId="{7FCF9985-D00A-400F-9225-E4FE9A865047}"/>
    <dgm:cxn modelId="{B8204A26-83F8-41C8-B779-AA68043310CB}" type="presOf" srcId="{F0F55B6F-8C24-4D42-889A-5561D5F0A074}" destId="{8F75F975-400C-4F52-A788-BEAD00D630B5}" srcOrd="0" destOrd="0" presId="urn:microsoft.com/office/officeart/2016/7/layout/VerticalSolidActionList"/>
    <dgm:cxn modelId="{64AC2929-612B-4216-9078-1EFAB47EA4DD}" type="presOf" srcId="{71A3850E-B70F-4CAF-B854-C978ADB0D8E3}" destId="{E45B2E04-B3B4-40FD-9779-58855EE7B2F5}" srcOrd="0" destOrd="0" presId="urn:microsoft.com/office/officeart/2016/7/layout/VerticalSolidActionList"/>
    <dgm:cxn modelId="{269E075E-C08E-4263-970E-8703A3AA1159}" type="presOf" srcId="{925E66DE-AAC1-4432-B0D4-FF080B3BCFA1}" destId="{164098F2-EB44-4AF2-9054-1CC97960CFA0}" srcOrd="0" destOrd="0" presId="urn:microsoft.com/office/officeart/2016/7/layout/VerticalSolidActionList"/>
    <dgm:cxn modelId="{48138A65-C41C-429F-A6E7-A8B4F453681D}" srcId="{8C34329F-1AF1-4CDC-9777-F1703EF45D39}" destId="{F1D9F21E-2BF3-4F30-8450-325CB818AD11}" srcOrd="0" destOrd="0" parTransId="{71B8EE00-C785-47D7-839A-053B79E0F702}" sibTransId="{9252E62C-697D-4926-9BE6-ED238E945851}"/>
    <dgm:cxn modelId="{06635F4A-27D7-41B4-8AE5-9CC0902024FF}" srcId="{71A3850E-B70F-4CAF-B854-C978ADB0D8E3}" destId="{20DCC6C2-DE51-4240-8881-006BED14BECE}" srcOrd="0" destOrd="0" parTransId="{B9447D0F-DEFE-4000-BE22-902612163A03}" sibTransId="{B1974096-A38D-4B7C-865A-B2B762634C00}"/>
    <dgm:cxn modelId="{4594414B-705F-4E05-981D-5FD6564A01FD}" type="presOf" srcId="{EE05DB0C-2938-4D24-906A-782E3E17D893}" destId="{EC4F4AD6-B17B-4E9A-85C1-F7638619645E}" srcOrd="0" destOrd="0" presId="urn:microsoft.com/office/officeart/2016/7/layout/VerticalSolidActionList"/>
    <dgm:cxn modelId="{C24C7D77-E379-40FF-A680-E5AAB3EC0E07}" type="presOf" srcId="{EDF9BC0E-4928-4B4E-BDA7-24CAA6A92240}" destId="{1469EABC-4C11-40C4-B7E3-0E7B1975473B}" srcOrd="0" destOrd="0" presId="urn:microsoft.com/office/officeart/2016/7/layout/VerticalSolidActionList"/>
    <dgm:cxn modelId="{0503DB57-69F9-4212-82F6-16BBB6CF7163}" srcId="{06D9FF5A-FF6F-4A06-BA07-CDD101AAD8AD}" destId="{EDF9BC0E-4928-4B4E-BDA7-24CAA6A92240}" srcOrd="0" destOrd="0" parTransId="{A2647E1E-887F-497E-9CE6-19CFBEBE6514}" sibTransId="{15F4E9D8-CC76-4AE2-B5D5-C26CDAAC0D1A}"/>
    <dgm:cxn modelId="{D236657C-969A-4F10-9DF9-EAC6350E215D}" type="presOf" srcId="{3918CB5B-D81E-4300-B098-5A647AA997AB}" destId="{029892D1-4925-491D-8DC7-36A83236C82A}" srcOrd="0" destOrd="0" presId="urn:microsoft.com/office/officeart/2016/7/layout/VerticalSolidActionList"/>
    <dgm:cxn modelId="{7018B181-4EFC-4AFF-863E-5011E3E2C7AC}" srcId="{EE05DB0C-2938-4D24-906A-782E3E17D893}" destId="{F0F55B6F-8C24-4D42-889A-5561D5F0A074}" srcOrd="0" destOrd="0" parTransId="{4FAF4040-E9AF-4FEE-BBD2-6AD25DA133F3}" sibTransId="{67E24C9B-CFC9-4416-A44A-BC31767091A9}"/>
    <dgm:cxn modelId="{BF053682-7949-4862-9583-F565FF914D4B}" srcId="{2A1E82C8-EB63-4EA6-9D8D-61E9C939DC7C}" destId="{3918CB5B-D81E-4300-B098-5A647AA997AB}" srcOrd="0" destOrd="0" parTransId="{A7646B42-99C4-4313-B8F9-3613AD290613}" sibTransId="{8F76E273-5272-4DA5-A400-7807AD5BDCD2}"/>
    <dgm:cxn modelId="{3A8A138A-7F0C-48C7-B133-FDA9AA87A83E}" type="presOf" srcId="{F1D9F21E-2BF3-4F30-8450-325CB818AD11}" destId="{1673DBF2-7925-4EF1-A575-CE967BB0619C}" srcOrd="0" destOrd="0" presId="urn:microsoft.com/office/officeart/2016/7/layout/VerticalSolidActionList"/>
    <dgm:cxn modelId="{822E4696-B25D-46B9-BCF8-6525ABE8C0B5}" type="presOf" srcId="{06D9FF5A-FF6F-4A06-BA07-CDD101AAD8AD}" destId="{7F52662E-8EC8-4313-9CF9-B4F208C49277}" srcOrd="0" destOrd="0" presId="urn:microsoft.com/office/officeart/2016/7/layout/VerticalSolidActionList"/>
    <dgm:cxn modelId="{419E2798-7D19-4D8A-8F34-8ACFC29FB24E}" srcId="{925E66DE-AAC1-4432-B0D4-FF080B3BCFA1}" destId="{3104D952-A450-46EC-9C2C-66416C56CF68}" srcOrd="2" destOrd="0" parTransId="{2ED3D54D-542C-4A78-96A0-161A91B97514}" sibTransId="{2EA25EDF-8346-42A3-9216-B491D3A50839}"/>
    <dgm:cxn modelId="{F5B208A2-D8CA-48DF-9A4A-E83E0CAE4649}" type="presOf" srcId="{20DCC6C2-DE51-4240-8881-006BED14BECE}" destId="{BD9F011B-F712-4A18-A7FC-5A46089E6085}" srcOrd="0" destOrd="0" presId="urn:microsoft.com/office/officeart/2016/7/layout/VerticalSolidActionList"/>
    <dgm:cxn modelId="{1D7F43A6-7F46-47D8-8034-0C763E8F1259}" srcId="{3104D952-A450-46EC-9C2C-66416C56CF68}" destId="{2D6981AE-4047-4AF0-AE55-6085B175CFAF}" srcOrd="0" destOrd="0" parTransId="{B23B73BD-9AB8-4A8F-A521-D4A49B93AC90}" sibTransId="{40925B89-B3C1-4E6E-A6E8-2EB3B6512AEC}"/>
    <dgm:cxn modelId="{F0ADB6A6-6D4E-48D2-AA5A-AC8B647EFEB7}" srcId="{925E66DE-AAC1-4432-B0D4-FF080B3BCFA1}" destId="{2A1E82C8-EB63-4EA6-9D8D-61E9C939DC7C}" srcOrd="4" destOrd="0" parTransId="{5B5FD746-A93B-4043-9A2F-40EF4F992936}" sibTransId="{03C59FEB-1298-4AEF-A93A-72F7540D4636}"/>
    <dgm:cxn modelId="{246411A8-7B0F-40B1-A2EF-3F2D9DA2369A}" type="presOf" srcId="{8C34329F-1AF1-4CDC-9777-F1703EF45D39}" destId="{76671453-BD32-4A7B-A40C-C17F0E48DD2E}" srcOrd="0" destOrd="0" presId="urn:microsoft.com/office/officeart/2016/7/layout/VerticalSolidActionList"/>
    <dgm:cxn modelId="{91B52CD7-7C97-4C00-9380-6CD34A6E8342}" srcId="{925E66DE-AAC1-4432-B0D4-FF080B3BCFA1}" destId="{8C34329F-1AF1-4CDC-9777-F1703EF45D39}" srcOrd="3" destOrd="0" parTransId="{A7E7681E-1F48-449E-8FE1-58C968D00A2E}" sibTransId="{3F10A9E8-A030-4D12-8423-E2D225DFE3BE}"/>
    <dgm:cxn modelId="{A579A7D9-A41D-4CCC-B016-A5E7DCBF718C}" type="presOf" srcId="{3104D952-A450-46EC-9C2C-66416C56CF68}" destId="{C7A1337B-F864-4C3E-9C15-F60FFDD59C1D}" srcOrd="0" destOrd="0" presId="urn:microsoft.com/office/officeart/2016/7/layout/VerticalSolidActionList"/>
    <dgm:cxn modelId="{DD356BDF-677F-482B-802F-AEF8436B04A7}" srcId="{925E66DE-AAC1-4432-B0D4-FF080B3BCFA1}" destId="{EE05DB0C-2938-4D24-906A-782E3E17D893}" srcOrd="0" destOrd="0" parTransId="{7750610E-0A1B-46FC-8781-F0E3B93989AD}" sibTransId="{4E84AC7C-387B-4302-88B8-9938AAFD6AC7}"/>
    <dgm:cxn modelId="{5E839FEB-2A21-4D26-BC39-F15E11405066}" srcId="{925E66DE-AAC1-4432-B0D4-FF080B3BCFA1}" destId="{06D9FF5A-FF6F-4A06-BA07-CDD101AAD8AD}" srcOrd="5" destOrd="0" parTransId="{CA1CB127-6936-4CC0-ACC5-B8C57CAAA3BA}" sibTransId="{2A16639F-8C8E-4BF7-B0E8-7A77050510FB}"/>
    <dgm:cxn modelId="{E550ACF0-B1C7-46E6-A5C9-5EAC73D58765}" type="presOf" srcId="{2D6981AE-4047-4AF0-AE55-6085B175CFAF}" destId="{FE66C1ED-69E2-460C-BAA9-D541B27B71AA}" srcOrd="0" destOrd="0" presId="urn:microsoft.com/office/officeart/2016/7/layout/VerticalSolidActionList"/>
    <dgm:cxn modelId="{38F0C2DC-26F0-4BA1-8122-6095CBF464EC}" type="presParOf" srcId="{164098F2-EB44-4AF2-9054-1CC97960CFA0}" destId="{5AB22315-DE69-47CE-A765-B5BC6946F878}" srcOrd="0" destOrd="0" presId="urn:microsoft.com/office/officeart/2016/7/layout/VerticalSolidActionList"/>
    <dgm:cxn modelId="{B8FBDB9B-0378-47CC-AA7D-EE3F931EC368}" type="presParOf" srcId="{5AB22315-DE69-47CE-A765-B5BC6946F878}" destId="{EC4F4AD6-B17B-4E9A-85C1-F7638619645E}" srcOrd="0" destOrd="0" presId="urn:microsoft.com/office/officeart/2016/7/layout/VerticalSolidActionList"/>
    <dgm:cxn modelId="{3563763E-D9CA-4B50-B217-138AA8FF8B8B}" type="presParOf" srcId="{5AB22315-DE69-47CE-A765-B5BC6946F878}" destId="{8F75F975-400C-4F52-A788-BEAD00D630B5}" srcOrd="1" destOrd="0" presId="urn:microsoft.com/office/officeart/2016/7/layout/VerticalSolidActionList"/>
    <dgm:cxn modelId="{13254DCF-946C-4EFB-8483-5DDAE07F8C8D}" type="presParOf" srcId="{164098F2-EB44-4AF2-9054-1CC97960CFA0}" destId="{59045B4D-C93D-4081-87D9-C913E8011ED3}" srcOrd="1" destOrd="0" presId="urn:microsoft.com/office/officeart/2016/7/layout/VerticalSolidActionList"/>
    <dgm:cxn modelId="{92D6BB8C-74A2-4646-BC16-01B144620262}" type="presParOf" srcId="{164098F2-EB44-4AF2-9054-1CC97960CFA0}" destId="{E61ABD5A-86DF-4930-94E3-577BB411D8AA}" srcOrd="2" destOrd="0" presId="urn:microsoft.com/office/officeart/2016/7/layout/VerticalSolidActionList"/>
    <dgm:cxn modelId="{5F2DB5C3-61B1-44A6-9F51-9B5F4F7E6D45}" type="presParOf" srcId="{E61ABD5A-86DF-4930-94E3-577BB411D8AA}" destId="{E45B2E04-B3B4-40FD-9779-58855EE7B2F5}" srcOrd="0" destOrd="0" presId="urn:microsoft.com/office/officeart/2016/7/layout/VerticalSolidActionList"/>
    <dgm:cxn modelId="{67A2F304-0D3F-43F0-80A0-72AA025B3A25}" type="presParOf" srcId="{E61ABD5A-86DF-4930-94E3-577BB411D8AA}" destId="{BD9F011B-F712-4A18-A7FC-5A46089E6085}" srcOrd="1" destOrd="0" presId="urn:microsoft.com/office/officeart/2016/7/layout/VerticalSolidActionList"/>
    <dgm:cxn modelId="{B4CEADCE-A0C3-4F27-AF89-5F7B893AF2DC}" type="presParOf" srcId="{164098F2-EB44-4AF2-9054-1CC97960CFA0}" destId="{E11D0868-91D2-4269-BE6D-46D32C3D5A5F}" srcOrd="3" destOrd="0" presId="urn:microsoft.com/office/officeart/2016/7/layout/VerticalSolidActionList"/>
    <dgm:cxn modelId="{AC748E1B-4A40-4B44-BF48-B0762C86C75B}" type="presParOf" srcId="{164098F2-EB44-4AF2-9054-1CC97960CFA0}" destId="{97F23B84-7B63-474E-9F32-7A47AFC3098A}" srcOrd="4" destOrd="0" presId="urn:microsoft.com/office/officeart/2016/7/layout/VerticalSolidActionList"/>
    <dgm:cxn modelId="{CC6B1ACE-8ACC-465E-9C30-B21C7891ECEB}" type="presParOf" srcId="{97F23B84-7B63-474E-9F32-7A47AFC3098A}" destId="{C7A1337B-F864-4C3E-9C15-F60FFDD59C1D}" srcOrd="0" destOrd="0" presId="urn:microsoft.com/office/officeart/2016/7/layout/VerticalSolidActionList"/>
    <dgm:cxn modelId="{F3B9671E-CFEC-4207-84FD-B29B8253D95C}" type="presParOf" srcId="{97F23B84-7B63-474E-9F32-7A47AFC3098A}" destId="{FE66C1ED-69E2-460C-BAA9-D541B27B71AA}" srcOrd="1" destOrd="0" presId="urn:microsoft.com/office/officeart/2016/7/layout/VerticalSolidActionList"/>
    <dgm:cxn modelId="{306E6F8E-D47A-4354-A25B-5AC80EDF0CB0}" type="presParOf" srcId="{164098F2-EB44-4AF2-9054-1CC97960CFA0}" destId="{3F379AE2-FB37-4888-B70D-594D48A3F556}" srcOrd="5" destOrd="0" presId="urn:microsoft.com/office/officeart/2016/7/layout/VerticalSolidActionList"/>
    <dgm:cxn modelId="{274BBCC4-42AF-44D9-B5CE-5505328DAC33}" type="presParOf" srcId="{164098F2-EB44-4AF2-9054-1CC97960CFA0}" destId="{2EDCCC10-ECAD-40E3-A6B2-736B66D04230}" srcOrd="6" destOrd="0" presId="urn:microsoft.com/office/officeart/2016/7/layout/VerticalSolidActionList"/>
    <dgm:cxn modelId="{D1B9CDCD-C73B-46A8-A7A7-D9BEFF890520}" type="presParOf" srcId="{2EDCCC10-ECAD-40E3-A6B2-736B66D04230}" destId="{76671453-BD32-4A7B-A40C-C17F0E48DD2E}" srcOrd="0" destOrd="0" presId="urn:microsoft.com/office/officeart/2016/7/layout/VerticalSolidActionList"/>
    <dgm:cxn modelId="{6461572B-D1F0-40B4-B980-C9E6560BAD96}" type="presParOf" srcId="{2EDCCC10-ECAD-40E3-A6B2-736B66D04230}" destId="{1673DBF2-7925-4EF1-A575-CE967BB0619C}" srcOrd="1" destOrd="0" presId="urn:microsoft.com/office/officeart/2016/7/layout/VerticalSolidActionList"/>
    <dgm:cxn modelId="{77915FCB-0525-4F03-8E76-56F1BA2AE745}" type="presParOf" srcId="{164098F2-EB44-4AF2-9054-1CC97960CFA0}" destId="{9E087A29-68A0-4101-9E2B-2BB24221A4D3}" srcOrd="7" destOrd="0" presId="urn:microsoft.com/office/officeart/2016/7/layout/VerticalSolidActionList"/>
    <dgm:cxn modelId="{68701099-3E42-472D-940F-EB969F98CF2D}" type="presParOf" srcId="{164098F2-EB44-4AF2-9054-1CC97960CFA0}" destId="{30703386-BEEC-474D-B92E-3C0801BCCC57}" srcOrd="8" destOrd="0" presId="urn:microsoft.com/office/officeart/2016/7/layout/VerticalSolidActionList"/>
    <dgm:cxn modelId="{0E771205-0052-45BD-A4F0-43DC32F647B1}" type="presParOf" srcId="{30703386-BEEC-474D-B92E-3C0801BCCC57}" destId="{4BA7DFC0-7DF9-47F3-880F-CC001A4989E4}" srcOrd="0" destOrd="0" presId="urn:microsoft.com/office/officeart/2016/7/layout/VerticalSolidActionList"/>
    <dgm:cxn modelId="{BA94C5CD-BB45-46BE-808E-1DCBEBA2A090}" type="presParOf" srcId="{30703386-BEEC-474D-B92E-3C0801BCCC57}" destId="{029892D1-4925-491D-8DC7-36A83236C82A}" srcOrd="1" destOrd="0" presId="urn:microsoft.com/office/officeart/2016/7/layout/VerticalSolidActionList"/>
    <dgm:cxn modelId="{BBAD49F0-1DEA-415D-A5F8-EC436E537FA0}" type="presParOf" srcId="{164098F2-EB44-4AF2-9054-1CC97960CFA0}" destId="{2422A082-E0D0-481B-8972-4D678E5A9293}" srcOrd="9" destOrd="0" presId="urn:microsoft.com/office/officeart/2016/7/layout/VerticalSolidActionList"/>
    <dgm:cxn modelId="{C0717221-AF91-46FC-9BB8-B644610C177A}" type="presParOf" srcId="{164098F2-EB44-4AF2-9054-1CC97960CFA0}" destId="{4986CB76-9D01-498C-90B1-E9A7244D60C6}" srcOrd="10" destOrd="0" presId="urn:microsoft.com/office/officeart/2016/7/layout/VerticalSolidActionList"/>
    <dgm:cxn modelId="{840EA52F-FC61-49EC-9714-FC25517F5838}" type="presParOf" srcId="{4986CB76-9D01-498C-90B1-E9A7244D60C6}" destId="{7F52662E-8EC8-4313-9CF9-B4F208C49277}" srcOrd="0" destOrd="0" presId="urn:microsoft.com/office/officeart/2016/7/layout/VerticalSolidActionList"/>
    <dgm:cxn modelId="{9D8D8C48-E2AC-4B76-8A85-42D96E3DF516}" type="presParOf" srcId="{4986CB76-9D01-498C-90B1-E9A7244D60C6}" destId="{1469EABC-4C11-40C4-B7E3-0E7B1975473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5F975-400C-4F52-A788-BEAD00D630B5}">
      <dsp:nvSpPr>
        <dsp:cNvPr id="0" name=""/>
        <dsp:cNvSpPr/>
      </dsp:nvSpPr>
      <dsp:spPr>
        <a:xfrm>
          <a:off x="1923626" y="499"/>
          <a:ext cx="7694506" cy="6496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164999" rIns="149295" bIns="16499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EMPLOYEE TABLE</a:t>
          </a:r>
        </a:p>
      </dsp:txBody>
      <dsp:txXfrm>
        <a:off x="1923626" y="499"/>
        <a:ext cx="7694506" cy="649600"/>
      </dsp:txXfrm>
    </dsp:sp>
    <dsp:sp modelId="{EC4F4AD6-B17B-4E9A-85C1-F7638619645E}">
      <dsp:nvSpPr>
        <dsp:cNvPr id="0" name=""/>
        <dsp:cNvSpPr/>
      </dsp:nvSpPr>
      <dsp:spPr>
        <a:xfrm>
          <a:off x="0" y="499"/>
          <a:ext cx="1923626" cy="64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64166" rIns="101792" bIns="6416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</a:t>
          </a:r>
        </a:p>
      </dsp:txBody>
      <dsp:txXfrm>
        <a:off x="0" y="499"/>
        <a:ext cx="1923626" cy="649600"/>
      </dsp:txXfrm>
    </dsp:sp>
    <dsp:sp modelId="{BD9F011B-F712-4A18-A7FC-5A46089E6085}">
      <dsp:nvSpPr>
        <dsp:cNvPr id="0" name=""/>
        <dsp:cNvSpPr/>
      </dsp:nvSpPr>
      <dsp:spPr>
        <a:xfrm>
          <a:off x="1923626" y="689076"/>
          <a:ext cx="7694506" cy="649600"/>
        </a:xfrm>
        <a:prstGeom prst="rect">
          <a:avLst/>
        </a:prstGeom>
        <a:solidFill>
          <a:schemeClr val="accent2">
            <a:tint val="40000"/>
            <a:alpha val="90000"/>
            <a:hueOff val="-818368"/>
            <a:satOff val="9021"/>
            <a:lumOff val="859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818368"/>
              <a:satOff val="9021"/>
              <a:lumOff val="8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164999" rIns="149295" bIns="16499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LIST OF THE EMPLOYEE TABLE</a:t>
          </a:r>
        </a:p>
      </dsp:txBody>
      <dsp:txXfrm>
        <a:off x="1923626" y="689076"/>
        <a:ext cx="7694506" cy="649600"/>
      </dsp:txXfrm>
    </dsp:sp>
    <dsp:sp modelId="{E45B2E04-B3B4-40FD-9779-58855EE7B2F5}">
      <dsp:nvSpPr>
        <dsp:cNvPr id="0" name=""/>
        <dsp:cNvSpPr/>
      </dsp:nvSpPr>
      <dsp:spPr>
        <a:xfrm>
          <a:off x="0" y="689076"/>
          <a:ext cx="1923626" cy="649600"/>
        </a:xfrm>
        <a:prstGeom prst="rect">
          <a:avLst/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19050" cap="rnd" cmpd="sng" algn="ctr">
          <a:solidFill>
            <a:schemeClr val="accent2">
              <a:hueOff val="-592857"/>
              <a:satOff val="2840"/>
              <a:lumOff val="2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64166" rIns="101792" bIns="6416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LIST</a:t>
          </a:r>
        </a:p>
      </dsp:txBody>
      <dsp:txXfrm>
        <a:off x="0" y="689076"/>
        <a:ext cx="1923626" cy="649600"/>
      </dsp:txXfrm>
    </dsp:sp>
    <dsp:sp modelId="{FE66C1ED-69E2-460C-BAA9-D541B27B71AA}">
      <dsp:nvSpPr>
        <dsp:cNvPr id="0" name=""/>
        <dsp:cNvSpPr/>
      </dsp:nvSpPr>
      <dsp:spPr>
        <a:xfrm>
          <a:off x="1923626" y="1377652"/>
          <a:ext cx="7694506" cy="649600"/>
        </a:xfrm>
        <a:prstGeom prst="rect">
          <a:avLst/>
        </a:prstGeom>
        <a:solidFill>
          <a:schemeClr val="accent2">
            <a:tint val="40000"/>
            <a:alpha val="90000"/>
            <a:hueOff val="-1636736"/>
            <a:satOff val="18043"/>
            <a:lumOff val="171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636736"/>
              <a:satOff val="18043"/>
              <a:lumOff val="17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164999" rIns="149295" bIns="16499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UPDATE/SAVE ALL RECORDS</a:t>
          </a:r>
        </a:p>
      </dsp:txBody>
      <dsp:txXfrm>
        <a:off x="1923626" y="1377652"/>
        <a:ext cx="7694506" cy="649600"/>
      </dsp:txXfrm>
    </dsp:sp>
    <dsp:sp modelId="{C7A1337B-F864-4C3E-9C15-F60FFDD59C1D}">
      <dsp:nvSpPr>
        <dsp:cNvPr id="0" name=""/>
        <dsp:cNvSpPr/>
      </dsp:nvSpPr>
      <dsp:spPr>
        <a:xfrm>
          <a:off x="0" y="1377652"/>
          <a:ext cx="1923626" cy="649600"/>
        </a:xfrm>
        <a:prstGeom prst="rect">
          <a:avLst/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19050" cap="rnd" cmpd="sng" algn="ctr">
          <a:solidFill>
            <a:schemeClr val="accent2">
              <a:hueOff val="-1185714"/>
              <a:satOff val="5680"/>
              <a:lumOff val="5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64166" rIns="101792" bIns="6416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UPDATE/SAVE</a:t>
          </a:r>
        </a:p>
      </dsp:txBody>
      <dsp:txXfrm>
        <a:off x="0" y="1377652"/>
        <a:ext cx="1923626" cy="649600"/>
      </dsp:txXfrm>
    </dsp:sp>
    <dsp:sp modelId="{1673DBF2-7925-4EF1-A575-CE967BB0619C}">
      <dsp:nvSpPr>
        <dsp:cNvPr id="0" name=""/>
        <dsp:cNvSpPr/>
      </dsp:nvSpPr>
      <dsp:spPr>
        <a:xfrm>
          <a:off x="1923626" y="2066229"/>
          <a:ext cx="7694506" cy="649600"/>
        </a:xfrm>
        <a:prstGeom prst="rect">
          <a:avLst/>
        </a:prstGeom>
        <a:solidFill>
          <a:schemeClr val="accent2">
            <a:tint val="40000"/>
            <a:alpha val="90000"/>
            <a:hueOff val="-2455104"/>
            <a:satOff val="27064"/>
            <a:lumOff val="257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455104"/>
              <a:satOff val="27064"/>
              <a:lumOff val="25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164999" rIns="149295" bIns="16499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INSERT NEW ENTRY</a:t>
          </a:r>
        </a:p>
      </dsp:txBody>
      <dsp:txXfrm>
        <a:off x="1923626" y="2066229"/>
        <a:ext cx="7694506" cy="649600"/>
      </dsp:txXfrm>
    </dsp:sp>
    <dsp:sp modelId="{76671453-BD32-4A7B-A40C-C17F0E48DD2E}">
      <dsp:nvSpPr>
        <dsp:cNvPr id="0" name=""/>
        <dsp:cNvSpPr/>
      </dsp:nvSpPr>
      <dsp:spPr>
        <a:xfrm>
          <a:off x="0" y="2066229"/>
          <a:ext cx="1923626" cy="649600"/>
        </a:xfrm>
        <a:prstGeom prst="rect">
          <a:avLst/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 w="19050" cap="rnd" cmpd="sng" algn="ctr">
          <a:solidFill>
            <a:schemeClr val="accent2">
              <a:hueOff val="-1778572"/>
              <a:satOff val="8520"/>
              <a:lumOff val="7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64166" rIns="101792" bIns="6416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INSERT</a:t>
          </a:r>
        </a:p>
      </dsp:txBody>
      <dsp:txXfrm>
        <a:off x="0" y="2066229"/>
        <a:ext cx="1923626" cy="649600"/>
      </dsp:txXfrm>
    </dsp:sp>
    <dsp:sp modelId="{029892D1-4925-491D-8DC7-36A83236C82A}">
      <dsp:nvSpPr>
        <dsp:cNvPr id="0" name=""/>
        <dsp:cNvSpPr/>
      </dsp:nvSpPr>
      <dsp:spPr>
        <a:xfrm>
          <a:off x="1923626" y="2754805"/>
          <a:ext cx="7694506" cy="649600"/>
        </a:xfrm>
        <a:prstGeom prst="rect">
          <a:avLst/>
        </a:prstGeom>
        <a:solidFill>
          <a:schemeClr val="accent2">
            <a:tint val="40000"/>
            <a:alpha val="90000"/>
            <a:hueOff val="-3273471"/>
            <a:satOff val="36086"/>
            <a:lumOff val="343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273471"/>
              <a:satOff val="36086"/>
              <a:lumOff val="3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164999" rIns="149295" bIns="16499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UPDATE EXISTING ENTRY</a:t>
          </a:r>
        </a:p>
      </dsp:txBody>
      <dsp:txXfrm>
        <a:off x="1923626" y="2754805"/>
        <a:ext cx="7694506" cy="649600"/>
      </dsp:txXfrm>
    </dsp:sp>
    <dsp:sp modelId="{4BA7DFC0-7DF9-47F3-880F-CC001A4989E4}">
      <dsp:nvSpPr>
        <dsp:cNvPr id="0" name=""/>
        <dsp:cNvSpPr/>
      </dsp:nvSpPr>
      <dsp:spPr>
        <a:xfrm>
          <a:off x="0" y="2754805"/>
          <a:ext cx="1923626" cy="649600"/>
        </a:xfrm>
        <a:prstGeom prst="rect">
          <a:avLst/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19050" cap="rnd" cmpd="sng" algn="ctr">
          <a:solidFill>
            <a:schemeClr val="accent2">
              <a:hueOff val="-2371429"/>
              <a:satOff val="11360"/>
              <a:lumOff val="10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64166" rIns="101792" bIns="6416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UPDATE</a:t>
          </a:r>
        </a:p>
      </dsp:txBody>
      <dsp:txXfrm>
        <a:off x="0" y="2754805"/>
        <a:ext cx="1923626" cy="649600"/>
      </dsp:txXfrm>
    </dsp:sp>
    <dsp:sp modelId="{1469EABC-4C11-40C4-B7E3-0E7B1975473B}">
      <dsp:nvSpPr>
        <dsp:cNvPr id="0" name=""/>
        <dsp:cNvSpPr/>
      </dsp:nvSpPr>
      <dsp:spPr>
        <a:xfrm>
          <a:off x="1923626" y="3443381"/>
          <a:ext cx="7694506" cy="649600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95" tIns="164999" rIns="149295" bIns="16499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DELETE THE ENTRY</a:t>
          </a:r>
        </a:p>
      </dsp:txBody>
      <dsp:txXfrm>
        <a:off x="1923626" y="3443381"/>
        <a:ext cx="7694506" cy="649600"/>
      </dsp:txXfrm>
    </dsp:sp>
    <dsp:sp modelId="{7F52662E-8EC8-4313-9CF9-B4F208C49277}">
      <dsp:nvSpPr>
        <dsp:cNvPr id="0" name=""/>
        <dsp:cNvSpPr/>
      </dsp:nvSpPr>
      <dsp:spPr>
        <a:xfrm>
          <a:off x="0" y="3443381"/>
          <a:ext cx="1923626" cy="649600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92" tIns="64166" rIns="101792" bIns="6416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DELETE</a:t>
          </a:r>
        </a:p>
      </dsp:txBody>
      <dsp:txXfrm>
        <a:off x="0" y="3443381"/>
        <a:ext cx="1923626" cy="64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983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904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036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5189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6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3514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0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6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0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6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6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9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971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0F7BD0-3EAB-C1F2-255F-44ECC6AD4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371" y="749052"/>
            <a:ext cx="7576915" cy="3506879"/>
          </a:xfr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n-US" sz="51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EMPLOYEE MANAGEMENT   PORTAL (CRUD)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C0C842D-CD0A-9592-2340-96604AD8E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110" y="3833435"/>
            <a:ext cx="5810890" cy="2275513"/>
          </a:xfrm>
        </p:spPr>
        <p:txBody>
          <a:bodyPr>
            <a:noAutofit/>
          </a:bodyPr>
          <a:lstStyle/>
          <a:p>
            <a:pPr algn="l"/>
            <a:r>
              <a:rPr lang="en-US" sz="2800" b="1" i="1" dirty="0">
                <a:solidFill>
                  <a:schemeClr val="tx1"/>
                </a:solidFill>
                <a:latin typeface="Bell MT" panose="02020503060305020303" pitchFamily="18" charset="0"/>
              </a:rPr>
              <a:t>--by Yashshree Rasal(20230804001)</a:t>
            </a:r>
          </a:p>
          <a:p>
            <a:pPr algn="ctr"/>
            <a:r>
              <a:rPr lang="en-US" sz="2800" b="1" i="1" dirty="0">
                <a:solidFill>
                  <a:schemeClr val="tx1"/>
                </a:solidFill>
                <a:latin typeface="Bell MT" panose="02020503060305020303" pitchFamily="18" charset="0"/>
              </a:rPr>
              <a:t>&amp;</a:t>
            </a:r>
          </a:p>
          <a:p>
            <a:pPr algn="ctr"/>
            <a:r>
              <a:rPr lang="en-US" sz="2800" b="1" i="1" dirty="0">
                <a:solidFill>
                  <a:schemeClr val="tx1"/>
                </a:solidFill>
                <a:latin typeface="Bell MT" panose="02020503060305020303" pitchFamily="18" charset="0"/>
              </a:rPr>
              <a:t>   Shruti Hole (20230804017)</a:t>
            </a:r>
          </a:p>
        </p:txBody>
      </p:sp>
    </p:spTree>
    <p:extLst>
      <p:ext uri="{BB962C8B-B14F-4D97-AF65-F5344CB8AC3E}">
        <p14:creationId xmlns:p14="http://schemas.microsoft.com/office/powerpoint/2010/main" val="351334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C86B38-E638-6075-6A12-4C0803F0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43" y="2209493"/>
            <a:ext cx="4562321" cy="31188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9E064A-9FDA-276E-A4FE-FD94981C90E6}"/>
              </a:ext>
            </a:extLst>
          </p:cNvPr>
          <p:cNvSpPr txBox="1"/>
          <p:nvPr/>
        </p:nvSpPr>
        <p:spPr>
          <a:xfrm>
            <a:off x="2235121" y="481905"/>
            <a:ext cx="6382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Bahnschrift SemiBold SemiConden" panose="020B0502040204020203" pitchFamily="34" charset="0"/>
                <a:ea typeface="+mj-ea"/>
                <a:cs typeface="+mj-cs"/>
              </a:rPr>
              <a:t>CRUD OPERATIONS ON TABLE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8D712-2E3E-C161-7461-7A6E531EE23B}"/>
              </a:ext>
            </a:extLst>
          </p:cNvPr>
          <p:cNvSpPr txBox="1"/>
          <p:nvPr/>
        </p:nvSpPr>
        <p:spPr>
          <a:xfrm>
            <a:off x="4035578" y="1529692"/>
            <a:ext cx="45623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Bahnschrift SemiBold SemiConden" panose="020B0502040204020203" pitchFamily="34" charset="0"/>
                <a:ea typeface="+mj-ea"/>
                <a:cs typeface="+mj-cs"/>
              </a:rPr>
              <a:t>Create the Table</a:t>
            </a:r>
          </a:p>
        </p:txBody>
      </p:sp>
    </p:spTree>
    <p:extLst>
      <p:ext uri="{BB962C8B-B14F-4D97-AF65-F5344CB8AC3E}">
        <p14:creationId xmlns:p14="http://schemas.microsoft.com/office/powerpoint/2010/main" val="244273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CAC1D4-3C62-67C7-F9B3-F1338930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26" y="1446265"/>
            <a:ext cx="10120825" cy="1982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35DC4B-1947-0149-C944-FC7E86120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373" y="471196"/>
            <a:ext cx="6143625" cy="64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C53479-BBBA-DD12-3491-AFF743BDEA59}"/>
              </a:ext>
            </a:extLst>
          </p:cNvPr>
          <p:cNvSpPr txBox="1"/>
          <p:nvPr/>
        </p:nvSpPr>
        <p:spPr>
          <a:xfrm>
            <a:off x="2929473" y="375636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+mj-lt"/>
              </a:rPr>
              <a:t>Fetch All data from </a:t>
            </a:r>
            <a:r>
              <a:rPr lang="en-US" sz="2800" b="1" i="0" dirty="0">
                <a:solidFill>
                  <a:srgbClr val="002060"/>
                </a:solidFill>
                <a:effectLst/>
                <a:latin typeface="+mj-lt"/>
              </a:rPr>
              <a:t>DB</a:t>
            </a:r>
            <a:endParaRPr lang="en-US" sz="2400" b="1" i="0" dirty="0">
              <a:solidFill>
                <a:srgbClr val="002060"/>
              </a:solidFill>
              <a:effectLst/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55277-B230-C28D-78DC-6F3574799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690" y="4618434"/>
            <a:ext cx="6069526" cy="20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1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9C87BE-00E3-D80A-6892-C1B95EB55F06}"/>
              </a:ext>
            </a:extLst>
          </p:cNvPr>
          <p:cNvSpPr txBox="1"/>
          <p:nvPr/>
        </p:nvSpPr>
        <p:spPr>
          <a:xfrm>
            <a:off x="2609184" y="35235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latin typeface="+mj-lt"/>
              </a:rPr>
              <a:t>DELETE RECORD FROM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6F0A1-A5F1-564A-4FD3-1577CB83C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890"/>
          <a:stretch/>
        </p:blipFill>
        <p:spPr>
          <a:xfrm>
            <a:off x="461195" y="1058043"/>
            <a:ext cx="9344025" cy="1004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668057-7A1C-466B-C990-C3739759436D}"/>
              </a:ext>
            </a:extLst>
          </p:cNvPr>
          <p:cNvSpPr txBox="1"/>
          <p:nvPr/>
        </p:nvSpPr>
        <p:spPr>
          <a:xfrm>
            <a:off x="2609184" y="276852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+mj-lt"/>
              </a:rPr>
              <a:t>UPDATE A 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RECORD FROM TABLE</a:t>
            </a:r>
            <a:endParaRPr lang="en-US" sz="2400" b="1" i="0" dirty="0">
              <a:solidFill>
                <a:srgbClr val="002060"/>
              </a:solidFill>
              <a:effectLst/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0870F-EF0F-51E1-77A7-EC881F7EC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40"/>
          <a:stretch/>
        </p:blipFill>
        <p:spPr>
          <a:xfrm>
            <a:off x="461195" y="3858646"/>
            <a:ext cx="9344025" cy="14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5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80B1A9-2289-8595-180B-F07357D10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44"/>
          <a:stretch/>
        </p:blipFill>
        <p:spPr>
          <a:xfrm>
            <a:off x="1577396" y="941369"/>
            <a:ext cx="8506265" cy="452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0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8AFA57-5D5F-3FB6-AE47-A72761A1135B}"/>
              </a:ext>
            </a:extLst>
          </p:cNvPr>
          <p:cNvSpPr txBox="1"/>
          <p:nvPr/>
        </p:nvSpPr>
        <p:spPr>
          <a:xfrm>
            <a:off x="1567564" y="512697"/>
            <a:ext cx="7766936" cy="1011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CRUD OPERATIONS </a:t>
            </a:r>
            <a:r>
              <a:rPr lang="en-US" sz="5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1E7489-1272-BBE9-E29D-B294D79A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90" y="1845001"/>
            <a:ext cx="9315880" cy="756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EB7104-5A53-CB55-663B-0DDFBC66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415" y="3101650"/>
            <a:ext cx="5614903" cy="646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3549B4-3363-66FD-6C68-9E7C72D3AF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" r="-1"/>
          <a:stretch/>
        </p:blipFill>
        <p:spPr>
          <a:xfrm>
            <a:off x="260349" y="3894419"/>
            <a:ext cx="11671301" cy="14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2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56A91-E69E-AE78-DA7D-861B5AB3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3770769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pic>
        <p:nvPicPr>
          <p:cNvPr id="32" name="Graphic 31" descr="Handshake">
            <a:extLst>
              <a:ext uri="{FF2B5EF4-FFF2-40B4-BE49-F238E27FC236}">
                <a16:creationId xmlns:a16="http://schemas.microsoft.com/office/drawing/2014/main" id="{CC2AA1BA-6D6E-BE0E-BE8D-BDD5F2917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9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D9E8E5-378A-FB1E-67A6-1155963B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53" y="1294314"/>
            <a:ext cx="8596312" cy="3881437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5100" b="1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  <a:latin typeface="Berlin Sans FB Demi" panose="020E0802020502020306" pitchFamily="34" charset="0"/>
                <a:ea typeface="+mj-ea"/>
                <a:cs typeface="+mj-cs"/>
              </a:rPr>
              <a:t>MCA – FY </a:t>
            </a:r>
            <a:br>
              <a:rPr lang="en-US" sz="5100" b="1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  <a:latin typeface="Berlin Sans FB Demi" panose="020E0802020502020306" pitchFamily="34" charset="0"/>
                <a:ea typeface="+mj-ea"/>
                <a:cs typeface="+mj-cs"/>
              </a:rPr>
            </a:br>
            <a:br>
              <a:rPr lang="en-US" sz="5100" b="1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  <a:latin typeface="Berlin Sans FB Demi" panose="020E0802020502020306" pitchFamily="34" charset="0"/>
                <a:ea typeface="+mj-ea"/>
                <a:cs typeface="+mj-cs"/>
              </a:rPr>
            </a:br>
            <a:r>
              <a:rPr lang="en-US" sz="5100" b="1" dirty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  <a:latin typeface="Berlin Sans FB Demi" panose="020E0802020502020306" pitchFamily="34" charset="0"/>
                <a:ea typeface="+mj-ea"/>
                <a:cs typeface="+mj-cs"/>
              </a:rPr>
              <a:t>ADVANCE PROGRAMMING</a:t>
            </a:r>
          </a:p>
        </p:txBody>
      </p:sp>
    </p:spTree>
    <p:extLst>
      <p:ext uri="{BB962C8B-B14F-4D97-AF65-F5344CB8AC3E}">
        <p14:creationId xmlns:p14="http://schemas.microsoft.com/office/powerpoint/2010/main" val="51694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781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781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63FC7-0025-4FE9-2654-B9CCF909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519" y="-553072"/>
            <a:ext cx="4741538" cy="33714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5BF682-066B-5321-C156-61FE4D7AB710}"/>
              </a:ext>
            </a:extLst>
          </p:cNvPr>
          <p:cNvSpPr txBox="1">
            <a:spLocks/>
          </p:cNvSpPr>
          <p:nvPr/>
        </p:nvSpPr>
        <p:spPr>
          <a:xfrm>
            <a:off x="1601788" y="1828800"/>
            <a:ext cx="9334037" cy="350480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2598" indent="-212598" defTabSz="283464">
              <a:spcBef>
                <a:spcPts val="620"/>
              </a:spcBef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rPr>
              <a:t>The task is to create a </a:t>
            </a: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Bahnschrift SemiBold" panose="020B0502040204020203" pitchFamily="34" charset="0"/>
                <a:ea typeface="+mn-ea"/>
                <a:cs typeface="+mn-cs"/>
              </a:rPr>
              <a:t>Database-driven Employee Management System </a:t>
            </a: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rPr>
              <a:t>in Python that will store the information in </a:t>
            </a:r>
            <a:r>
              <a: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rPr>
              <a:t>the Database</a:t>
            </a: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rPr>
              <a:t>. The script will contain the following operations :</a:t>
            </a:r>
          </a:p>
          <a:p>
            <a:pPr marL="212598" indent="-212598" defTabSz="283464">
              <a:spcBef>
                <a:spcPts val="620"/>
              </a:spcBef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Bahnschrift SemiBold" panose="020B0502040204020203" pitchFamily="34" charset="0"/>
                <a:ea typeface="+mn-ea"/>
                <a:cs typeface="+mn-cs"/>
              </a:rPr>
              <a:t>Add</a:t>
            </a: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rPr>
              <a:t> Employee</a:t>
            </a:r>
          </a:p>
          <a:p>
            <a:pPr marL="212598" indent="-212598" defTabSz="283464">
              <a:spcBef>
                <a:spcPts val="620"/>
              </a:spcBef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Bahnschrift SemiBold" panose="020B0502040204020203" pitchFamily="34" charset="0"/>
                <a:ea typeface="+mn-ea"/>
                <a:cs typeface="+mn-cs"/>
              </a:rPr>
              <a:t>Remove</a:t>
            </a: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rPr>
              <a:t> Employee</a:t>
            </a:r>
          </a:p>
          <a:p>
            <a:pPr marL="212598" indent="-212598" defTabSz="283464">
              <a:spcBef>
                <a:spcPts val="620"/>
              </a:spcBef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Bahnschrift SemiBold" panose="020B0502040204020203" pitchFamily="34" charset="0"/>
                <a:ea typeface="+mn-ea"/>
                <a:cs typeface="+mn-cs"/>
              </a:rPr>
              <a:t>Update</a:t>
            </a: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rPr>
              <a:t> Employee</a:t>
            </a:r>
          </a:p>
          <a:p>
            <a:pPr marL="212598" indent="-212598" defTabSz="283464">
              <a:spcBef>
                <a:spcPts val="620"/>
              </a:spcBef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Bahnschrift SemiBold" panose="020B0502040204020203" pitchFamily="34" charset="0"/>
                <a:ea typeface="+mn-ea"/>
                <a:cs typeface="+mn-cs"/>
              </a:rPr>
              <a:t>Display</a:t>
            </a: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rPr>
              <a:t> Employees</a:t>
            </a:r>
          </a:p>
          <a:p>
            <a:pPr marL="212598" indent="-212598" defTabSz="283464">
              <a:spcBef>
                <a:spcPts val="620"/>
              </a:spcBef>
            </a:pPr>
            <a:r>
              <a:rPr 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rPr>
              <a:t>This System works on the </a:t>
            </a:r>
            <a:r>
              <a:rPr lang="en-US" sz="2000" b="1" u="sng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rPr>
              <a:t>concepts</a:t>
            </a:r>
            <a:r>
              <a:rPr 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rPr>
              <a:t> of taking the information from the database making required changes in the fetched data and applying the changes in the record.</a:t>
            </a:r>
            <a:endParaRPr lang="en-US" sz="36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7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B35E62-3A73-26B4-643A-ADD8CE0B8A3D}"/>
              </a:ext>
            </a:extLst>
          </p:cNvPr>
          <p:cNvSpPr txBox="1">
            <a:spLocks/>
          </p:cNvSpPr>
          <p:nvPr/>
        </p:nvSpPr>
        <p:spPr>
          <a:xfrm>
            <a:off x="1061770" y="1171375"/>
            <a:ext cx="8715911" cy="46333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To </a:t>
            </a:r>
            <a:r>
              <a:rPr lang="en-US" sz="2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perform different changes </a:t>
            </a:r>
            <a:r>
              <a:rPr lang="en-US" sz="24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in our Employee Record by using different functions for example </a:t>
            </a:r>
          </a:p>
          <a:p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  <a:latin typeface="Bahnschrift SemiBold" panose="020B0502040204020203" pitchFamily="34" charset="0"/>
              </a:rPr>
              <a:t>Add Employee </a:t>
            </a:r>
            <a:r>
              <a:rPr lang="en-US" sz="24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will </a:t>
            </a:r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  <a:latin typeface="Bahnschrift SemiBold" panose="020B0502040204020203" pitchFamily="34" charset="0"/>
              </a:rPr>
              <a:t>insert</a:t>
            </a:r>
            <a:r>
              <a:rPr lang="en-US" sz="24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 a new row in our Employee</a:t>
            </a:r>
          </a:p>
          <a:p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  <a:latin typeface="Bahnschrift SemiBold" panose="020B0502040204020203" pitchFamily="34" charset="0"/>
              </a:rPr>
              <a:t>Delete Employee</a:t>
            </a:r>
            <a:r>
              <a:rPr lang="en-US" sz="24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 Function which will delete the record of any particular existing employee in our Employee table. </a:t>
            </a:r>
          </a:p>
          <a:p>
            <a:r>
              <a:rPr lang="en-US" sz="24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The main advantage of connecting our program to the database is that the information becomes </a:t>
            </a:r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  <a:latin typeface="Bahnschrift SemiBold" panose="020B0502040204020203" pitchFamily="34" charset="0"/>
              </a:rPr>
              <a:t>lossless</a:t>
            </a:r>
            <a:r>
              <a:rPr lang="en-US" sz="24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 even after closing our program a number of times.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F7BFD-A559-2CF7-8D93-2A27A0C5CC32}"/>
              </a:ext>
            </a:extLst>
          </p:cNvPr>
          <p:cNvSpPr txBox="1"/>
          <p:nvPr/>
        </p:nvSpPr>
        <p:spPr>
          <a:xfrm>
            <a:off x="3695701" y="294212"/>
            <a:ext cx="344805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1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  <a:ea typeface="+mj-ea"/>
                <a:cs typeface="+mj-cs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1500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9053D-2000-F1B7-3F5B-28ECDB569878}"/>
              </a:ext>
            </a:extLst>
          </p:cNvPr>
          <p:cNvSpPr txBox="1">
            <a:spLocks/>
          </p:cNvSpPr>
          <p:nvPr/>
        </p:nvSpPr>
        <p:spPr>
          <a:xfrm>
            <a:off x="1507066" y="999460"/>
            <a:ext cx="5698067" cy="447985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5100" b="1" dirty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Berlin Sans FB Demi" panose="020E0802020502020306" pitchFamily="34" charset="0"/>
              </a:rPr>
              <a:t>TECHNOLOGIES USED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1A57C-1440-FBB1-A8E6-F45EA4A4C861}"/>
              </a:ext>
            </a:extLst>
          </p:cNvPr>
          <p:cNvSpPr txBox="1"/>
          <p:nvPr/>
        </p:nvSpPr>
        <p:spPr>
          <a:xfrm>
            <a:off x="7569049" y="3424766"/>
            <a:ext cx="43228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Berlin Sans FB Demi" panose="020E0802020502020306" pitchFamily="34" charset="0"/>
              </a:rPr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Berlin Sans FB Demi" panose="020E0802020502020306" pitchFamily="34" charset="0"/>
              </a:rPr>
              <a:t>Tkinter</a:t>
            </a:r>
            <a:r>
              <a:rPr lang="en-US" sz="3600" dirty="0">
                <a:latin typeface="Berlin Sans FB Demi" panose="020E0802020502020306" pitchFamily="34" charset="0"/>
              </a:rPr>
              <a:t>(GUI)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Berlin Sans FB Demi" panose="020E0802020502020306" pitchFamily="34" charset="0"/>
              </a:rPr>
              <a:t>Sqlite3(Database)</a:t>
            </a:r>
          </a:p>
        </p:txBody>
      </p:sp>
    </p:spTree>
    <p:extLst>
      <p:ext uri="{BB962C8B-B14F-4D97-AF65-F5344CB8AC3E}">
        <p14:creationId xmlns:p14="http://schemas.microsoft.com/office/powerpoint/2010/main" val="419571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12D3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12D3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ED955-C407-C9F2-D7DF-8BFF1AB85F21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100" b="1" dirty="0">
                <a:ln>
                  <a:solidFill>
                    <a:srgbClr val="00B050"/>
                  </a:solidFill>
                </a:ln>
                <a:solidFill>
                  <a:schemeClr val="tx1"/>
                </a:solidFill>
                <a:latin typeface="Berlin Sans FB Demi" panose="020E0802020502020306" pitchFamily="34" charset="0"/>
              </a:rPr>
              <a:t>FEATURES (CRUD)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extBox 4">
            <a:extLst>
              <a:ext uri="{FF2B5EF4-FFF2-40B4-BE49-F238E27FC236}">
                <a16:creationId xmlns:a16="http://schemas.microsoft.com/office/drawing/2014/main" id="{8107CF21-8E87-428A-A879-DF3D4AD1A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023347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13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EC4F4AD6-B17B-4E9A-85C1-F76386196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EC4F4AD6-B17B-4E9A-85C1-F76386196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EC4F4AD6-B17B-4E9A-85C1-F76386196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EC4F4AD6-B17B-4E9A-85C1-F76386196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8F75F975-400C-4F52-A788-BEAD00D63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8F75F975-400C-4F52-A788-BEAD00D63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8F75F975-400C-4F52-A788-BEAD00D63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8F75F975-400C-4F52-A788-BEAD00D63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E45B2E04-B3B4-40FD-9779-58855EE7B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E45B2E04-B3B4-40FD-9779-58855EE7B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E45B2E04-B3B4-40FD-9779-58855EE7B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E45B2E04-B3B4-40FD-9779-58855EE7B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BD9F011B-F712-4A18-A7FC-5A46089E60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BD9F011B-F712-4A18-A7FC-5A46089E60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BD9F011B-F712-4A18-A7FC-5A46089E60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BD9F011B-F712-4A18-A7FC-5A46089E60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C7A1337B-F864-4C3E-9C15-F60FFDD59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C7A1337B-F864-4C3E-9C15-F60FFDD59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C7A1337B-F864-4C3E-9C15-F60FFDD59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C7A1337B-F864-4C3E-9C15-F60FFDD59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FE66C1ED-69E2-460C-BAA9-D541B27B71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FE66C1ED-69E2-460C-BAA9-D541B27B71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FE66C1ED-69E2-460C-BAA9-D541B27B71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FE66C1ED-69E2-460C-BAA9-D541B27B71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76671453-BD32-4A7B-A40C-C17F0E48D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76671453-BD32-4A7B-A40C-C17F0E48D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76671453-BD32-4A7B-A40C-C17F0E48D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76671453-BD32-4A7B-A40C-C17F0E48D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1673DBF2-7925-4EF1-A575-CE967BB06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1673DBF2-7925-4EF1-A575-CE967BB06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1673DBF2-7925-4EF1-A575-CE967BB06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1673DBF2-7925-4EF1-A575-CE967BB06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5">
                                            <p:graphicEl>
                                              <a:dgm id="{4BA7DFC0-7DF9-47F3-880F-CC001A4989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4BA7DFC0-7DF9-47F3-880F-CC001A4989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4BA7DFC0-7DF9-47F3-880F-CC001A4989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dgm id="{4BA7DFC0-7DF9-47F3-880F-CC001A4989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5">
                                            <p:graphicEl>
                                              <a:dgm id="{029892D1-4925-491D-8DC7-36A83236C8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graphicEl>
                                              <a:dgm id="{029892D1-4925-491D-8DC7-36A83236C8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graphicEl>
                                              <a:dgm id="{029892D1-4925-491D-8DC7-36A83236C8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graphicEl>
                                              <a:dgm id="{029892D1-4925-491D-8DC7-36A83236C8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5">
                                            <p:graphicEl>
                                              <a:dgm id="{7F52662E-8EC8-4313-9CF9-B4F208C49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graphicEl>
                                              <a:dgm id="{7F52662E-8EC8-4313-9CF9-B4F208C49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graphicEl>
                                              <a:dgm id="{7F52662E-8EC8-4313-9CF9-B4F208C49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graphicEl>
                                              <a:dgm id="{7F52662E-8EC8-4313-9CF9-B4F208C49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5">
                                            <p:graphicEl>
                                              <a:dgm id="{1469EABC-4C11-40C4-B7E3-0E7B19754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graphicEl>
                                              <a:dgm id="{1469EABC-4C11-40C4-B7E3-0E7B19754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graphicEl>
                                              <a:dgm id="{1469EABC-4C11-40C4-B7E3-0E7B19754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graphicEl>
                                              <a:dgm id="{1469EABC-4C11-40C4-B7E3-0E7B19754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FB6030-BC7E-5612-DD52-A27181447692}"/>
              </a:ext>
            </a:extLst>
          </p:cNvPr>
          <p:cNvSpPr/>
          <p:nvPr/>
        </p:nvSpPr>
        <p:spPr>
          <a:xfrm>
            <a:off x="6096000" y="600791"/>
            <a:ext cx="3238500" cy="5813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7BDCFF-5879-61C4-9122-754F2D07CA84}"/>
              </a:ext>
            </a:extLst>
          </p:cNvPr>
          <p:cNvSpPr/>
          <p:nvPr/>
        </p:nvSpPr>
        <p:spPr>
          <a:xfrm>
            <a:off x="6827771" y="744647"/>
            <a:ext cx="1978801" cy="6985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DB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C3E7F3-A485-6C0B-0B80-50ACD23A06A7}"/>
              </a:ext>
            </a:extLst>
          </p:cNvPr>
          <p:cNvSpPr/>
          <p:nvPr/>
        </p:nvSpPr>
        <p:spPr>
          <a:xfrm>
            <a:off x="6827770" y="1709974"/>
            <a:ext cx="1978801" cy="6985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DB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721661-D7E5-5782-9446-ED59FD9C54D2}"/>
              </a:ext>
            </a:extLst>
          </p:cNvPr>
          <p:cNvSpPr/>
          <p:nvPr/>
        </p:nvSpPr>
        <p:spPr>
          <a:xfrm>
            <a:off x="6827769" y="2675301"/>
            <a:ext cx="1978801" cy="6985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E8B408-84E8-9D3B-5370-6AFE49B898F1}"/>
              </a:ext>
            </a:extLst>
          </p:cNvPr>
          <p:cNvSpPr/>
          <p:nvPr/>
        </p:nvSpPr>
        <p:spPr>
          <a:xfrm>
            <a:off x="6827769" y="3640628"/>
            <a:ext cx="1978801" cy="6985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BFF80E-9A55-4C1E-5F06-F156678A7EFE}"/>
              </a:ext>
            </a:extLst>
          </p:cNvPr>
          <p:cNvSpPr/>
          <p:nvPr/>
        </p:nvSpPr>
        <p:spPr>
          <a:xfrm>
            <a:off x="6827769" y="4605955"/>
            <a:ext cx="1978801" cy="6985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4C9611-5A1C-D674-577C-C594C64A7D4C}"/>
              </a:ext>
            </a:extLst>
          </p:cNvPr>
          <p:cNvSpPr/>
          <p:nvPr/>
        </p:nvSpPr>
        <p:spPr>
          <a:xfrm>
            <a:off x="6827768" y="5571282"/>
            <a:ext cx="1978801" cy="6985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ENTRY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28FD3A-59C4-5D09-41CA-CCE9F30A6234}"/>
              </a:ext>
            </a:extLst>
          </p:cNvPr>
          <p:cNvSpPr/>
          <p:nvPr/>
        </p:nvSpPr>
        <p:spPr>
          <a:xfrm>
            <a:off x="6053096" y="3126286"/>
            <a:ext cx="246743" cy="24674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F0F0B-B04A-E217-CC9A-59708B4E409F}"/>
              </a:ext>
            </a:extLst>
          </p:cNvPr>
          <p:cNvSpPr/>
          <p:nvPr/>
        </p:nvSpPr>
        <p:spPr>
          <a:xfrm>
            <a:off x="3985373" y="2815771"/>
            <a:ext cx="1378857" cy="8248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A8D37F-FEE5-7D78-C347-14567EB75955}"/>
              </a:ext>
            </a:extLst>
          </p:cNvPr>
          <p:cNvSpPr/>
          <p:nvPr/>
        </p:nvSpPr>
        <p:spPr>
          <a:xfrm>
            <a:off x="696686" y="1695460"/>
            <a:ext cx="2656114" cy="3137797"/>
          </a:xfrm>
          <a:prstGeom prst="rect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88AC0A-BDD1-5944-7C62-83A697C3CB4D}"/>
              </a:ext>
            </a:extLst>
          </p:cNvPr>
          <p:cNvCxnSpPr>
            <a:cxnSpLocks/>
          </p:cNvCxnSpPr>
          <p:nvPr/>
        </p:nvCxnSpPr>
        <p:spPr>
          <a:xfrm>
            <a:off x="2009320" y="2815771"/>
            <a:ext cx="0" cy="9653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E59254-6E5E-CE1D-BB29-981E282F85D2}"/>
              </a:ext>
            </a:extLst>
          </p:cNvPr>
          <p:cNvSpPr txBox="1"/>
          <p:nvPr/>
        </p:nvSpPr>
        <p:spPr>
          <a:xfrm>
            <a:off x="1161143" y="2061029"/>
            <a:ext cx="16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ahnschrift" panose="020B0502040204020203" pitchFamily="34" charset="0"/>
              </a:rPr>
              <a:t>SQLITE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0D178-A70F-658E-A9C9-B4BD573541AB}"/>
              </a:ext>
            </a:extLst>
          </p:cNvPr>
          <p:cNvSpPr txBox="1"/>
          <p:nvPr/>
        </p:nvSpPr>
        <p:spPr>
          <a:xfrm>
            <a:off x="1111252" y="3950113"/>
            <a:ext cx="16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ahnschrift" panose="020B0502040204020203" pitchFamily="34" charset="0"/>
              </a:rPr>
              <a:t>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00F7D8-50B2-FA89-6CAC-E2D475BE8FE8}"/>
              </a:ext>
            </a:extLst>
          </p:cNvPr>
          <p:cNvSpPr txBox="1"/>
          <p:nvPr/>
        </p:nvSpPr>
        <p:spPr>
          <a:xfrm>
            <a:off x="1111252" y="5119789"/>
            <a:ext cx="1696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ahnschrift" panose="020B0502040204020203" pitchFamily="34" charset="0"/>
              </a:rPr>
              <a:t>DATABASE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CA216-950C-DBB4-2CD8-6938E10E3AEA}"/>
              </a:ext>
            </a:extLst>
          </p:cNvPr>
          <p:cNvSpPr txBox="1"/>
          <p:nvPr/>
        </p:nvSpPr>
        <p:spPr>
          <a:xfrm>
            <a:off x="6197918" y="82961"/>
            <a:ext cx="323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ahnschrift" panose="020B0502040204020203" pitchFamily="34" charset="0"/>
              </a:rPr>
              <a:t>DATABASE QUERIES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EF4780-ABCE-390C-42B6-B9A8785B9F78}"/>
              </a:ext>
            </a:extLst>
          </p:cNvPr>
          <p:cNvCxnSpPr>
            <a:cxnSpLocks/>
          </p:cNvCxnSpPr>
          <p:nvPr/>
        </p:nvCxnSpPr>
        <p:spPr>
          <a:xfrm flipH="1" flipV="1">
            <a:off x="5364230" y="3249658"/>
            <a:ext cx="643776" cy="13803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D301C2-C52E-7183-6809-FE1EE8049477}"/>
              </a:ext>
            </a:extLst>
          </p:cNvPr>
          <p:cNvCxnSpPr>
            <a:cxnSpLocks/>
          </p:cNvCxnSpPr>
          <p:nvPr/>
        </p:nvCxnSpPr>
        <p:spPr>
          <a:xfrm>
            <a:off x="3147060" y="3303426"/>
            <a:ext cx="838313" cy="0"/>
          </a:xfrm>
          <a:prstGeom prst="straightConnector1">
            <a:avLst/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137E1A-6A99-7DC4-5FB3-09039177A987}"/>
              </a:ext>
            </a:extLst>
          </p:cNvPr>
          <p:cNvCxnSpPr>
            <a:cxnSpLocks/>
            <a:stCxn id="13" idx="7"/>
          </p:cNvCxnSpPr>
          <p:nvPr/>
        </p:nvCxnSpPr>
        <p:spPr>
          <a:xfrm flipV="1">
            <a:off x="6263704" y="3032024"/>
            <a:ext cx="583129" cy="1303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A74BAF-A5AA-FA5F-95DC-20853A36ACF3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299839" y="3249658"/>
            <a:ext cx="583129" cy="5049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42823A-04A0-2541-2E92-B00B9FD3C30E}"/>
              </a:ext>
            </a:extLst>
          </p:cNvPr>
          <p:cNvCxnSpPr>
            <a:cxnSpLocks/>
          </p:cNvCxnSpPr>
          <p:nvPr/>
        </p:nvCxnSpPr>
        <p:spPr>
          <a:xfrm>
            <a:off x="6247972" y="3376239"/>
            <a:ext cx="607397" cy="12651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173065-43D2-2CB0-91FF-3B7209CA309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144386" y="3340825"/>
            <a:ext cx="683382" cy="25797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ED74F9B-9066-79E4-219F-37AF76B0E34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804571" y="1409340"/>
            <a:ext cx="12600" cy="3006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1AD1AD-FA26-879F-0082-C03F5FF38B3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791971" y="2367231"/>
            <a:ext cx="25199" cy="3080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44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8492EB2F-FDE3-50BE-C938-D8F9AFADF5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1172" b="1222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42079-A170-B836-6577-8403E4A858E1}"/>
              </a:ext>
            </a:extLst>
          </p:cNvPr>
          <p:cNvSpPr txBox="1"/>
          <p:nvPr/>
        </p:nvSpPr>
        <p:spPr>
          <a:xfrm>
            <a:off x="4295542" y="2191658"/>
            <a:ext cx="4576388" cy="20883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100" b="1" dirty="0">
                <a:latin typeface="Berlin Sans FB Demi" panose="020E0802020502020306" pitchFamily="34" charset="0"/>
                <a:ea typeface="+mj-ea"/>
                <a:cs typeface="+mj-cs"/>
              </a:rPr>
              <a:t>CODE  &amp;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100" b="1" dirty="0">
                <a:latin typeface="Berlin Sans FB Demi" panose="020E0802020502020306" pitchFamily="34" charset="0"/>
                <a:ea typeface="+mj-ea"/>
                <a:cs typeface="+mj-cs"/>
              </a:rPr>
              <a:t> OUTPUT</a:t>
            </a:r>
          </a:p>
        </p:txBody>
      </p:sp>
      <p:sp>
        <p:nvSpPr>
          <p:cNvPr id="69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2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597E87-604B-D939-3268-6D1D8ACED0FF}"/>
              </a:ext>
            </a:extLst>
          </p:cNvPr>
          <p:cNvSpPr txBox="1"/>
          <p:nvPr/>
        </p:nvSpPr>
        <p:spPr>
          <a:xfrm>
            <a:off x="1404608" y="3198350"/>
            <a:ext cx="88892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Bahnschrift SemiBold SemiConden" panose="020B0502040204020203" pitchFamily="34" charset="0"/>
                <a:ea typeface="+mj-ea"/>
                <a:cs typeface="+mj-cs"/>
              </a:rPr>
              <a:t>For creating the Employee Management Portal in Python that uses </a:t>
            </a:r>
            <a:r>
              <a:rPr lang="en-US" sz="2800" b="1" dirty="0" err="1">
                <a:latin typeface="Bahnschrift SemiBold SemiConden" panose="020B0502040204020203" pitchFamily="34" charset="0"/>
                <a:ea typeface="+mj-ea"/>
                <a:cs typeface="+mj-cs"/>
              </a:rPr>
              <a:t>sqlite</a:t>
            </a:r>
            <a:r>
              <a:rPr lang="en-US" sz="2800" b="1" dirty="0">
                <a:latin typeface="Bahnschrift SemiBold SemiConden" panose="020B0502040204020203" pitchFamily="34" charset="0"/>
                <a:ea typeface="+mj-ea"/>
                <a:cs typeface="+mj-cs"/>
              </a:rPr>
              <a:t> database we need to connect Python with sqlite3.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C6044-78C6-5161-BF93-1F149388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60" y="4399317"/>
            <a:ext cx="4402393" cy="1201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55D754-0C9A-FD07-303F-E2BC65052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9" y="1256980"/>
            <a:ext cx="10823162" cy="12995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26E094-7C0D-BD16-6F6D-5CB00A24BDB7}"/>
              </a:ext>
            </a:extLst>
          </p:cNvPr>
          <p:cNvSpPr txBox="1"/>
          <p:nvPr/>
        </p:nvSpPr>
        <p:spPr>
          <a:xfrm>
            <a:off x="3632551" y="437327"/>
            <a:ext cx="88892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Bahnschrift SemiBold SemiConden" panose="020B0502040204020203" pitchFamily="34" charset="0"/>
                <a:ea typeface="+mj-ea"/>
                <a:cs typeface="+mj-cs"/>
              </a:rPr>
              <a:t>Importing necessary modules 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7A8EFE-8168-A662-60C4-74E9081B8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20" y="2556502"/>
            <a:ext cx="10823162" cy="4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8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281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Bahnschrift</vt:lpstr>
      <vt:lpstr>Bahnschrift SemiBold</vt:lpstr>
      <vt:lpstr>Bahnschrift SemiBold SemiConden</vt:lpstr>
      <vt:lpstr>Bell MT</vt:lpstr>
      <vt:lpstr>Berlin Sans FB Demi</vt:lpstr>
      <vt:lpstr>Trebuchet MS</vt:lpstr>
      <vt:lpstr>Wingdings</vt:lpstr>
      <vt:lpstr>Wingdings 3</vt:lpstr>
      <vt:lpstr>Facet</vt:lpstr>
      <vt:lpstr>EMPLOYEE MANAGEMENT   PORTAL (CRUD)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  PORTAL (CRUD)</dc:title>
  <dc:creator>yashshree sanjay rasal</dc:creator>
  <cp:lastModifiedBy>yashshree sanjay rasal</cp:lastModifiedBy>
  <cp:revision>19</cp:revision>
  <dcterms:created xsi:type="dcterms:W3CDTF">2023-12-12T14:00:32Z</dcterms:created>
  <dcterms:modified xsi:type="dcterms:W3CDTF">2023-12-13T05:18:52Z</dcterms:modified>
</cp:coreProperties>
</file>