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9"/>
  </p:notesMasterIdLst>
  <p:handoutMasterIdLst>
    <p:handoutMasterId r:id="rId10"/>
  </p:handoutMasterIdLst>
  <p:sldIdLst>
    <p:sldId id="269" r:id="rId2"/>
    <p:sldId id="271" r:id="rId3"/>
    <p:sldId id="272" r:id="rId4"/>
    <p:sldId id="273" r:id="rId5"/>
    <p:sldId id="274" r:id="rId6"/>
    <p:sldId id="275" r:id="rId7"/>
    <p:sldId id="281" r:id="rId8"/>
  </p:sldIdLst>
  <p:sldSz cx="9144000" cy="6858000" type="screen4x3"/>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7155" autoAdjust="0"/>
  </p:normalViewPr>
  <p:slideViewPr>
    <p:cSldViewPr>
      <p:cViewPr varScale="1">
        <p:scale>
          <a:sx n="82" d="100"/>
          <a:sy n="82" d="100"/>
        </p:scale>
        <p:origin x="1502" y="7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107" name="Title Placeholder 1"/>
          <p:cNvSpPr>
            <a:spLocks noGrp="1" noChangeArrowheads="1"/>
          </p:cNvSpPr>
          <p:nvPr>
            <p:ph type="ctrTitle"/>
          </p:nvPr>
        </p:nvSpPr>
        <p:spPr>
          <a:xfrm>
            <a:off x="315913" y="466725"/>
            <a:ext cx="67818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849313" y="3049588"/>
            <a:ext cx="62484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3259C393-9A2B-45A2-8E4E-FAFA5413C1FC}" type="datetime1">
              <a:rPr lang="en-US" altLang="en-US" smtClean="0"/>
              <a:pPr/>
              <a:t>1/27/2024</a:t>
            </a:fld>
            <a:endParaRPr lang="en-US" altLang="en-US" dirty="0"/>
          </a:p>
        </p:txBody>
      </p:sp>
      <p:sp>
        <p:nvSpPr>
          <p:cNvPr id="47110" name="Footer Placeholder 4"/>
          <p:cNvSpPr>
            <a:spLocks noGrp="1" noChangeArrowheads="1"/>
          </p:cNvSpPr>
          <p:nvPr>
            <p:ph type="ftr" sz="quarter" idx="3"/>
          </p:nvPr>
        </p:nvSpPr>
        <p:spPr/>
        <p:txBody>
          <a:bodyPr/>
          <a:lstStyle>
            <a:lvl1pPr>
              <a:defRPr/>
            </a:lvl1pPr>
          </a:lstStyle>
          <a:p>
            <a:r>
              <a:rPr lang="en-US" altLang="en-US" dirty="0"/>
              <a:t>Add a footer</a:t>
            </a:r>
          </a:p>
        </p:txBody>
      </p:sp>
      <p:sp>
        <p:nvSpPr>
          <p:cNvPr id="47111" name="Slide Number Placeholder 5"/>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2C67B00-BE02-4BB9-B9A5-D51D0D1A821E}" type="datetime1">
              <a:rPr lang="en-US" altLang="en-US" smtClean="0"/>
              <a:pPr/>
              <a:t>1/27/2024</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07695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7FA2D16B-FB7D-484B-A659-F70C0EEA95A8}" type="datetime1">
              <a:rPr lang="en-US" altLang="en-US" smtClean="0"/>
              <a:pPr/>
              <a:t>1/27/2024</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53158947-7A00-4A76-84B1-1B2119E03B78}" type="datetime1">
              <a:rPr lang="en-US" altLang="en-US" smtClean="0"/>
              <a:pPr/>
              <a:t>1/27/2024</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D91BFB3-8F1B-477F-B96F-8BA65B2D4AD3}" type="datetime1">
              <a:rPr lang="en-US" altLang="en-US" smtClean="0"/>
              <a:pPr/>
              <a:t>1/27/2024</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149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B493DC1E-4DED-43A8-89C3-4163E3A75CBB}" type="datetime1">
              <a:rPr lang="en-US" altLang="en-US" smtClean="0"/>
              <a:pPr/>
              <a:t>1/27/2024</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6676BA95-CF00-41A1-A420-966FC66619DA}" type="datetime1">
              <a:rPr lang="en-US" altLang="en-US" smtClean="0"/>
              <a:pPr/>
              <a:t>1/27/2024</a:t>
            </a:fld>
            <a:endParaRPr lang="en-US" altLang="en-US" dirty="0"/>
          </a:p>
        </p:txBody>
      </p:sp>
      <p:sp>
        <p:nvSpPr>
          <p:cNvPr id="8" name="Footer Placeholder 7"/>
          <p:cNvSpPr>
            <a:spLocks noGrp="1"/>
          </p:cNvSpPr>
          <p:nvPr>
            <p:ph type="ftr" sz="quarter" idx="11"/>
          </p:nvPr>
        </p:nvSpPr>
        <p:spPr/>
        <p:txBody>
          <a:bodyPr/>
          <a:lstStyle>
            <a:lvl1pPr>
              <a:defRPr/>
            </a:lvl1pPr>
          </a:lstStyle>
          <a:p>
            <a:r>
              <a:rPr lang="en-US" altLang="en-US" dirty="0"/>
              <a:t>Add a footer</a:t>
            </a:r>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0CD8A93-8C14-4267-B95F-FE4BE0AB69DE}" type="datetime1">
              <a:rPr lang="en-US" altLang="en-US" smtClean="0"/>
              <a:pPr/>
              <a:t>1/27/2024</a:t>
            </a:fld>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a:t>Add a footer</a:t>
            </a:r>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E05897D-7D60-41CE-AECE-5AF4DAA0D447}" type="datetime1">
              <a:rPr lang="en-US" altLang="en-US" smtClean="0"/>
              <a:pPr/>
              <a:t>1/27/2024</a:t>
            </a:fld>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a:t>Add a footer</a:t>
            </a:r>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1919950-C514-47F9-AEFE-38055CCEE8E4}" type="datetime1">
              <a:rPr lang="en-US" altLang="en-US" smtClean="0"/>
              <a:pPr/>
              <a:t>1/27/2024</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86D2572-3AEE-4103-AD61-E3B66B0BAB81}" type="datetime1">
              <a:rPr lang="en-US" altLang="en-US" smtClean="0"/>
              <a:pPr/>
              <a:t>1/27/2024</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6083" name="Title Placeholder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Text Placeholder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6085" name="Date Placeholder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375B0982-7648-47FF-97D6-16483483F3D5}" type="datetime1">
              <a:rPr lang="en-US" altLang="en-US" smtClean="0"/>
              <a:pPr/>
              <a:t>1/27/2024</a:t>
            </a:fld>
            <a:endParaRPr lang="en-US" altLang="en-US" dirty="0"/>
          </a:p>
        </p:txBody>
      </p:sp>
      <p:sp>
        <p:nvSpPr>
          <p:cNvPr id="46086" name="Footer Placeholder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r>
              <a:rPr lang="en-US" altLang="en-US" dirty="0"/>
              <a:t>Add a footer</a:t>
            </a:r>
          </a:p>
        </p:txBody>
      </p:sp>
      <p:sp>
        <p:nvSpPr>
          <p:cNvPr id="46087" name="Slide Number Placeholder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86D98-0B9B-4C4E-A25F-64BA4C5DBB94}"/>
              </a:ext>
            </a:extLst>
          </p:cNvPr>
          <p:cNvSpPr>
            <a:spLocks noGrp="1"/>
          </p:cNvSpPr>
          <p:nvPr>
            <p:ph type="ctrTitle"/>
          </p:nvPr>
        </p:nvSpPr>
        <p:spPr/>
        <p:txBody>
          <a:bodyPr/>
          <a:lstStyle/>
          <a:p>
            <a:r>
              <a:rPr lang="en-IN" dirty="0"/>
              <a:t>AMAZON SALES</a:t>
            </a:r>
            <a:br>
              <a:rPr lang="en-IN" dirty="0"/>
            </a:br>
            <a:r>
              <a:rPr lang="en-IN" dirty="0"/>
              <a:t>DATA ANALYSIS REPORT</a:t>
            </a:r>
            <a:endParaRPr lang="en-US" dirty="0"/>
          </a:p>
        </p:txBody>
      </p:sp>
      <p:sp>
        <p:nvSpPr>
          <p:cNvPr id="5" name="Subtitle 4">
            <a:extLst>
              <a:ext uri="{FF2B5EF4-FFF2-40B4-BE49-F238E27FC236}">
                <a16:creationId xmlns:a16="http://schemas.microsoft.com/office/drawing/2014/main" id="{D655BBED-E65C-4B70-99E3-9318D4F249A0}"/>
              </a:ext>
            </a:extLst>
          </p:cNvPr>
          <p:cNvSpPr>
            <a:spLocks noGrp="1"/>
          </p:cNvSpPr>
          <p:nvPr>
            <p:ph type="subTitle" idx="1"/>
          </p:nvPr>
        </p:nvSpPr>
        <p:spPr/>
        <p:txBody>
          <a:bodyPr/>
          <a:lstStyle/>
          <a:p>
            <a:r>
              <a:rPr lang="en-US" dirty="0"/>
              <a:t>Presented by Yash Singh</a:t>
            </a:r>
          </a:p>
        </p:txBody>
      </p:sp>
    </p:spTree>
    <p:extLst>
      <p:ext uri="{BB962C8B-B14F-4D97-AF65-F5344CB8AC3E}">
        <p14:creationId xmlns:p14="http://schemas.microsoft.com/office/powerpoint/2010/main" val="342948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3800-1E6B-4A93-87D3-3D70E59B3CEE}"/>
              </a:ext>
            </a:extLst>
          </p:cNvPr>
          <p:cNvSpPr>
            <a:spLocks noGrp="1"/>
          </p:cNvSpPr>
          <p:nvPr>
            <p:ph type="title"/>
          </p:nvPr>
        </p:nvSpPr>
        <p:spPr/>
        <p:txBody>
          <a:bodyPr/>
          <a:lstStyle/>
          <a:p>
            <a:r>
              <a:rPr lang="en-IN" sz="3600" dirty="0"/>
              <a:t>Objective</a:t>
            </a:r>
            <a:endParaRPr lang="en-US" dirty="0"/>
          </a:p>
        </p:txBody>
      </p:sp>
      <p:sp>
        <p:nvSpPr>
          <p:cNvPr id="3" name="Content Placeholder 2">
            <a:extLst>
              <a:ext uri="{FF2B5EF4-FFF2-40B4-BE49-F238E27FC236}">
                <a16:creationId xmlns:a16="http://schemas.microsoft.com/office/drawing/2014/main" id="{138AFC74-2DAB-4FF2-A66B-288CACB8B844}"/>
              </a:ext>
            </a:extLst>
          </p:cNvPr>
          <p:cNvSpPr>
            <a:spLocks noGrp="1"/>
          </p:cNvSpPr>
          <p:nvPr>
            <p:ph idx="1"/>
          </p:nvPr>
        </p:nvSpPr>
        <p:spPr/>
        <p:txBody>
          <a:bodyPr/>
          <a:lstStyle/>
          <a:p>
            <a:r>
              <a:rPr lang="en-US" dirty="0"/>
              <a:t>Sale management has grown in importance in response to increased competitiveness and the necessity for efficient distribution strategies to decrease costs and raise revenues. Find the monthly, yearly, and yearly sales and profit trends. </a:t>
            </a:r>
          </a:p>
        </p:txBody>
      </p:sp>
    </p:spTree>
    <p:extLst>
      <p:ext uri="{BB962C8B-B14F-4D97-AF65-F5344CB8AC3E}">
        <p14:creationId xmlns:p14="http://schemas.microsoft.com/office/powerpoint/2010/main" val="3733441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8B17-CA98-41AD-988B-68DA804E97D8}"/>
              </a:ext>
            </a:extLst>
          </p:cNvPr>
          <p:cNvSpPr>
            <a:spLocks noGrp="1"/>
          </p:cNvSpPr>
          <p:nvPr>
            <p:ph type="title"/>
          </p:nvPr>
        </p:nvSpPr>
        <p:spPr/>
        <p:txBody>
          <a:bodyPr/>
          <a:lstStyle/>
          <a:p>
            <a:r>
              <a:rPr lang="en-IN" sz="3600" dirty="0"/>
              <a:t>Benefits</a:t>
            </a:r>
            <a:endParaRPr lang="en-US" dirty="0"/>
          </a:p>
        </p:txBody>
      </p:sp>
      <p:sp>
        <p:nvSpPr>
          <p:cNvPr id="3" name="Content Placeholder 2">
            <a:extLst>
              <a:ext uri="{FF2B5EF4-FFF2-40B4-BE49-F238E27FC236}">
                <a16:creationId xmlns:a16="http://schemas.microsoft.com/office/drawing/2014/main" id="{4488E470-4D18-4400-AE5B-F1B78BA44AD5}"/>
              </a:ext>
            </a:extLst>
          </p:cNvPr>
          <p:cNvSpPr>
            <a:spLocks noGrp="1"/>
          </p:cNvSpPr>
          <p:nvPr>
            <p:ph idx="1"/>
          </p:nvPr>
        </p:nvSpPr>
        <p:spPr/>
        <p:txBody>
          <a:bodyPr/>
          <a:lstStyle/>
          <a:p>
            <a:r>
              <a:rPr lang="en-US" dirty="0"/>
              <a:t>Help out to make better business decisions. • Help analyze customer trends and satisfaction, which can lead to new and better products and services. • Gives better insight of customers base. • Helps in easy flow for managing resources.</a:t>
            </a:r>
          </a:p>
        </p:txBody>
      </p:sp>
    </p:spTree>
    <p:extLst>
      <p:ext uri="{BB962C8B-B14F-4D97-AF65-F5344CB8AC3E}">
        <p14:creationId xmlns:p14="http://schemas.microsoft.com/office/powerpoint/2010/main" val="3392015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4C1-FB65-4366-A83A-341A46390349}"/>
              </a:ext>
            </a:extLst>
          </p:cNvPr>
          <p:cNvSpPr>
            <a:spLocks noGrp="1"/>
          </p:cNvSpPr>
          <p:nvPr>
            <p:ph type="title"/>
          </p:nvPr>
        </p:nvSpPr>
        <p:spPr/>
        <p:txBody>
          <a:bodyPr/>
          <a:lstStyle/>
          <a:p>
            <a:r>
              <a:rPr lang="en-IN" sz="3600" dirty="0"/>
              <a:t>Problem Statement</a:t>
            </a:r>
            <a:endParaRPr lang="en-US" dirty="0"/>
          </a:p>
        </p:txBody>
      </p:sp>
      <p:sp>
        <p:nvSpPr>
          <p:cNvPr id="3" name="Content Placeholder 2">
            <a:extLst>
              <a:ext uri="{FF2B5EF4-FFF2-40B4-BE49-F238E27FC236}">
                <a16:creationId xmlns:a16="http://schemas.microsoft.com/office/drawing/2014/main" id="{51262635-0730-4040-88A7-C9E553A5898C}"/>
              </a:ext>
            </a:extLst>
          </p:cNvPr>
          <p:cNvSpPr>
            <a:spLocks noGrp="1"/>
          </p:cNvSpPr>
          <p:nvPr>
            <p:ph idx="1"/>
          </p:nvPr>
        </p:nvSpPr>
        <p:spPr/>
        <p:txBody>
          <a:bodyPr/>
          <a:lstStyle/>
          <a:p>
            <a:r>
              <a:rPr lang="en-US" dirty="0"/>
              <a:t>Sales management has gained importance to meet increasing competition and the need for improved methods of distribution to reduce cost and to increase profits. Sales management today is the most important function in a commercial and business enterprise.</a:t>
            </a:r>
          </a:p>
        </p:txBody>
      </p:sp>
    </p:spTree>
    <p:extLst>
      <p:ext uri="{BB962C8B-B14F-4D97-AF65-F5344CB8AC3E}">
        <p14:creationId xmlns:p14="http://schemas.microsoft.com/office/powerpoint/2010/main" val="1283074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0F30D7-7F7B-B124-A35D-38A4C90671C1}"/>
              </a:ext>
            </a:extLst>
          </p:cNvPr>
          <p:cNvPicPr>
            <a:picLocks noChangeAspect="1"/>
          </p:cNvPicPr>
          <p:nvPr/>
        </p:nvPicPr>
        <p:blipFill>
          <a:blip r:embed="rId2"/>
          <a:stretch>
            <a:fillRect/>
          </a:stretch>
        </p:blipFill>
        <p:spPr>
          <a:xfrm>
            <a:off x="0" y="2637"/>
            <a:ext cx="9144000" cy="5127240"/>
          </a:xfrm>
          <a:prstGeom prst="rect">
            <a:avLst/>
          </a:prstGeom>
        </p:spPr>
      </p:pic>
    </p:spTree>
    <p:extLst>
      <p:ext uri="{BB962C8B-B14F-4D97-AF65-F5344CB8AC3E}">
        <p14:creationId xmlns:p14="http://schemas.microsoft.com/office/powerpoint/2010/main" val="153276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3141-D3A6-47A5-B703-C5FDED978572}"/>
              </a:ext>
            </a:extLst>
          </p:cNvPr>
          <p:cNvSpPr>
            <a:spLocks noGrp="1"/>
          </p:cNvSpPr>
          <p:nvPr>
            <p:ph type="title"/>
          </p:nvPr>
        </p:nvSpPr>
        <p:spPr/>
        <p:txBody>
          <a:bodyPr/>
          <a:lstStyle/>
          <a:p>
            <a:r>
              <a:rPr lang="en-IN" dirty="0"/>
              <a:t>Quick Insight</a:t>
            </a:r>
            <a:endParaRPr lang="en-US" dirty="0"/>
          </a:p>
        </p:txBody>
      </p:sp>
      <p:pic>
        <p:nvPicPr>
          <p:cNvPr id="9" name="Content Placeholder 8">
            <a:extLst>
              <a:ext uri="{FF2B5EF4-FFF2-40B4-BE49-F238E27FC236}">
                <a16:creationId xmlns:a16="http://schemas.microsoft.com/office/drawing/2014/main" id="{9C74DC9B-04F5-5403-2445-D815EEABC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665415"/>
            <a:ext cx="7391400" cy="4128833"/>
          </a:xfrm>
        </p:spPr>
      </p:pic>
    </p:spTree>
    <p:extLst>
      <p:ext uri="{BB962C8B-B14F-4D97-AF65-F5344CB8AC3E}">
        <p14:creationId xmlns:p14="http://schemas.microsoft.com/office/powerpoint/2010/main" val="1287812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7E1A-4726-4A4D-936E-1547410B399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7D24D5D-0235-41C0-B7A5-8534D08ABD25}"/>
              </a:ext>
            </a:extLst>
          </p:cNvPr>
          <p:cNvSpPr>
            <a:spLocks noGrp="1"/>
          </p:cNvSpPr>
          <p:nvPr>
            <p:ph idx="1"/>
          </p:nvPr>
        </p:nvSpPr>
        <p:spPr/>
        <p:txBody>
          <a:bodyPr/>
          <a:lstStyle/>
          <a:p>
            <a:r>
              <a:rPr lang="en-US" dirty="0"/>
              <a:t>In conclusion, understanding these insights can help the company tailor its marketing strategies, product offerings, and inventory management to effectively target key demographics and capitalize on emerging trends in consumer behavior during the Diwali sales period.</a:t>
            </a:r>
          </a:p>
        </p:txBody>
      </p:sp>
    </p:spTree>
    <p:extLst>
      <p:ext uri="{BB962C8B-B14F-4D97-AF65-F5344CB8AC3E}">
        <p14:creationId xmlns:p14="http://schemas.microsoft.com/office/powerpoint/2010/main" val="857171973"/>
      </p:ext>
    </p:extLst>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training slides</Template>
  <TotalTime>8</TotalTime>
  <Words>179</Words>
  <Application>Microsoft Office PowerPoint</Application>
  <PresentationFormat>On-screen Show (4:3)</PresentationFormat>
  <Paragraphs>11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Wingdings</vt:lpstr>
      <vt:lpstr>Sales training presentation</vt:lpstr>
      <vt:lpstr>AMAZON SALES DATA ANALYSIS REPORT</vt:lpstr>
      <vt:lpstr>Objective</vt:lpstr>
      <vt:lpstr>Benefits</vt:lpstr>
      <vt:lpstr>Problem Statement</vt:lpstr>
      <vt:lpstr>PowerPoint Presentation</vt:lpstr>
      <vt:lpstr>Quick Insight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 REPORT</dc:title>
  <dc:creator>Yash singh</dc:creator>
  <cp:lastModifiedBy>Yash singh</cp:lastModifiedBy>
  <cp:revision>1</cp:revision>
  <dcterms:created xsi:type="dcterms:W3CDTF">2024-01-27T14:23:59Z</dcterms:created>
  <dcterms:modified xsi:type="dcterms:W3CDTF">2024-01-27T14:32:06Z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