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3705F-FF7A-4356-B335-2B28C738F026}"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A213EC7F-599A-4DC2-A15D-2CFF18F8452D}">
      <dgm:prSet/>
      <dgm:spPr/>
      <dgm:t>
        <a:bodyPr/>
        <a:lstStyle/>
        <a:p>
          <a:r>
            <a:rPr lang="en-US"/>
            <a:t>Noida is an organized and developed city in the National Capital Region of India, adjacent to the Capital, Delhi. It is composed of multiple parks, shopping complexes, offices, residential complexes, schools, local markets and general recreational spots. </a:t>
          </a:r>
        </a:p>
      </dgm:t>
    </dgm:pt>
    <dgm:pt modelId="{D3682D2F-9DB7-494C-B3D9-0D2FE2C49B9A}" type="parTrans" cxnId="{34F1F659-B730-4160-920E-0363713D308A}">
      <dgm:prSet/>
      <dgm:spPr/>
      <dgm:t>
        <a:bodyPr/>
        <a:lstStyle/>
        <a:p>
          <a:endParaRPr lang="en-US"/>
        </a:p>
      </dgm:t>
    </dgm:pt>
    <dgm:pt modelId="{7FA0B348-3EBB-4CA5-AD21-9423678B1544}" type="sibTrans" cxnId="{34F1F659-B730-4160-920E-0363713D308A}">
      <dgm:prSet/>
      <dgm:spPr/>
      <dgm:t>
        <a:bodyPr/>
        <a:lstStyle/>
        <a:p>
          <a:endParaRPr lang="en-US"/>
        </a:p>
      </dgm:t>
    </dgm:pt>
    <dgm:pt modelId="{ECC8C135-1B4C-4FE4-98F2-0B38CAF62A5B}">
      <dgm:prSet/>
      <dgm:spPr/>
      <dgm:t>
        <a:bodyPr/>
        <a:lstStyle/>
        <a:p>
          <a:r>
            <a:rPr lang="en-US"/>
            <a:t>With a population of 600 thousand people, it is one of the large cities of India and plays an important role in the Region’s development as it is home to multiple multinationals such as Samsung, Adobe, CSC, HP, HCL and many more.</a:t>
          </a:r>
        </a:p>
      </dgm:t>
    </dgm:pt>
    <dgm:pt modelId="{9C343955-8C61-4D52-B284-6CA857D3458E}" type="parTrans" cxnId="{9AC55B47-947F-4D25-877A-7CC0C6CF90FC}">
      <dgm:prSet/>
      <dgm:spPr/>
      <dgm:t>
        <a:bodyPr/>
        <a:lstStyle/>
        <a:p>
          <a:endParaRPr lang="en-US"/>
        </a:p>
      </dgm:t>
    </dgm:pt>
    <dgm:pt modelId="{46AE7E9E-44FB-4E5B-A54D-EDE10F7AA968}" type="sibTrans" cxnId="{9AC55B47-947F-4D25-877A-7CC0C6CF90FC}">
      <dgm:prSet/>
      <dgm:spPr/>
      <dgm:t>
        <a:bodyPr/>
        <a:lstStyle/>
        <a:p>
          <a:endParaRPr lang="en-US"/>
        </a:p>
      </dgm:t>
    </dgm:pt>
    <dgm:pt modelId="{7DC19859-F98B-4125-9783-FF7518333A54}" type="pres">
      <dgm:prSet presAssocID="{2C83705F-FF7A-4356-B335-2B28C738F026}" presName="vert0" presStyleCnt="0">
        <dgm:presLayoutVars>
          <dgm:dir/>
          <dgm:animOne val="branch"/>
          <dgm:animLvl val="lvl"/>
        </dgm:presLayoutVars>
      </dgm:prSet>
      <dgm:spPr/>
    </dgm:pt>
    <dgm:pt modelId="{3A36A156-7B56-4B5A-A225-9C1376C3121D}" type="pres">
      <dgm:prSet presAssocID="{A213EC7F-599A-4DC2-A15D-2CFF18F8452D}" presName="thickLine" presStyleLbl="alignNode1" presStyleIdx="0" presStyleCnt="2"/>
      <dgm:spPr/>
    </dgm:pt>
    <dgm:pt modelId="{9E826ED4-F9FA-49D1-8F86-B267E4E3F169}" type="pres">
      <dgm:prSet presAssocID="{A213EC7F-599A-4DC2-A15D-2CFF18F8452D}" presName="horz1" presStyleCnt="0"/>
      <dgm:spPr/>
    </dgm:pt>
    <dgm:pt modelId="{FA67A38F-4FCF-40D7-9C5C-873B24D30013}" type="pres">
      <dgm:prSet presAssocID="{A213EC7F-599A-4DC2-A15D-2CFF18F8452D}" presName="tx1" presStyleLbl="revTx" presStyleIdx="0" presStyleCnt="2"/>
      <dgm:spPr/>
    </dgm:pt>
    <dgm:pt modelId="{D61532B1-00D1-4FE4-9580-1D20D1FDAB49}" type="pres">
      <dgm:prSet presAssocID="{A213EC7F-599A-4DC2-A15D-2CFF18F8452D}" presName="vert1" presStyleCnt="0"/>
      <dgm:spPr/>
    </dgm:pt>
    <dgm:pt modelId="{15D5F7D4-488F-47ED-AF02-6955C7351AE1}" type="pres">
      <dgm:prSet presAssocID="{ECC8C135-1B4C-4FE4-98F2-0B38CAF62A5B}" presName="thickLine" presStyleLbl="alignNode1" presStyleIdx="1" presStyleCnt="2"/>
      <dgm:spPr/>
    </dgm:pt>
    <dgm:pt modelId="{F0BB514E-C184-47A2-9CF7-09B5F13A30FF}" type="pres">
      <dgm:prSet presAssocID="{ECC8C135-1B4C-4FE4-98F2-0B38CAF62A5B}" presName="horz1" presStyleCnt="0"/>
      <dgm:spPr/>
    </dgm:pt>
    <dgm:pt modelId="{DDE5EC45-4B75-40D6-95C0-1A1D12005E07}" type="pres">
      <dgm:prSet presAssocID="{ECC8C135-1B4C-4FE4-98F2-0B38CAF62A5B}" presName="tx1" presStyleLbl="revTx" presStyleIdx="1" presStyleCnt="2"/>
      <dgm:spPr/>
    </dgm:pt>
    <dgm:pt modelId="{14B1F488-6976-40CC-AC87-ACEE9CE98006}" type="pres">
      <dgm:prSet presAssocID="{ECC8C135-1B4C-4FE4-98F2-0B38CAF62A5B}" presName="vert1" presStyleCnt="0"/>
      <dgm:spPr/>
    </dgm:pt>
  </dgm:ptLst>
  <dgm:cxnLst>
    <dgm:cxn modelId="{D36FBC5E-7470-4B30-AF28-FD1B39FAC4B0}" type="presOf" srcId="{A213EC7F-599A-4DC2-A15D-2CFF18F8452D}" destId="{FA67A38F-4FCF-40D7-9C5C-873B24D30013}" srcOrd="0" destOrd="0" presId="urn:microsoft.com/office/officeart/2008/layout/LinedList"/>
    <dgm:cxn modelId="{5D795D42-BFB4-4949-83E4-FAF40DB4FBAB}" type="presOf" srcId="{2C83705F-FF7A-4356-B335-2B28C738F026}" destId="{7DC19859-F98B-4125-9783-FF7518333A54}" srcOrd="0" destOrd="0" presId="urn:microsoft.com/office/officeart/2008/layout/LinedList"/>
    <dgm:cxn modelId="{9AC55B47-947F-4D25-877A-7CC0C6CF90FC}" srcId="{2C83705F-FF7A-4356-B335-2B28C738F026}" destId="{ECC8C135-1B4C-4FE4-98F2-0B38CAF62A5B}" srcOrd="1" destOrd="0" parTransId="{9C343955-8C61-4D52-B284-6CA857D3458E}" sibTransId="{46AE7E9E-44FB-4E5B-A54D-EDE10F7AA968}"/>
    <dgm:cxn modelId="{34F1F659-B730-4160-920E-0363713D308A}" srcId="{2C83705F-FF7A-4356-B335-2B28C738F026}" destId="{A213EC7F-599A-4DC2-A15D-2CFF18F8452D}" srcOrd="0" destOrd="0" parTransId="{D3682D2F-9DB7-494C-B3D9-0D2FE2C49B9A}" sibTransId="{7FA0B348-3EBB-4CA5-AD21-9423678B1544}"/>
    <dgm:cxn modelId="{6CF0C5C4-966E-4DE6-839D-39FF873465C0}" type="presOf" srcId="{ECC8C135-1B4C-4FE4-98F2-0B38CAF62A5B}" destId="{DDE5EC45-4B75-40D6-95C0-1A1D12005E07}" srcOrd="0" destOrd="0" presId="urn:microsoft.com/office/officeart/2008/layout/LinedList"/>
    <dgm:cxn modelId="{68CEAD35-61E9-4E0C-A99C-2E87E315235B}" type="presParOf" srcId="{7DC19859-F98B-4125-9783-FF7518333A54}" destId="{3A36A156-7B56-4B5A-A225-9C1376C3121D}" srcOrd="0" destOrd="0" presId="urn:microsoft.com/office/officeart/2008/layout/LinedList"/>
    <dgm:cxn modelId="{D8FE55E4-DA7B-4FBC-8364-4BF0AB61BBF3}" type="presParOf" srcId="{7DC19859-F98B-4125-9783-FF7518333A54}" destId="{9E826ED4-F9FA-49D1-8F86-B267E4E3F169}" srcOrd="1" destOrd="0" presId="urn:microsoft.com/office/officeart/2008/layout/LinedList"/>
    <dgm:cxn modelId="{6D9AE28D-CB96-4074-9050-A5537EBCA797}" type="presParOf" srcId="{9E826ED4-F9FA-49D1-8F86-B267E4E3F169}" destId="{FA67A38F-4FCF-40D7-9C5C-873B24D30013}" srcOrd="0" destOrd="0" presId="urn:microsoft.com/office/officeart/2008/layout/LinedList"/>
    <dgm:cxn modelId="{5AC155CE-1214-41D3-91A3-4A9589F6C4BE}" type="presParOf" srcId="{9E826ED4-F9FA-49D1-8F86-B267E4E3F169}" destId="{D61532B1-00D1-4FE4-9580-1D20D1FDAB49}" srcOrd="1" destOrd="0" presId="urn:microsoft.com/office/officeart/2008/layout/LinedList"/>
    <dgm:cxn modelId="{55BB70DB-3FF6-4DBD-A0CA-BF34DCEA534F}" type="presParOf" srcId="{7DC19859-F98B-4125-9783-FF7518333A54}" destId="{15D5F7D4-488F-47ED-AF02-6955C7351AE1}" srcOrd="2" destOrd="0" presId="urn:microsoft.com/office/officeart/2008/layout/LinedList"/>
    <dgm:cxn modelId="{DACD80C2-0CC8-4157-AEB6-41F562EA8FB6}" type="presParOf" srcId="{7DC19859-F98B-4125-9783-FF7518333A54}" destId="{F0BB514E-C184-47A2-9CF7-09B5F13A30FF}" srcOrd="3" destOrd="0" presId="urn:microsoft.com/office/officeart/2008/layout/LinedList"/>
    <dgm:cxn modelId="{2EFF2276-B5CA-41DB-8663-EFDCECDD49FF}" type="presParOf" srcId="{F0BB514E-C184-47A2-9CF7-09B5F13A30FF}" destId="{DDE5EC45-4B75-40D6-95C0-1A1D12005E07}" srcOrd="0" destOrd="0" presId="urn:microsoft.com/office/officeart/2008/layout/LinedList"/>
    <dgm:cxn modelId="{1956B901-D80B-4FC5-8378-B40DF633DFFE}" type="presParOf" srcId="{F0BB514E-C184-47A2-9CF7-09B5F13A30FF}" destId="{14B1F488-6976-40CC-AC87-ACEE9CE980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838AB-7AD6-4CD4-86E1-506DBA0493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673A3E-A273-4C4C-9D59-13C905A0F92A}">
      <dgm:prSet/>
      <dgm:spPr/>
      <dgm:t>
        <a:bodyPr/>
        <a:lstStyle/>
        <a:p>
          <a:pPr>
            <a:lnSpc>
              <a:spcPct val="100000"/>
            </a:lnSpc>
          </a:pPr>
          <a:r>
            <a:rPr lang="en-US"/>
            <a:t>I saw during the Current CoronaVirus Pandemic that groups of residential sectors are and were locked down to contain the spread of the Virus.</a:t>
          </a:r>
        </a:p>
      </dgm:t>
    </dgm:pt>
    <dgm:pt modelId="{F7DCE002-5BB6-4BD6-A4E5-9E88A0BE213C}" type="parTrans" cxnId="{952BBD76-EB0B-4212-9B97-57FBDB97551C}">
      <dgm:prSet/>
      <dgm:spPr/>
      <dgm:t>
        <a:bodyPr/>
        <a:lstStyle/>
        <a:p>
          <a:endParaRPr lang="en-US"/>
        </a:p>
      </dgm:t>
    </dgm:pt>
    <dgm:pt modelId="{933D4A10-F358-43BA-B319-7237FD24ECE2}" type="sibTrans" cxnId="{952BBD76-EB0B-4212-9B97-57FBDB97551C}">
      <dgm:prSet phldrT="01" phldr="0"/>
      <dgm:spPr/>
      <dgm:t>
        <a:bodyPr/>
        <a:lstStyle/>
        <a:p>
          <a:endParaRPr lang="en-US"/>
        </a:p>
      </dgm:t>
    </dgm:pt>
    <dgm:pt modelId="{7035DDD4-BD03-4D7B-9664-DABD54324AD0}">
      <dgm:prSet/>
      <dgm:spPr/>
      <dgm:t>
        <a:bodyPr/>
        <a:lstStyle/>
        <a:p>
          <a:pPr>
            <a:lnSpc>
              <a:spcPct val="100000"/>
            </a:lnSpc>
          </a:pPr>
          <a:r>
            <a:rPr lang="en-US"/>
            <a:t>In some cities, areas are being boxed off and "fortified" to contain the spread of the Virus. </a:t>
          </a:r>
        </a:p>
      </dgm:t>
    </dgm:pt>
    <dgm:pt modelId="{0E57E210-8851-4922-99EF-0A96D777AA86}" type="parTrans" cxnId="{15EAF718-0087-4FA8-8591-53753C838FE0}">
      <dgm:prSet/>
      <dgm:spPr/>
      <dgm:t>
        <a:bodyPr/>
        <a:lstStyle/>
        <a:p>
          <a:endParaRPr lang="en-US"/>
        </a:p>
      </dgm:t>
    </dgm:pt>
    <dgm:pt modelId="{1DDC64DA-2227-428B-92F5-DB6BCFFE91F5}" type="sibTrans" cxnId="{15EAF718-0087-4FA8-8591-53753C838FE0}">
      <dgm:prSet phldrT="02" phldr="0"/>
      <dgm:spPr/>
      <dgm:t>
        <a:bodyPr/>
        <a:lstStyle/>
        <a:p>
          <a:endParaRPr lang="en-US"/>
        </a:p>
      </dgm:t>
    </dgm:pt>
    <dgm:pt modelId="{3C8465E2-7532-4253-9469-F4E4408D9954}">
      <dgm:prSet/>
      <dgm:spPr/>
      <dgm:t>
        <a:bodyPr/>
        <a:lstStyle/>
        <a:p>
          <a:pPr>
            <a:lnSpc>
              <a:spcPct val="100000"/>
            </a:lnSpc>
          </a:pPr>
          <a:r>
            <a:rPr lang="en-US"/>
            <a:t>This presented the problem that there were sectors/groups of residential sectors without certain types of shops or amenities present, forcing the people to go out of their sectors to get said amenities</a:t>
          </a:r>
        </a:p>
      </dgm:t>
    </dgm:pt>
    <dgm:pt modelId="{E8757A31-3810-4A2F-89FA-A9479493D159}" type="parTrans" cxnId="{57CC3DEF-3594-4C29-B5A6-4EFB2A9FC4D7}">
      <dgm:prSet/>
      <dgm:spPr/>
      <dgm:t>
        <a:bodyPr/>
        <a:lstStyle/>
        <a:p>
          <a:endParaRPr lang="en-US"/>
        </a:p>
      </dgm:t>
    </dgm:pt>
    <dgm:pt modelId="{078AE8F1-5BEF-41A9-9385-97B7338E8EFB}" type="sibTrans" cxnId="{57CC3DEF-3594-4C29-B5A6-4EFB2A9FC4D7}">
      <dgm:prSet phldrT="03" phldr="0"/>
      <dgm:spPr/>
      <dgm:t>
        <a:bodyPr/>
        <a:lstStyle/>
        <a:p>
          <a:endParaRPr lang="en-US"/>
        </a:p>
      </dgm:t>
    </dgm:pt>
    <dgm:pt modelId="{893F6155-ABFA-4594-99DC-C50826FF5E95}">
      <dgm:prSet/>
      <dgm:spPr/>
      <dgm:t>
        <a:bodyPr/>
        <a:lstStyle/>
        <a:p>
          <a:pPr>
            <a:lnSpc>
              <a:spcPct val="100000"/>
            </a:lnSpc>
          </a:pPr>
          <a:r>
            <a:rPr lang="en-US"/>
            <a:t>The Government and the Noida Authority would definitely want to know these locations so they could better develop these sectors and promote the building of the shops which are not there.</a:t>
          </a:r>
        </a:p>
      </dgm:t>
    </dgm:pt>
    <dgm:pt modelId="{02C5A1B2-4E5F-406E-A307-BD5015AC504F}" type="parTrans" cxnId="{DC77E86F-7B82-4867-9294-C5B1EBD2FDA5}">
      <dgm:prSet/>
      <dgm:spPr/>
      <dgm:t>
        <a:bodyPr/>
        <a:lstStyle/>
        <a:p>
          <a:endParaRPr lang="en-US"/>
        </a:p>
      </dgm:t>
    </dgm:pt>
    <dgm:pt modelId="{6F32D212-F199-486A-BA2E-2244C7E2449B}" type="sibTrans" cxnId="{DC77E86F-7B82-4867-9294-C5B1EBD2FDA5}">
      <dgm:prSet phldrT="04" phldr="0"/>
      <dgm:spPr/>
      <dgm:t>
        <a:bodyPr/>
        <a:lstStyle/>
        <a:p>
          <a:endParaRPr lang="en-US"/>
        </a:p>
      </dgm:t>
    </dgm:pt>
    <dgm:pt modelId="{F307EA3E-F343-4E4C-992C-313DE463228B}" type="pres">
      <dgm:prSet presAssocID="{26C838AB-7AD6-4CD4-86E1-506DBA0493E9}" presName="root" presStyleCnt="0">
        <dgm:presLayoutVars>
          <dgm:dir/>
          <dgm:resizeHandles val="exact"/>
        </dgm:presLayoutVars>
      </dgm:prSet>
      <dgm:spPr/>
    </dgm:pt>
    <dgm:pt modelId="{2258DB06-9984-485E-B9C3-5CEAFA5890A2}" type="pres">
      <dgm:prSet presAssocID="{38673A3E-A273-4C4C-9D59-13C905A0F92A}" presName="compNode" presStyleCnt="0"/>
      <dgm:spPr/>
    </dgm:pt>
    <dgm:pt modelId="{5B3D40B7-36E4-4894-BA39-C159F3C1770F}" type="pres">
      <dgm:prSet presAssocID="{38673A3E-A273-4C4C-9D59-13C905A0F92A}" presName="bgRect" presStyleLbl="bgShp" presStyleIdx="0" presStyleCnt="4"/>
      <dgm:spPr/>
    </dgm:pt>
    <dgm:pt modelId="{D825F370-E350-4E3E-83E4-93914FE8CC85}" type="pres">
      <dgm:prSet presAssocID="{38673A3E-A273-4C4C-9D59-13C905A0F9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87B88A11-63EC-4CF3-A0FD-1AF8157697CF}" type="pres">
      <dgm:prSet presAssocID="{38673A3E-A273-4C4C-9D59-13C905A0F92A}" presName="spaceRect" presStyleCnt="0"/>
      <dgm:spPr/>
    </dgm:pt>
    <dgm:pt modelId="{71E74B0F-C1E8-4777-9022-9DF6327D9D79}" type="pres">
      <dgm:prSet presAssocID="{38673A3E-A273-4C4C-9D59-13C905A0F92A}" presName="parTx" presStyleLbl="revTx" presStyleIdx="0" presStyleCnt="4">
        <dgm:presLayoutVars>
          <dgm:chMax val="0"/>
          <dgm:chPref val="0"/>
        </dgm:presLayoutVars>
      </dgm:prSet>
      <dgm:spPr/>
    </dgm:pt>
    <dgm:pt modelId="{3DFD190B-B53A-4547-804A-B413B2251C9F}" type="pres">
      <dgm:prSet presAssocID="{933D4A10-F358-43BA-B319-7237FD24ECE2}" presName="sibTrans" presStyleCnt="0"/>
      <dgm:spPr/>
    </dgm:pt>
    <dgm:pt modelId="{D42EE591-E047-40B3-95A5-F2C7271FDB2D}" type="pres">
      <dgm:prSet presAssocID="{7035DDD4-BD03-4D7B-9664-DABD54324AD0}" presName="compNode" presStyleCnt="0"/>
      <dgm:spPr/>
    </dgm:pt>
    <dgm:pt modelId="{2E261691-3203-4BC4-B53F-65EA88E145E8}" type="pres">
      <dgm:prSet presAssocID="{7035DDD4-BD03-4D7B-9664-DABD54324AD0}" presName="bgRect" presStyleLbl="bgShp" presStyleIdx="1" presStyleCnt="4"/>
      <dgm:spPr/>
    </dgm:pt>
    <dgm:pt modelId="{E9252C02-3C46-40DA-89D8-44B9AB80FB47}" type="pres">
      <dgm:prSet presAssocID="{7035DDD4-BD03-4D7B-9664-DABD54324A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C36BE35C-B4F3-435A-889F-F77033D6ED80}" type="pres">
      <dgm:prSet presAssocID="{7035DDD4-BD03-4D7B-9664-DABD54324AD0}" presName="spaceRect" presStyleCnt="0"/>
      <dgm:spPr/>
    </dgm:pt>
    <dgm:pt modelId="{98A0255A-3427-4957-9D39-AEC9DB99DC56}" type="pres">
      <dgm:prSet presAssocID="{7035DDD4-BD03-4D7B-9664-DABD54324AD0}" presName="parTx" presStyleLbl="revTx" presStyleIdx="1" presStyleCnt="4">
        <dgm:presLayoutVars>
          <dgm:chMax val="0"/>
          <dgm:chPref val="0"/>
        </dgm:presLayoutVars>
      </dgm:prSet>
      <dgm:spPr/>
    </dgm:pt>
    <dgm:pt modelId="{E0768232-CD05-4FFE-AAD3-2320246D3147}" type="pres">
      <dgm:prSet presAssocID="{1DDC64DA-2227-428B-92F5-DB6BCFFE91F5}" presName="sibTrans" presStyleCnt="0"/>
      <dgm:spPr/>
    </dgm:pt>
    <dgm:pt modelId="{C1AAB336-5A7A-44E9-A1AB-8AF982D9A6C4}" type="pres">
      <dgm:prSet presAssocID="{3C8465E2-7532-4253-9469-F4E4408D9954}" presName="compNode" presStyleCnt="0"/>
      <dgm:spPr/>
    </dgm:pt>
    <dgm:pt modelId="{DC638357-2257-4B49-9844-2601E633E36C}" type="pres">
      <dgm:prSet presAssocID="{3C8465E2-7532-4253-9469-F4E4408D9954}" presName="bgRect" presStyleLbl="bgShp" presStyleIdx="2" presStyleCnt="4"/>
      <dgm:spPr/>
    </dgm:pt>
    <dgm:pt modelId="{A94D43E0-EB93-4698-8532-B930B653B585}" type="pres">
      <dgm:prSet presAssocID="{3C8465E2-7532-4253-9469-F4E4408D99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FC76A0FE-D524-49AB-B645-6FADFCA667B9}" type="pres">
      <dgm:prSet presAssocID="{3C8465E2-7532-4253-9469-F4E4408D9954}" presName="spaceRect" presStyleCnt="0"/>
      <dgm:spPr/>
    </dgm:pt>
    <dgm:pt modelId="{892E0F25-9595-4058-B54B-682B6DB84AC4}" type="pres">
      <dgm:prSet presAssocID="{3C8465E2-7532-4253-9469-F4E4408D9954}" presName="parTx" presStyleLbl="revTx" presStyleIdx="2" presStyleCnt="4">
        <dgm:presLayoutVars>
          <dgm:chMax val="0"/>
          <dgm:chPref val="0"/>
        </dgm:presLayoutVars>
      </dgm:prSet>
      <dgm:spPr/>
    </dgm:pt>
    <dgm:pt modelId="{74A6F109-5A2E-4776-BB39-CD070D429E05}" type="pres">
      <dgm:prSet presAssocID="{078AE8F1-5BEF-41A9-9385-97B7338E8EFB}" presName="sibTrans" presStyleCnt="0"/>
      <dgm:spPr/>
    </dgm:pt>
    <dgm:pt modelId="{178FA0FA-5461-45D2-BA85-FD55454C9F72}" type="pres">
      <dgm:prSet presAssocID="{893F6155-ABFA-4594-99DC-C50826FF5E95}" presName="compNode" presStyleCnt="0"/>
      <dgm:spPr/>
    </dgm:pt>
    <dgm:pt modelId="{E09410A4-9F3F-44CA-8053-9548EC6B900B}" type="pres">
      <dgm:prSet presAssocID="{893F6155-ABFA-4594-99DC-C50826FF5E95}" presName="bgRect" presStyleLbl="bgShp" presStyleIdx="3" presStyleCnt="4"/>
      <dgm:spPr/>
    </dgm:pt>
    <dgm:pt modelId="{BC1BA021-B191-4A4C-9BFF-3EF94D69A122}" type="pres">
      <dgm:prSet presAssocID="{893F6155-ABFA-4594-99DC-C50826FF5E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3D8E5FC5-8903-46E1-999D-9B27D2C682F9}" type="pres">
      <dgm:prSet presAssocID="{893F6155-ABFA-4594-99DC-C50826FF5E95}" presName="spaceRect" presStyleCnt="0"/>
      <dgm:spPr/>
    </dgm:pt>
    <dgm:pt modelId="{17B22C2F-E214-4F8D-B0AD-31C0371BA4D5}" type="pres">
      <dgm:prSet presAssocID="{893F6155-ABFA-4594-99DC-C50826FF5E95}" presName="parTx" presStyleLbl="revTx" presStyleIdx="3" presStyleCnt="4">
        <dgm:presLayoutVars>
          <dgm:chMax val="0"/>
          <dgm:chPref val="0"/>
        </dgm:presLayoutVars>
      </dgm:prSet>
      <dgm:spPr/>
    </dgm:pt>
  </dgm:ptLst>
  <dgm:cxnLst>
    <dgm:cxn modelId="{15EAF718-0087-4FA8-8591-53753C838FE0}" srcId="{26C838AB-7AD6-4CD4-86E1-506DBA0493E9}" destId="{7035DDD4-BD03-4D7B-9664-DABD54324AD0}" srcOrd="1" destOrd="0" parTransId="{0E57E210-8851-4922-99EF-0A96D777AA86}" sibTransId="{1DDC64DA-2227-428B-92F5-DB6BCFFE91F5}"/>
    <dgm:cxn modelId="{FE79C63E-EF5C-47DE-9104-947D4A631775}" type="presOf" srcId="{26C838AB-7AD6-4CD4-86E1-506DBA0493E9}" destId="{F307EA3E-F343-4E4C-992C-313DE463228B}" srcOrd="0" destOrd="0" presId="urn:microsoft.com/office/officeart/2018/2/layout/IconVerticalSolidList"/>
    <dgm:cxn modelId="{BB65DD5C-6BA8-4160-96D6-5FDD72E40639}" type="presOf" srcId="{7035DDD4-BD03-4D7B-9664-DABD54324AD0}" destId="{98A0255A-3427-4957-9D39-AEC9DB99DC56}" srcOrd="0" destOrd="0" presId="urn:microsoft.com/office/officeart/2018/2/layout/IconVerticalSolidList"/>
    <dgm:cxn modelId="{DC77E86F-7B82-4867-9294-C5B1EBD2FDA5}" srcId="{26C838AB-7AD6-4CD4-86E1-506DBA0493E9}" destId="{893F6155-ABFA-4594-99DC-C50826FF5E95}" srcOrd="3" destOrd="0" parTransId="{02C5A1B2-4E5F-406E-A307-BD5015AC504F}" sibTransId="{6F32D212-F199-486A-BA2E-2244C7E2449B}"/>
    <dgm:cxn modelId="{E5999054-1289-4736-9201-F8BF637A5239}" type="presOf" srcId="{38673A3E-A273-4C4C-9D59-13C905A0F92A}" destId="{71E74B0F-C1E8-4777-9022-9DF6327D9D79}" srcOrd="0" destOrd="0" presId="urn:microsoft.com/office/officeart/2018/2/layout/IconVerticalSolidList"/>
    <dgm:cxn modelId="{952BBD76-EB0B-4212-9B97-57FBDB97551C}" srcId="{26C838AB-7AD6-4CD4-86E1-506DBA0493E9}" destId="{38673A3E-A273-4C4C-9D59-13C905A0F92A}" srcOrd="0" destOrd="0" parTransId="{F7DCE002-5BB6-4BD6-A4E5-9E88A0BE213C}" sibTransId="{933D4A10-F358-43BA-B319-7237FD24ECE2}"/>
    <dgm:cxn modelId="{73404DBF-8483-4528-90DF-49F0185FF425}" type="presOf" srcId="{3C8465E2-7532-4253-9469-F4E4408D9954}" destId="{892E0F25-9595-4058-B54B-682B6DB84AC4}" srcOrd="0" destOrd="0" presId="urn:microsoft.com/office/officeart/2018/2/layout/IconVerticalSolidList"/>
    <dgm:cxn modelId="{F7F0DCDC-76F8-4481-9F40-926589F87C7B}" type="presOf" srcId="{893F6155-ABFA-4594-99DC-C50826FF5E95}" destId="{17B22C2F-E214-4F8D-B0AD-31C0371BA4D5}" srcOrd="0" destOrd="0" presId="urn:microsoft.com/office/officeart/2018/2/layout/IconVerticalSolidList"/>
    <dgm:cxn modelId="{57CC3DEF-3594-4C29-B5A6-4EFB2A9FC4D7}" srcId="{26C838AB-7AD6-4CD4-86E1-506DBA0493E9}" destId="{3C8465E2-7532-4253-9469-F4E4408D9954}" srcOrd="2" destOrd="0" parTransId="{E8757A31-3810-4A2F-89FA-A9479493D159}" sibTransId="{078AE8F1-5BEF-41A9-9385-97B7338E8EFB}"/>
    <dgm:cxn modelId="{4167C027-0389-47C3-BCFD-DE8A7F3914C7}" type="presParOf" srcId="{F307EA3E-F343-4E4C-992C-313DE463228B}" destId="{2258DB06-9984-485E-B9C3-5CEAFA5890A2}" srcOrd="0" destOrd="0" presId="urn:microsoft.com/office/officeart/2018/2/layout/IconVerticalSolidList"/>
    <dgm:cxn modelId="{E44E52A4-ADA1-46BE-86B7-FFFDE11A3B11}" type="presParOf" srcId="{2258DB06-9984-485E-B9C3-5CEAFA5890A2}" destId="{5B3D40B7-36E4-4894-BA39-C159F3C1770F}" srcOrd="0" destOrd="0" presId="urn:microsoft.com/office/officeart/2018/2/layout/IconVerticalSolidList"/>
    <dgm:cxn modelId="{E669FBD6-B34B-4200-B950-1299858DCEBD}" type="presParOf" srcId="{2258DB06-9984-485E-B9C3-5CEAFA5890A2}" destId="{D825F370-E350-4E3E-83E4-93914FE8CC85}" srcOrd="1" destOrd="0" presId="urn:microsoft.com/office/officeart/2018/2/layout/IconVerticalSolidList"/>
    <dgm:cxn modelId="{C7E8E45B-68B5-45D9-92F4-DA901D4619AE}" type="presParOf" srcId="{2258DB06-9984-485E-B9C3-5CEAFA5890A2}" destId="{87B88A11-63EC-4CF3-A0FD-1AF8157697CF}" srcOrd="2" destOrd="0" presId="urn:microsoft.com/office/officeart/2018/2/layout/IconVerticalSolidList"/>
    <dgm:cxn modelId="{F4596200-14C3-4065-B5D1-803C16BA675C}" type="presParOf" srcId="{2258DB06-9984-485E-B9C3-5CEAFA5890A2}" destId="{71E74B0F-C1E8-4777-9022-9DF6327D9D79}" srcOrd="3" destOrd="0" presId="urn:microsoft.com/office/officeart/2018/2/layout/IconVerticalSolidList"/>
    <dgm:cxn modelId="{3A1B6F64-B211-4C3C-8FAD-8DFA3027E1DA}" type="presParOf" srcId="{F307EA3E-F343-4E4C-992C-313DE463228B}" destId="{3DFD190B-B53A-4547-804A-B413B2251C9F}" srcOrd="1" destOrd="0" presId="urn:microsoft.com/office/officeart/2018/2/layout/IconVerticalSolidList"/>
    <dgm:cxn modelId="{558BADF3-19EC-4A08-A28B-E005E3B837D1}" type="presParOf" srcId="{F307EA3E-F343-4E4C-992C-313DE463228B}" destId="{D42EE591-E047-40B3-95A5-F2C7271FDB2D}" srcOrd="2" destOrd="0" presId="urn:microsoft.com/office/officeart/2018/2/layout/IconVerticalSolidList"/>
    <dgm:cxn modelId="{F586128E-8445-4425-BC93-23FEFFE06574}" type="presParOf" srcId="{D42EE591-E047-40B3-95A5-F2C7271FDB2D}" destId="{2E261691-3203-4BC4-B53F-65EA88E145E8}" srcOrd="0" destOrd="0" presId="urn:microsoft.com/office/officeart/2018/2/layout/IconVerticalSolidList"/>
    <dgm:cxn modelId="{E17F33D8-D72F-40DC-AE32-418C8F3CAE57}" type="presParOf" srcId="{D42EE591-E047-40B3-95A5-F2C7271FDB2D}" destId="{E9252C02-3C46-40DA-89D8-44B9AB80FB47}" srcOrd="1" destOrd="0" presId="urn:microsoft.com/office/officeart/2018/2/layout/IconVerticalSolidList"/>
    <dgm:cxn modelId="{F6775E28-DEB4-4354-861D-54A733C66C23}" type="presParOf" srcId="{D42EE591-E047-40B3-95A5-F2C7271FDB2D}" destId="{C36BE35C-B4F3-435A-889F-F77033D6ED80}" srcOrd="2" destOrd="0" presId="urn:microsoft.com/office/officeart/2018/2/layout/IconVerticalSolidList"/>
    <dgm:cxn modelId="{C84BA04E-DC53-4C5D-909B-17F00C5550C5}" type="presParOf" srcId="{D42EE591-E047-40B3-95A5-F2C7271FDB2D}" destId="{98A0255A-3427-4957-9D39-AEC9DB99DC56}" srcOrd="3" destOrd="0" presId="urn:microsoft.com/office/officeart/2018/2/layout/IconVerticalSolidList"/>
    <dgm:cxn modelId="{5613D755-7F7E-4AF8-8C34-76CAD85BAF71}" type="presParOf" srcId="{F307EA3E-F343-4E4C-992C-313DE463228B}" destId="{E0768232-CD05-4FFE-AAD3-2320246D3147}" srcOrd="3" destOrd="0" presId="urn:microsoft.com/office/officeart/2018/2/layout/IconVerticalSolidList"/>
    <dgm:cxn modelId="{E6B8F02B-B7C5-4136-A36F-0091DDC584A2}" type="presParOf" srcId="{F307EA3E-F343-4E4C-992C-313DE463228B}" destId="{C1AAB336-5A7A-44E9-A1AB-8AF982D9A6C4}" srcOrd="4" destOrd="0" presId="urn:microsoft.com/office/officeart/2018/2/layout/IconVerticalSolidList"/>
    <dgm:cxn modelId="{79D724D8-0B0B-429A-A1E4-0F65B78F80A6}" type="presParOf" srcId="{C1AAB336-5A7A-44E9-A1AB-8AF982D9A6C4}" destId="{DC638357-2257-4B49-9844-2601E633E36C}" srcOrd="0" destOrd="0" presId="urn:microsoft.com/office/officeart/2018/2/layout/IconVerticalSolidList"/>
    <dgm:cxn modelId="{CF5CF85F-7505-4427-B7B7-38BCA2E251B1}" type="presParOf" srcId="{C1AAB336-5A7A-44E9-A1AB-8AF982D9A6C4}" destId="{A94D43E0-EB93-4698-8532-B930B653B585}" srcOrd="1" destOrd="0" presId="urn:microsoft.com/office/officeart/2018/2/layout/IconVerticalSolidList"/>
    <dgm:cxn modelId="{C2BE87B3-5031-46A8-9583-8E49275C724D}" type="presParOf" srcId="{C1AAB336-5A7A-44E9-A1AB-8AF982D9A6C4}" destId="{FC76A0FE-D524-49AB-B645-6FADFCA667B9}" srcOrd="2" destOrd="0" presId="urn:microsoft.com/office/officeart/2018/2/layout/IconVerticalSolidList"/>
    <dgm:cxn modelId="{94F07DA9-3DD1-45EA-A55A-A92E1FF8D584}" type="presParOf" srcId="{C1AAB336-5A7A-44E9-A1AB-8AF982D9A6C4}" destId="{892E0F25-9595-4058-B54B-682B6DB84AC4}" srcOrd="3" destOrd="0" presId="urn:microsoft.com/office/officeart/2018/2/layout/IconVerticalSolidList"/>
    <dgm:cxn modelId="{BFD59136-7E45-4A58-B6E5-D7C4C38E1CCB}" type="presParOf" srcId="{F307EA3E-F343-4E4C-992C-313DE463228B}" destId="{74A6F109-5A2E-4776-BB39-CD070D429E05}" srcOrd="5" destOrd="0" presId="urn:microsoft.com/office/officeart/2018/2/layout/IconVerticalSolidList"/>
    <dgm:cxn modelId="{E814ACEA-B56D-4B67-BDB2-52AD466E97A4}" type="presParOf" srcId="{F307EA3E-F343-4E4C-992C-313DE463228B}" destId="{178FA0FA-5461-45D2-BA85-FD55454C9F72}" srcOrd="6" destOrd="0" presId="urn:microsoft.com/office/officeart/2018/2/layout/IconVerticalSolidList"/>
    <dgm:cxn modelId="{CA72F524-3FFF-4C9A-921A-DC39268E12B8}" type="presParOf" srcId="{178FA0FA-5461-45D2-BA85-FD55454C9F72}" destId="{E09410A4-9F3F-44CA-8053-9548EC6B900B}" srcOrd="0" destOrd="0" presId="urn:microsoft.com/office/officeart/2018/2/layout/IconVerticalSolidList"/>
    <dgm:cxn modelId="{297C734D-ECD8-46D1-B0CD-2DAC3C4AA339}" type="presParOf" srcId="{178FA0FA-5461-45D2-BA85-FD55454C9F72}" destId="{BC1BA021-B191-4A4C-9BFF-3EF94D69A122}" srcOrd="1" destOrd="0" presId="urn:microsoft.com/office/officeart/2018/2/layout/IconVerticalSolidList"/>
    <dgm:cxn modelId="{164700AE-F856-4E59-B57B-A62FF0248C7B}" type="presParOf" srcId="{178FA0FA-5461-45D2-BA85-FD55454C9F72}" destId="{3D8E5FC5-8903-46E1-999D-9B27D2C682F9}" srcOrd="2" destOrd="0" presId="urn:microsoft.com/office/officeart/2018/2/layout/IconVerticalSolidList"/>
    <dgm:cxn modelId="{F28F5B91-7704-49D4-9399-A9C0A0F18DAD}" type="presParOf" srcId="{178FA0FA-5461-45D2-BA85-FD55454C9F72}" destId="{17B22C2F-E214-4F8D-B0AD-31C0371BA4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ADFA01-CC7E-4088-9E95-D21803688026}"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3A43D6FC-4896-484D-80C6-D12609A41203}">
      <dgm:prSet/>
      <dgm:spPr/>
      <dgm:t>
        <a:bodyPr/>
        <a:lstStyle/>
        <a:p>
          <a:pPr>
            <a:defRPr cap="all"/>
          </a:pPr>
          <a:r>
            <a:rPr lang="en-US"/>
            <a:t>My idea is to cluster the sectors in Noida based on the availability of different types of shops/places in them. </a:t>
          </a:r>
        </a:p>
      </dgm:t>
    </dgm:pt>
    <dgm:pt modelId="{B617FDD6-8C7C-4A01-8509-52E67A212D2C}" type="parTrans" cxnId="{CDA5BED0-5B1F-4039-8755-74B5CE603817}">
      <dgm:prSet/>
      <dgm:spPr/>
      <dgm:t>
        <a:bodyPr/>
        <a:lstStyle/>
        <a:p>
          <a:endParaRPr lang="en-US"/>
        </a:p>
      </dgm:t>
    </dgm:pt>
    <dgm:pt modelId="{B4BDBF9D-7825-4665-80A5-A13CC5A951CC}" type="sibTrans" cxnId="{CDA5BED0-5B1F-4039-8755-74B5CE603817}">
      <dgm:prSet/>
      <dgm:spPr/>
      <dgm:t>
        <a:bodyPr/>
        <a:lstStyle/>
        <a:p>
          <a:endParaRPr lang="en-US"/>
        </a:p>
      </dgm:t>
    </dgm:pt>
    <dgm:pt modelId="{99B366E2-97E7-4EE7-864C-ADDDED67A239}">
      <dgm:prSet/>
      <dgm:spPr/>
      <dgm:t>
        <a:bodyPr/>
        <a:lstStyle/>
        <a:p>
          <a:pPr>
            <a:defRPr cap="all"/>
          </a:pPr>
          <a:r>
            <a:rPr lang="en-US"/>
            <a:t>I would cluster the sectors and try to analyse and identify sectors that lack the basic amenities or different types of shops/venues.</a:t>
          </a:r>
        </a:p>
      </dgm:t>
    </dgm:pt>
    <dgm:pt modelId="{0A4FB4AD-F978-4309-ABC7-CAF0B3A7BB29}" type="parTrans" cxnId="{BEB1DDE9-7E9A-4860-9C5B-96AD4C2D8D2A}">
      <dgm:prSet/>
      <dgm:spPr/>
      <dgm:t>
        <a:bodyPr/>
        <a:lstStyle/>
        <a:p>
          <a:endParaRPr lang="en-US"/>
        </a:p>
      </dgm:t>
    </dgm:pt>
    <dgm:pt modelId="{B5C20B50-FE4F-41AE-83B1-43C171B288AD}" type="sibTrans" cxnId="{BEB1DDE9-7E9A-4860-9C5B-96AD4C2D8D2A}">
      <dgm:prSet/>
      <dgm:spPr/>
      <dgm:t>
        <a:bodyPr/>
        <a:lstStyle/>
        <a:p>
          <a:endParaRPr lang="en-US"/>
        </a:p>
      </dgm:t>
    </dgm:pt>
    <dgm:pt modelId="{8E657174-77A0-4733-82C0-84FD4F31BCCF}" type="pres">
      <dgm:prSet presAssocID="{66ADFA01-CC7E-4088-9E95-D21803688026}" presName="vert0" presStyleCnt="0">
        <dgm:presLayoutVars>
          <dgm:dir/>
          <dgm:animOne val="branch"/>
          <dgm:animLvl val="lvl"/>
        </dgm:presLayoutVars>
      </dgm:prSet>
      <dgm:spPr/>
    </dgm:pt>
    <dgm:pt modelId="{888964F1-A856-4631-A042-4C77A66CB2CC}" type="pres">
      <dgm:prSet presAssocID="{3A43D6FC-4896-484D-80C6-D12609A41203}" presName="thickLine" presStyleLbl="alignNode1" presStyleIdx="0" presStyleCnt="2"/>
      <dgm:spPr/>
    </dgm:pt>
    <dgm:pt modelId="{C20C4662-FB10-48AA-99C7-DB516C5BD9C0}" type="pres">
      <dgm:prSet presAssocID="{3A43D6FC-4896-484D-80C6-D12609A41203}" presName="horz1" presStyleCnt="0"/>
      <dgm:spPr/>
    </dgm:pt>
    <dgm:pt modelId="{1406402B-23C7-41A7-B29D-6FD280514AC3}" type="pres">
      <dgm:prSet presAssocID="{3A43D6FC-4896-484D-80C6-D12609A41203}" presName="tx1" presStyleLbl="revTx" presStyleIdx="0" presStyleCnt="2"/>
      <dgm:spPr/>
    </dgm:pt>
    <dgm:pt modelId="{34ED488C-3DD4-41DE-BCF6-1882864C0B0F}" type="pres">
      <dgm:prSet presAssocID="{3A43D6FC-4896-484D-80C6-D12609A41203}" presName="vert1" presStyleCnt="0"/>
      <dgm:spPr/>
    </dgm:pt>
    <dgm:pt modelId="{0BC3A0DD-DA66-4BD4-BB76-8D573589106F}" type="pres">
      <dgm:prSet presAssocID="{99B366E2-97E7-4EE7-864C-ADDDED67A239}" presName="thickLine" presStyleLbl="alignNode1" presStyleIdx="1" presStyleCnt="2"/>
      <dgm:spPr/>
    </dgm:pt>
    <dgm:pt modelId="{DAACB18E-B388-41A6-856B-90CCBF3D29D0}" type="pres">
      <dgm:prSet presAssocID="{99B366E2-97E7-4EE7-864C-ADDDED67A239}" presName="horz1" presStyleCnt="0"/>
      <dgm:spPr/>
    </dgm:pt>
    <dgm:pt modelId="{019F3D63-AD9B-4FCD-93A9-A71CF5C0C7D3}" type="pres">
      <dgm:prSet presAssocID="{99B366E2-97E7-4EE7-864C-ADDDED67A239}" presName="tx1" presStyleLbl="revTx" presStyleIdx="1" presStyleCnt="2"/>
      <dgm:spPr/>
    </dgm:pt>
    <dgm:pt modelId="{300AF7B0-1CB2-40DB-998A-9AEBD5DD5B44}" type="pres">
      <dgm:prSet presAssocID="{99B366E2-97E7-4EE7-864C-ADDDED67A239}" presName="vert1" presStyleCnt="0"/>
      <dgm:spPr/>
    </dgm:pt>
  </dgm:ptLst>
  <dgm:cxnLst>
    <dgm:cxn modelId="{47067A05-90AB-45F0-BAD1-637E055EC83A}" type="presOf" srcId="{3A43D6FC-4896-484D-80C6-D12609A41203}" destId="{1406402B-23C7-41A7-B29D-6FD280514AC3}" srcOrd="0" destOrd="0" presId="urn:microsoft.com/office/officeart/2008/layout/LinedList"/>
    <dgm:cxn modelId="{DAB91B1C-2D2D-4A59-84B6-B5DD61C072B9}" type="presOf" srcId="{66ADFA01-CC7E-4088-9E95-D21803688026}" destId="{8E657174-77A0-4733-82C0-84FD4F31BCCF}" srcOrd="0" destOrd="0" presId="urn:microsoft.com/office/officeart/2008/layout/LinedList"/>
    <dgm:cxn modelId="{5A204499-5EF2-4791-8483-F68992C30176}" type="presOf" srcId="{99B366E2-97E7-4EE7-864C-ADDDED67A239}" destId="{019F3D63-AD9B-4FCD-93A9-A71CF5C0C7D3}" srcOrd="0" destOrd="0" presId="urn:microsoft.com/office/officeart/2008/layout/LinedList"/>
    <dgm:cxn modelId="{CDA5BED0-5B1F-4039-8755-74B5CE603817}" srcId="{66ADFA01-CC7E-4088-9E95-D21803688026}" destId="{3A43D6FC-4896-484D-80C6-D12609A41203}" srcOrd="0" destOrd="0" parTransId="{B617FDD6-8C7C-4A01-8509-52E67A212D2C}" sibTransId="{B4BDBF9D-7825-4665-80A5-A13CC5A951CC}"/>
    <dgm:cxn modelId="{BEB1DDE9-7E9A-4860-9C5B-96AD4C2D8D2A}" srcId="{66ADFA01-CC7E-4088-9E95-D21803688026}" destId="{99B366E2-97E7-4EE7-864C-ADDDED67A239}" srcOrd="1" destOrd="0" parTransId="{0A4FB4AD-F978-4309-ABC7-CAF0B3A7BB29}" sibTransId="{B5C20B50-FE4F-41AE-83B1-43C171B288AD}"/>
    <dgm:cxn modelId="{AB1EB88B-A74B-4B82-9523-49F8E32BABA6}" type="presParOf" srcId="{8E657174-77A0-4733-82C0-84FD4F31BCCF}" destId="{888964F1-A856-4631-A042-4C77A66CB2CC}" srcOrd="0" destOrd="0" presId="urn:microsoft.com/office/officeart/2008/layout/LinedList"/>
    <dgm:cxn modelId="{48E898D4-6462-4719-B8B7-3FE03BF25F54}" type="presParOf" srcId="{8E657174-77A0-4733-82C0-84FD4F31BCCF}" destId="{C20C4662-FB10-48AA-99C7-DB516C5BD9C0}" srcOrd="1" destOrd="0" presId="urn:microsoft.com/office/officeart/2008/layout/LinedList"/>
    <dgm:cxn modelId="{C21C2F6B-0224-4A2E-ADE6-AEFA9D6256B1}" type="presParOf" srcId="{C20C4662-FB10-48AA-99C7-DB516C5BD9C0}" destId="{1406402B-23C7-41A7-B29D-6FD280514AC3}" srcOrd="0" destOrd="0" presId="urn:microsoft.com/office/officeart/2008/layout/LinedList"/>
    <dgm:cxn modelId="{DB2CAE68-9A53-40D6-96F5-8682DFDE273C}" type="presParOf" srcId="{C20C4662-FB10-48AA-99C7-DB516C5BD9C0}" destId="{34ED488C-3DD4-41DE-BCF6-1882864C0B0F}" srcOrd="1" destOrd="0" presId="urn:microsoft.com/office/officeart/2008/layout/LinedList"/>
    <dgm:cxn modelId="{A6CE0E4C-9DFF-4DB4-8F9F-BB6464AD8C0E}" type="presParOf" srcId="{8E657174-77A0-4733-82C0-84FD4F31BCCF}" destId="{0BC3A0DD-DA66-4BD4-BB76-8D573589106F}" srcOrd="2" destOrd="0" presId="urn:microsoft.com/office/officeart/2008/layout/LinedList"/>
    <dgm:cxn modelId="{49B3EF41-BC6E-4DB3-B5E1-72CE161F5771}" type="presParOf" srcId="{8E657174-77A0-4733-82C0-84FD4F31BCCF}" destId="{DAACB18E-B388-41A6-856B-90CCBF3D29D0}" srcOrd="3" destOrd="0" presId="urn:microsoft.com/office/officeart/2008/layout/LinedList"/>
    <dgm:cxn modelId="{BC2A2A19-1036-4F1D-843C-3A1844953B39}" type="presParOf" srcId="{DAACB18E-B388-41A6-856B-90CCBF3D29D0}" destId="{019F3D63-AD9B-4FCD-93A9-A71CF5C0C7D3}" srcOrd="0" destOrd="0" presId="urn:microsoft.com/office/officeart/2008/layout/LinedList"/>
    <dgm:cxn modelId="{D6AB4768-92B3-4F46-B10E-2F9EA25C8EDB}" type="presParOf" srcId="{DAACB18E-B388-41A6-856B-90CCBF3D29D0}" destId="{300AF7B0-1CB2-40DB-998A-9AEBD5DD5B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D5EBA6-A960-4195-B689-D17FE0D080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F558746-7286-496F-A6CA-4D716B00AF75}">
      <dgm:prSet/>
      <dgm:spPr/>
      <dgm:t>
        <a:bodyPr/>
        <a:lstStyle/>
        <a:p>
          <a:r>
            <a:rPr lang="en-US"/>
            <a:t>List of Residential Sectors in Noida</a:t>
          </a:r>
        </a:p>
      </dgm:t>
    </dgm:pt>
    <dgm:pt modelId="{DC7410D9-60F6-480A-B902-DDC860295649}" type="parTrans" cxnId="{72F37E0E-6528-4F0B-9E18-FC9C4E491820}">
      <dgm:prSet/>
      <dgm:spPr/>
      <dgm:t>
        <a:bodyPr/>
        <a:lstStyle/>
        <a:p>
          <a:endParaRPr lang="en-US"/>
        </a:p>
      </dgm:t>
    </dgm:pt>
    <dgm:pt modelId="{2C35F908-05FF-4A0B-8CF6-27ECF0F189D4}" type="sibTrans" cxnId="{72F37E0E-6528-4F0B-9E18-FC9C4E491820}">
      <dgm:prSet/>
      <dgm:spPr/>
      <dgm:t>
        <a:bodyPr/>
        <a:lstStyle/>
        <a:p>
          <a:endParaRPr lang="en-US"/>
        </a:p>
      </dgm:t>
    </dgm:pt>
    <dgm:pt modelId="{07E7F7EC-667C-4490-891E-B0C8DBDDB19B}">
      <dgm:prSet/>
      <dgm:spPr/>
      <dgm:t>
        <a:bodyPr/>
        <a:lstStyle/>
        <a:p>
          <a:r>
            <a:rPr lang="en-US"/>
            <a:t>GeoLocation of Residential Sectors in Noida</a:t>
          </a:r>
        </a:p>
      </dgm:t>
    </dgm:pt>
    <dgm:pt modelId="{2FBCF352-BFAB-4ADB-86F8-0CE8BD9A62F2}" type="parTrans" cxnId="{5486C4CB-D00B-4BA8-B994-1ABD0248B55E}">
      <dgm:prSet/>
      <dgm:spPr/>
      <dgm:t>
        <a:bodyPr/>
        <a:lstStyle/>
        <a:p>
          <a:endParaRPr lang="en-US"/>
        </a:p>
      </dgm:t>
    </dgm:pt>
    <dgm:pt modelId="{D5A84D39-D04E-44D3-A281-444FB3359EA7}" type="sibTrans" cxnId="{5486C4CB-D00B-4BA8-B994-1ABD0248B55E}">
      <dgm:prSet/>
      <dgm:spPr/>
      <dgm:t>
        <a:bodyPr/>
        <a:lstStyle/>
        <a:p>
          <a:endParaRPr lang="en-US"/>
        </a:p>
      </dgm:t>
    </dgm:pt>
    <dgm:pt modelId="{D7595B6D-7149-4B56-B353-D344E1B30282}">
      <dgm:prSet/>
      <dgm:spPr/>
      <dgm:t>
        <a:bodyPr/>
        <a:lstStyle/>
        <a:p>
          <a:r>
            <a:rPr lang="en-US"/>
            <a:t>Places near each sector within a kilometer from the sector’s location(This is taken from the GeoLocation of the Sector which I have seen is generally at the center of the Sector)</a:t>
          </a:r>
        </a:p>
      </dgm:t>
    </dgm:pt>
    <dgm:pt modelId="{4CE151C4-873F-4CFF-B185-EB73B8786D2D}" type="parTrans" cxnId="{F7C7468B-472F-4F2C-9557-906B9E7F0E1B}">
      <dgm:prSet/>
      <dgm:spPr/>
      <dgm:t>
        <a:bodyPr/>
        <a:lstStyle/>
        <a:p>
          <a:endParaRPr lang="en-US"/>
        </a:p>
      </dgm:t>
    </dgm:pt>
    <dgm:pt modelId="{7F343A1A-EA2C-435D-86BA-7622360131F6}" type="sibTrans" cxnId="{F7C7468B-472F-4F2C-9557-906B9E7F0E1B}">
      <dgm:prSet/>
      <dgm:spPr/>
      <dgm:t>
        <a:bodyPr/>
        <a:lstStyle/>
        <a:p>
          <a:endParaRPr lang="en-US"/>
        </a:p>
      </dgm:t>
    </dgm:pt>
    <dgm:pt modelId="{C3FF5932-ABDA-455C-AF56-8FB152C3593B}" type="pres">
      <dgm:prSet presAssocID="{45D5EBA6-A960-4195-B689-D17FE0D0807E}" presName="root" presStyleCnt="0">
        <dgm:presLayoutVars>
          <dgm:dir/>
          <dgm:resizeHandles val="exact"/>
        </dgm:presLayoutVars>
      </dgm:prSet>
      <dgm:spPr/>
    </dgm:pt>
    <dgm:pt modelId="{C39F5B1F-18A9-4E89-A6CA-E5D956270DAA}" type="pres">
      <dgm:prSet presAssocID="{4F558746-7286-496F-A6CA-4D716B00AF75}" presName="compNode" presStyleCnt="0"/>
      <dgm:spPr/>
    </dgm:pt>
    <dgm:pt modelId="{B908A43E-8090-4538-AB5E-ED4C48B0B602}" type="pres">
      <dgm:prSet presAssocID="{4F558746-7286-496F-A6CA-4D716B00AF75}" presName="bgRect" presStyleLbl="bgShp" presStyleIdx="0" presStyleCnt="3"/>
      <dgm:spPr/>
    </dgm:pt>
    <dgm:pt modelId="{6C593509-9AFF-46A1-B093-E7F7472F27CC}" type="pres">
      <dgm:prSet presAssocID="{4F558746-7286-496F-A6CA-4D716B00AF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95D72030-335B-4238-8227-49309637C865}" type="pres">
      <dgm:prSet presAssocID="{4F558746-7286-496F-A6CA-4D716B00AF75}" presName="spaceRect" presStyleCnt="0"/>
      <dgm:spPr/>
    </dgm:pt>
    <dgm:pt modelId="{EDD4A016-3898-463B-A8BB-CB34F72C7E1B}" type="pres">
      <dgm:prSet presAssocID="{4F558746-7286-496F-A6CA-4D716B00AF75}" presName="parTx" presStyleLbl="revTx" presStyleIdx="0" presStyleCnt="3">
        <dgm:presLayoutVars>
          <dgm:chMax val="0"/>
          <dgm:chPref val="0"/>
        </dgm:presLayoutVars>
      </dgm:prSet>
      <dgm:spPr/>
    </dgm:pt>
    <dgm:pt modelId="{980BE00E-87BC-4E70-9805-73363CF91906}" type="pres">
      <dgm:prSet presAssocID="{2C35F908-05FF-4A0B-8CF6-27ECF0F189D4}" presName="sibTrans" presStyleCnt="0"/>
      <dgm:spPr/>
    </dgm:pt>
    <dgm:pt modelId="{C1999345-C74C-4BE2-9221-3477A66D96D8}" type="pres">
      <dgm:prSet presAssocID="{07E7F7EC-667C-4490-891E-B0C8DBDDB19B}" presName="compNode" presStyleCnt="0"/>
      <dgm:spPr/>
    </dgm:pt>
    <dgm:pt modelId="{33D501E7-84EF-4F1F-A2D5-3FC8425AE13E}" type="pres">
      <dgm:prSet presAssocID="{07E7F7EC-667C-4490-891E-B0C8DBDDB19B}" presName="bgRect" presStyleLbl="bgShp" presStyleIdx="1" presStyleCnt="3"/>
      <dgm:spPr/>
    </dgm:pt>
    <dgm:pt modelId="{938F8534-EB89-4F22-8729-E2FCCF4B51DD}" type="pres">
      <dgm:prSet presAssocID="{07E7F7EC-667C-4490-891E-B0C8DBDDB1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4003CA6D-43F8-4393-AB49-A40E4AABEE01}" type="pres">
      <dgm:prSet presAssocID="{07E7F7EC-667C-4490-891E-B0C8DBDDB19B}" presName="spaceRect" presStyleCnt="0"/>
      <dgm:spPr/>
    </dgm:pt>
    <dgm:pt modelId="{6894B99F-CC69-4A0B-B5BA-241D9319B0A4}" type="pres">
      <dgm:prSet presAssocID="{07E7F7EC-667C-4490-891E-B0C8DBDDB19B}" presName="parTx" presStyleLbl="revTx" presStyleIdx="1" presStyleCnt="3">
        <dgm:presLayoutVars>
          <dgm:chMax val="0"/>
          <dgm:chPref val="0"/>
        </dgm:presLayoutVars>
      </dgm:prSet>
      <dgm:spPr/>
    </dgm:pt>
    <dgm:pt modelId="{6A99EADB-9ECE-439B-9AAA-2AA1D6DE143F}" type="pres">
      <dgm:prSet presAssocID="{D5A84D39-D04E-44D3-A281-444FB3359EA7}" presName="sibTrans" presStyleCnt="0"/>
      <dgm:spPr/>
    </dgm:pt>
    <dgm:pt modelId="{8605E5B9-23BD-4861-9037-3BD042BE7C97}" type="pres">
      <dgm:prSet presAssocID="{D7595B6D-7149-4B56-B353-D344E1B30282}" presName="compNode" presStyleCnt="0"/>
      <dgm:spPr/>
    </dgm:pt>
    <dgm:pt modelId="{F78D5E17-5C74-4FE0-9317-A36AB2F01D00}" type="pres">
      <dgm:prSet presAssocID="{D7595B6D-7149-4B56-B353-D344E1B30282}" presName="bgRect" presStyleLbl="bgShp" presStyleIdx="2" presStyleCnt="3"/>
      <dgm:spPr/>
    </dgm:pt>
    <dgm:pt modelId="{F539C26D-BC70-4DAA-AC14-6A87BDA5E2AB}" type="pres">
      <dgm:prSet presAssocID="{D7595B6D-7149-4B56-B353-D344E1B302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45CC985-B1E1-4DDC-B65C-57536DAFCD7B}" type="pres">
      <dgm:prSet presAssocID="{D7595B6D-7149-4B56-B353-D344E1B30282}" presName="spaceRect" presStyleCnt="0"/>
      <dgm:spPr/>
    </dgm:pt>
    <dgm:pt modelId="{33E165FF-B185-45AF-A515-840DF29A0878}" type="pres">
      <dgm:prSet presAssocID="{D7595B6D-7149-4B56-B353-D344E1B30282}" presName="parTx" presStyleLbl="revTx" presStyleIdx="2" presStyleCnt="3">
        <dgm:presLayoutVars>
          <dgm:chMax val="0"/>
          <dgm:chPref val="0"/>
        </dgm:presLayoutVars>
      </dgm:prSet>
      <dgm:spPr/>
    </dgm:pt>
  </dgm:ptLst>
  <dgm:cxnLst>
    <dgm:cxn modelId="{72F37E0E-6528-4F0B-9E18-FC9C4E491820}" srcId="{45D5EBA6-A960-4195-B689-D17FE0D0807E}" destId="{4F558746-7286-496F-A6CA-4D716B00AF75}" srcOrd="0" destOrd="0" parTransId="{DC7410D9-60F6-480A-B902-DDC860295649}" sibTransId="{2C35F908-05FF-4A0B-8CF6-27ECF0F189D4}"/>
    <dgm:cxn modelId="{78AB4F5B-4F57-4DE6-8A0E-6C47AE7598A5}" type="presOf" srcId="{45D5EBA6-A960-4195-B689-D17FE0D0807E}" destId="{C3FF5932-ABDA-455C-AF56-8FB152C3593B}" srcOrd="0" destOrd="0" presId="urn:microsoft.com/office/officeart/2018/2/layout/IconVerticalSolidList"/>
    <dgm:cxn modelId="{CB57D14D-E70C-4CEF-B3EE-027FDAC8035E}" type="presOf" srcId="{07E7F7EC-667C-4490-891E-B0C8DBDDB19B}" destId="{6894B99F-CC69-4A0B-B5BA-241D9319B0A4}" srcOrd="0" destOrd="0" presId="urn:microsoft.com/office/officeart/2018/2/layout/IconVerticalSolidList"/>
    <dgm:cxn modelId="{0B6CDF80-5055-4192-93AF-A6C589779927}" type="presOf" srcId="{D7595B6D-7149-4B56-B353-D344E1B30282}" destId="{33E165FF-B185-45AF-A515-840DF29A0878}" srcOrd="0" destOrd="0" presId="urn:microsoft.com/office/officeart/2018/2/layout/IconVerticalSolidList"/>
    <dgm:cxn modelId="{F7C7468B-472F-4F2C-9557-906B9E7F0E1B}" srcId="{45D5EBA6-A960-4195-B689-D17FE0D0807E}" destId="{D7595B6D-7149-4B56-B353-D344E1B30282}" srcOrd="2" destOrd="0" parTransId="{4CE151C4-873F-4CFF-B185-EB73B8786D2D}" sibTransId="{7F343A1A-EA2C-435D-86BA-7622360131F6}"/>
    <dgm:cxn modelId="{5486C4CB-D00B-4BA8-B994-1ABD0248B55E}" srcId="{45D5EBA6-A960-4195-B689-D17FE0D0807E}" destId="{07E7F7EC-667C-4490-891E-B0C8DBDDB19B}" srcOrd="1" destOrd="0" parTransId="{2FBCF352-BFAB-4ADB-86F8-0CE8BD9A62F2}" sibTransId="{D5A84D39-D04E-44D3-A281-444FB3359EA7}"/>
    <dgm:cxn modelId="{884F28E0-329C-4551-A96A-54AF56823D63}" type="presOf" srcId="{4F558746-7286-496F-A6CA-4D716B00AF75}" destId="{EDD4A016-3898-463B-A8BB-CB34F72C7E1B}" srcOrd="0" destOrd="0" presId="urn:microsoft.com/office/officeart/2018/2/layout/IconVerticalSolidList"/>
    <dgm:cxn modelId="{882A398D-1D11-434A-8C5C-8A902F2BAB4A}" type="presParOf" srcId="{C3FF5932-ABDA-455C-AF56-8FB152C3593B}" destId="{C39F5B1F-18A9-4E89-A6CA-E5D956270DAA}" srcOrd="0" destOrd="0" presId="urn:microsoft.com/office/officeart/2018/2/layout/IconVerticalSolidList"/>
    <dgm:cxn modelId="{FEED6354-5877-40FF-811C-00A23CCEFD8E}" type="presParOf" srcId="{C39F5B1F-18A9-4E89-A6CA-E5D956270DAA}" destId="{B908A43E-8090-4538-AB5E-ED4C48B0B602}" srcOrd="0" destOrd="0" presId="urn:microsoft.com/office/officeart/2018/2/layout/IconVerticalSolidList"/>
    <dgm:cxn modelId="{11431661-29F4-4B4F-95B9-024D0317A1CA}" type="presParOf" srcId="{C39F5B1F-18A9-4E89-A6CA-E5D956270DAA}" destId="{6C593509-9AFF-46A1-B093-E7F7472F27CC}" srcOrd="1" destOrd="0" presId="urn:microsoft.com/office/officeart/2018/2/layout/IconVerticalSolidList"/>
    <dgm:cxn modelId="{31FDB48E-6C83-4B08-B708-D75998442C75}" type="presParOf" srcId="{C39F5B1F-18A9-4E89-A6CA-E5D956270DAA}" destId="{95D72030-335B-4238-8227-49309637C865}" srcOrd="2" destOrd="0" presId="urn:microsoft.com/office/officeart/2018/2/layout/IconVerticalSolidList"/>
    <dgm:cxn modelId="{99C41D8A-8B79-4655-96C8-B20FBDB26B88}" type="presParOf" srcId="{C39F5B1F-18A9-4E89-A6CA-E5D956270DAA}" destId="{EDD4A016-3898-463B-A8BB-CB34F72C7E1B}" srcOrd="3" destOrd="0" presId="urn:microsoft.com/office/officeart/2018/2/layout/IconVerticalSolidList"/>
    <dgm:cxn modelId="{337BEED2-AFE0-4C06-A737-F10F8DABF1BE}" type="presParOf" srcId="{C3FF5932-ABDA-455C-AF56-8FB152C3593B}" destId="{980BE00E-87BC-4E70-9805-73363CF91906}" srcOrd="1" destOrd="0" presId="urn:microsoft.com/office/officeart/2018/2/layout/IconVerticalSolidList"/>
    <dgm:cxn modelId="{0B66AA3C-EB91-4DDD-B349-719E83707A26}" type="presParOf" srcId="{C3FF5932-ABDA-455C-AF56-8FB152C3593B}" destId="{C1999345-C74C-4BE2-9221-3477A66D96D8}" srcOrd="2" destOrd="0" presId="urn:microsoft.com/office/officeart/2018/2/layout/IconVerticalSolidList"/>
    <dgm:cxn modelId="{AB5289F1-0B83-4EEF-B046-8CBF362ED80C}" type="presParOf" srcId="{C1999345-C74C-4BE2-9221-3477A66D96D8}" destId="{33D501E7-84EF-4F1F-A2D5-3FC8425AE13E}" srcOrd="0" destOrd="0" presId="urn:microsoft.com/office/officeart/2018/2/layout/IconVerticalSolidList"/>
    <dgm:cxn modelId="{7CA1F371-9600-43E8-BAD0-5DD7703ED44E}" type="presParOf" srcId="{C1999345-C74C-4BE2-9221-3477A66D96D8}" destId="{938F8534-EB89-4F22-8729-E2FCCF4B51DD}" srcOrd="1" destOrd="0" presId="urn:microsoft.com/office/officeart/2018/2/layout/IconVerticalSolidList"/>
    <dgm:cxn modelId="{BA6639C1-CB57-4C19-A93D-5D03BAA101FA}" type="presParOf" srcId="{C1999345-C74C-4BE2-9221-3477A66D96D8}" destId="{4003CA6D-43F8-4393-AB49-A40E4AABEE01}" srcOrd="2" destOrd="0" presId="urn:microsoft.com/office/officeart/2018/2/layout/IconVerticalSolidList"/>
    <dgm:cxn modelId="{B96D6E5B-840A-42E9-9D5A-FAF7CDAA3831}" type="presParOf" srcId="{C1999345-C74C-4BE2-9221-3477A66D96D8}" destId="{6894B99F-CC69-4A0B-B5BA-241D9319B0A4}" srcOrd="3" destOrd="0" presId="urn:microsoft.com/office/officeart/2018/2/layout/IconVerticalSolidList"/>
    <dgm:cxn modelId="{CA8AE9C1-AA36-4C25-ACB6-E7A5F49A82B3}" type="presParOf" srcId="{C3FF5932-ABDA-455C-AF56-8FB152C3593B}" destId="{6A99EADB-9ECE-439B-9AAA-2AA1D6DE143F}" srcOrd="3" destOrd="0" presId="urn:microsoft.com/office/officeart/2018/2/layout/IconVerticalSolidList"/>
    <dgm:cxn modelId="{5CDFF079-9DD8-466E-B543-3C629A36110A}" type="presParOf" srcId="{C3FF5932-ABDA-455C-AF56-8FB152C3593B}" destId="{8605E5B9-23BD-4861-9037-3BD042BE7C97}" srcOrd="4" destOrd="0" presId="urn:microsoft.com/office/officeart/2018/2/layout/IconVerticalSolidList"/>
    <dgm:cxn modelId="{F1EBB3C8-0B37-4A02-9207-E9DC23C7FF12}" type="presParOf" srcId="{8605E5B9-23BD-4861-9037-3BD042BE7C97}" destId="{F78D5E17-5C74-4FE0-9317-A36AB2F01D00}" srcOrd="0" destOrd="0" presId="urn:microsoft.com/office/officeart/2018/2/layout/IconVerticalSolidList"/>
    <dgm:cxn modelId="{3E9BD9BA-F3A7-48B1-9280-049B5E2E7DDB}" type="presParOf" srcId="{8605E5B9-23BD-4861-9037-3BD042BE7C97}" destId="{F539C26D-BC70-4DAA-AC14-6A87BDA5E2AB}" srcOrd="1" destOrd="0" presId="urn:microsoft.com/office/officeart/2018/2/layout/IconVerticalSolidList"/>
    <dgm:cxn modelId="{D301DFCA-8A45-4610-9E8A-8C50AB4870CC}" type="presParOf" srcId="{8605E5B9-23BD-4861-9037-3BD042BE7C97}" destId="{545CC985-B1E1-4DDC-B65C-57536DAFCD7B}" srcOrd="2" destOrd="0" presId="urn:microsoft.com/office/officeart/2018/2/layout/IconVerticalSolidList"/>
    <dgm:cxn modelId="{471F96B8-7745-4FB3-961F-C809A6047F27}" type="presParOf" srcId="{8605E5B9-23BD-4861-9037-3BD042BE7C97}" destId="{33E165FF-B185-45AF-A515-840DF29A08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C25CB1-96F7-4BEC-BFA7-97351250C6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D6A6779-FFDD-4C12-A023-08DFBDD240F0}">
      <dgm:prSet/>
      <dgm:spPr/>
      <dgm:t>
        <a:bodyPr/>
        <a:lstStyle/>
        <a:p>
          <a:r>
            <a:rPr lang="en-US"/>
            <a:t>I would recommend the government to provide more resources to the Barely Self Sufficient sectors while developing shops there in the long term</a:t>
          </a:r>
        </a:p>
      </dgm:t>
    </dgm:pt>
    <dgm:pt modelId="{4A81C1A1-CDCE-4B91-802A-DE3225C91920}" type="parTrans" cxnId="{9C294523-9244-40BB-B33A-5D4CCA3E34C4}">
      <dgm:prSet/>
      <dgm:spPr/>
      <dgm:t>
        <a:bodyPr/>
        <a:lstStyle/>
        <a:p>
          <a:endParaRPr lang="en-US"/>
        </a:p>
      </dgm:t>
    </dgm:pt>
    <dgm:pt modelId="{E71DAF7B-244B-4F7E-857A-58213813845B}" type="sibTrans" cxnId="{9C294523-9244-40BB-B33A-5D4CCA3E34C4}">
      <dgm:prSet/>
      <dgm:spPr/>
      <dgm:t>
        <a:bodyPr/>
        <a:lstStyle/>
        <a:p>
          <a:endParaRPr lang="en-US"/>
        </a:p>
      </dgm:t>
    </dgm:pt>
    <dgm:pt modelId="{79909420-CF71-41B4-8D40-3D2119906748}">
      <dgm:prSet/>
      <dgm:spPr/>
      <dgm:t>
        <a:bodyPr/>
        <a:lstStyle/>
        <a:p>
          <a:r>
            <a:rPr lang="en-US"/>
            <a:t>For the Partly Self Sufficient Sectors, I would recommend the government to slowly increase the categories of venues available there and provide short term resources where needed.</a:t>
          </a:r>
        </a:p>
      </dgm:t>
    </dgm:pt>
    <dgm:pt modelId="{21002317-111D-48D8-B150-7D21510A78D0}" type="parTrans" cxnId="{EF9DA369-75B1-44CC-ADB7-34F80F636E8E}">
      <dgm:prSet/>
      <dgm:spPr/>
      <dgm:t>
        <a:bodyPr/>
        <a:lstStyle/>
        <a:p>
          <a:endParaRPr lang="en-US"/>
        </a:p>
      </dgm:t>
    </dgm:pt>
    <dgm:pt modelId="{761C89CA-B8E7-46B7-9967-4BB51EB0C974}" type="sibTrans" cxnId="{EF9DA369-75B1-44CC-ADB7-34F80F636E8E}">
      <dgm:prSet/>
      <dgm:spPr/>
      <dgm:t>
        <a:bodyPr/>
        <a:lstStyle/>
        <a:p>
          <a:endParaRPr lang="en-US"/>
        </a:p>
      </dgm:t>
    </dgm:pt>
    <dgm:pt modelId="{030D9241-9895-4D47-9503-2DB3F8CEB45A}" type="pres">
      <dgm:prSet presAssocID="{84C25CB1-96F7-4BEC-BFA7-97351250C6ED}" presName="root" presStyleCnt="0">
        <dgm:presLayoutVars>
          <dgm:dir/>
          <dgm:resizeHandles val="exact"/>
        </dgm:presLayoutVars>
      </dgm:prSet>
      <dgm:spPr/>
    </dgm:pt>
    <dgm:pt modelId="{B0D8EFA9-5F03-460F-A451-445CE2A375AB}" type="pres">
      <dgm:prSet presAssocID="{ED6A6779-FFDD-4C12-A023-08DFBDD240F0}" presName="compNode" presStyleCnt="0"/>
      <dgm:spPr/>
    </dgm:pt>
    <dgm:pt modelId="{B8B24176-72F3-4561-8E82-593C88B453B2}" type="pres">
      <dgm:prSet presAssocID="{ED6A6779-FFDD-4C12-A023-08DFBDD240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678A5ED7-5C32-4A0F-A4EA-70A2968B1D4B}" type="pres">
      <dgm:prSet presAssocID="{ED6A6779-FFDD-4C12-A023-08DFBDD240F0}" presName="spaceRect" presStyleCnt="0"/>
      <dgm:spPr/>
    </dgm:pt>
    <dgm:pt modelId="{D93742F3-EEDD-4C03-BB28-0BDC91D40677}" type="pres">
      <dgm:prSet presAssocID="{ED6A6779-FFDD-4C12-A023-08DFBDD240F0}" presName="textRect" presStyleLbl="revTx" presStyleIdx="0" presStyleCnt="2">
        <dgm:presLayoutVars>
          <dgm:chMax val="1"/>
          <dgm:chPref val="1"/>
        </dgm:presLayoutVars>
      </dgm:prSet>
      <dgm:spPr/>
    </dgm:pt>
    <dgm:pt modelId="{19D3F339-51F2-438C-BA8E-14CD9093F2F3}" type="pres">
      <dgm:prSet presAssocID="{E71DAF7B-244B-4F7E-857A-58213813845B}" presName="sibTrans" presStyleCnt="0"/>
      <dgm:spPr/>
    </dgm:pt>
    <dgm:pt modelId="{7165FE50-34DA-40C3-A031-5857D6E3E52D}" type="pres">
      <dgm:prSet presAssocID="{79909420-CF71-41B4-8D40-3D2119906748}" presName="compNode" presStyleCnt="0"/>
      <dgm:spPr/>
    </dgm:pt>
    <dgm:pt modelId="{73C40920-2AE3-4CAD-B3CA-A73B3F11B6E1}" type="pres">
      <dgm:prSet presAssocID="{79909420-CF71-41B4-8D40-3D21199067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FFD800A-3AF0-4651-AEB0-725A8C73AA39}" type="pres">
      <dgm:prSet presAssocID="{79909420-CF71-41B4-8D40-3D2119906748}" presName="spaceRect" presStyleCnt="0"/>
      <dgm:spPr/>
    </dgm:pt>
    <dgm:pt modelId="{C2624D8B-10DA-4FC6-AD1E-687B64C7A708}" type="pres">
      <dgm:prSet presAssocID="{79909420-CF71-41B4-8D40-3D2119906748}" presName="textRect" presStyleLbl="revTx" presStyleIdx="1" presStyleCnt="2">
        <dgm:presLayoutVars>
          <dgm:chMax val="1"/>
          <dgm:chPref val="1"/>
        </dgm:presLayoutVars>
      </dgm:prSet>
      <dgm:spPr/>
    </dgm:pt>
  </dgm:ptLst>
  <dgm:cxnLst>
    <dgm:cxn modelId="{9C294523-9244-40BB-B33A-5D4CCA3E34C4}" srcId="{84C25CB1-96F7-4BEC-BFA7-97351250C6ED}" destId="{ED6A6779-FFDD-4C12-A023-08DFBDD240F0}" srcOrd="0" destOrd="0" parTransId="{4A81C1A1-CDCE-4B91-802A-DE3225C91920}" sibTransId="{E71DAF7B-244B-4F7E-857A-58213813845B}"/>
    <dgm:cxn modelId="{E3988826-1D68-4B19-BA7B-73712F63EAA8}" type="presOf" srcId="{79909420-CF71-41B4-8D40-3D2119906748}" destId="{C2624D8B-10DA-4FC6-AD1E-687B64C7A708}" srcOrd="0" destOrd="0" presId="urn:microsoft.com/office/officeart/2018/2/layout/IconLabelList"/>
    <dgm:cxn modelId="{5DBF0942-A7D6-4F73-A884-CE268DD2497F}" type="presOf" srcId="{84C25CB1-96F7-4BEC-BFA7-97351250C6ED}" destId="{030D9241-9895-4D47-9503-2DB3F8CEB45A}" srcOrd="0" destOrd="0" presId="urn:microsoft.com/office/officeart/2018/2/layout/IconLabelList"/>
    <dgm:cxn modelId="{EF9DA369-75B1-44CC-ADB7-34F80F636E8E}" srcId="{84C25CB1-96F7-4BEC-BFA7-97351250C6ED}" destId="{79909420-CF71-41B4-8D40-3D2119906748}" srcOrd="1" destOrd="0" parTransId="{21002317-111D-48D8-B150-7D21510A78D0}" sibTransId="{761C89CA-B8E7-46B7-9967-4BB51EB0C974}"/>
    <dgm:cxn modelId="{9A22D26C-856B-4E61-A9E9-B3CA42372341}" type="presOf" srcId="{ED6A6779-FFDD-4C12-A023-08DFBDD240F0}" destId="{D93742F3-EEDD-4C03-BB28-0BDC91D40677}" srcOrd="0" destOrd="0" presId="urn:microsoft.com/office/officeart/2018/2/layout/IconLabelList"/>
    <dgm:cxn modelId="{DD084398-EBD8-47F8-BC4A-6B3F4BDB8DFD}" type="presParOf" srcId="{030D9241-9895-4D47-9503-2DB3F8CEB45A}" destId="{B0D8EFA9-5F03-460F-A451-445CE2A375AB}" srcOrd="0" destOrd="0" presId="urn:microsoft.com/office/officeart/2018/2/layout/IconLabelList"/>
    <dgm:cxn modelId="{6266C8D3-2842-47A0-9F4D-589AD6DCF945}" type="presParOf" srcId="{B0D8EFA9-5F03-460F-A451-445CE2A375AB}" destId="{B8B24176-72F3-4561-8E82-593C88B453B2}" srcOrd="0" destOrd="0" presId="urn:microsoft.com/office/officeart/2018/2/layout/IconLabelList"/>
    <dgm:cxn modelId="{D0CE891A-B21F-43B7-AF69-82AC745400C6}" type="presParOf" srcId="{B0D8EFA9-5F03-460F-A451-445CE2A375AB}" destId="{678A5ED7-5C32-4A0F-A4EA-70A2968B1D4B}" srcOrd="1" destOrd="0" presId="urn:microsoft.com/office/officeart/2018/2/layout/IconLabelList"/>
    <dgm:cxn modelId="{1FE36011-3ADD-45CD-B906-DC0FFDA425CA}" type="presParOf" srcId="{B0D8EFA9-5F03-460F-A451-445CE2A375AB}" destId="{D93742F3-EEDD-4C03-BB28-0BDC91D40677}" srcOrd="2" destOrd="0" presId="urn:microsoft.com/office/officeart/2018/2/layout/IconLabelList"/>
    <dgm:cxn modelId="{17258321-7760-4DAB-9574-73D9459B0AC7}" type="presParOf" srcId="{030D9241-9895-4D47-9503-2DB3F8CEB45A}" destId="{19D3F339-51F2-438C-BA8E-14CD9093F2F3}" srcOrd="1" destOrd="0" presId="urn:microsoft.com/office/officeart/2018/2/layout/IconLabelList"/>
    <dgm:cxn modelId="{86A80777-792D-423E-B96E-621B40C394CF}" type="presParOf" srcId="{030D9241-9895-4D47-9503-2DB3F8CEB45A}" destId="{7165FE50-34DA-40C3-A031-5857D6E3E52D}" srcOrd="2" destOrd="0" presId="urn:microsoft.com/office/officeart/2018/2/layout/IconLabelList"/>
    <dgm:cxn modelId="{2B931D3E-465B-4603-9CF6-156B84A6DEFD}" type="presParOf" srcId="{7165FE50-34DA-40C3-A031-5857D6E3E52D}" destId="{73C40920-2AE3-4CAD-B3CA-A73B3F11B6E1}" srcOrd="0" destOrd="0" presId="urn:microsoft.com/office/officeart/2018/2/layout/IconLabelList"/>
    <dgm:cxn modelId="{E5A578B0-D4FC-404F-80D5-8EA746DF51B0}" type="presParOf" srcId="{7165FE50-34DA-40C3-A031-5857D6E3E52D}" destId="{7FFD800A-3AF0-4651-AEB0-725A8C73AA39}" srcOrd="1" destOrd="0" presId="urn:microsoft.com/office/officeart/2018/2/layout/IconLabelList"/>
    <dgm:cxn modelId="{573D4A61-2573-4234-8DC5-5E8C2093B437}" type="presParOf" srcId="{7165FE50-34DA-40C3-A031-5857D6E3E52D}" destId="{C2624D8B-10DA-4FC6-AD1E-687B64C7A7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6A156-7B56-4B5A-A225-9C1376C3121D}">
      <dsp:nvSpPr>
        <dsp:cNvPr id="0" name=""/>
        <dsp:cNvSpPr/>
      </dsp:nvSpPr>
      <dsp:spPr>
        <a:xfrm>
          <a:off x="0" y="0"/>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A67A38F-4FCF-40D7-9C5C-873B24D30013}">
      <dsp:nvSpPr>
        <dsp:cNvPr id="0" name=""/>
        <dsp:cNvSpPr/>
      </dsp:nvSpPr>
      <dsp:spPr>
        <a:xfrm>
          <a:off x="0" y="0"/>
          <a:ext cx="7012370"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Noida is an organized and developed city in the National Capital Region of India, adjacent to the Capital, Delhi. It is composed of multiple parks, shopping complexes, offices, residential complexes, schools, local markets and general recreational spots. </a:t>
          </a:r>
        </a:p>
      </dsp:txBody>
      <dsp:txXfrm>
        <a:off x="0" y="0"/>
        <a:ext cx="7012370" cy="2354565"/>
      </dsp:txXfrm>
    </dsp:sp>
    <dsp:sp modelId="{15D5F7D4-488F-47ED-AF02-6955C7351AE1}">
      <dsp:nvSpPr>
        <dsp:cNvPr id="0" name=""/>
        <dsp:cNvSpPr/>
      </dsp:nvSpPr>
      <dsp:spPr>
        <a:xfrm>
          <a:off x="0" y="2354565"/>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DE5EC45-4B75-40D6-95C0-1A1D12005E07}">
      <dsp:nvSpPr>
        <dsp:cNvPr id="0" name=""/>
        <dsp:cNvSpPr/>
      </dsp:nvSpPr>
      <dsp:spPr>
        <a:xfrm>
          <a:off x="0" y="2354565"/>
          <a:ext cx="7012370"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With a population of 600 thousand people, it is one of the large cities of India and plays an important role in the Region’s development as it is home to multiple multinationals such as Samsung, Adobe, CSC, HP, HCL and many more.</a:t>
          </a:r>
        </a:p>
      </dsp:txBody>
      <dsp:txXfrm>
        <a:off x="0" y="2354565"/>
        <a:ext cx="7012370" cy="2354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D40B7-36E4-4894-BA39-C159F3C1770F}">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F370-E350-4E3E-83E4-93914FE8CC85}">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E74B0F-C1E8-4777-9022-9DF6327D9D79}">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100000"/>
            </a:lnSpc>
            <a:spcBef>
              <a:spcPct val="0"/>
            </a:spcBef>
            <a:spcAft>
              <a:spcPct val="35000"/>
            </a:spcAft>
            <a:buNone/>
          </a:pPr>
          <a:r>
            <a:rPr lang="en-US" sz="1500" kern="1200"/>
            <a:t>I saw during the Current CoronaVirus Pandemic that groups of residential sectors are and were locked down to contain the spread of the Virus.</a:t>
          </a:r>
        </a:p>
      </dsp:txBody>
      <dsp:txXfrm>
        <a:off x="1144111" y="1954"/>
        <a:ext cx="5868258" cy="990573"/>
      </dsp:txXfrm>
    </dsp:sp>
    <dsp:sp modelId="{2E261691-3203-4BC4-B53F-65EA88E145E8}">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52C02-3C46-40DA-89D8-44B9AB80FB47}">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A0255A-3427-4957-9D39-AEC9DB99DC56}">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100000"/>
            </a:lnSpc>
            <a:spcBef>
              <a:spcPct val="0"/>
            </a:spcBef>
            <a:spcAft>
              <a:spcPct val="35000"/>
            </a:spcAft>
            <a:buNone/>
          </a:pPr>
          <a:r>
            <a:rPr lang="en-US" sz="1500" kern="1200"/>
            <a:t>In some cities, areas are being boxed off and "fortified" to contain the spread of the Virus. </a:t>
          </a:r>
        </a:p>
      </dsp:txBody>
      <dsp:txXfrm>
        <a:off x="1144111" y="1240170"/>
        <a:ext cx="5868258" cy="990573"/>
      </dsp:txXfrm>
    </dsp:sp>
    <dsp:sp modelId="{DC638357-2257-4B49-9844-2601E633E36C}">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D43E0-EB93-4698-8532-B930B653B58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2E0F25-9595-4058-B54B-682B6DB84AC4}">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100000"/>
            </a:lnSpc>
            <a:spcBef>
              <a:spcPct val="0"/>
            </a:spcBef>
            <a:spcAft>
              <a:spcPct val="35000"/>
            </a:spcAft>
            <a:buNone/>
          </a:pPr>
          <a:r>
            <a:rPr lang="en-US" sz="1500" kern="1200"/>
            <a:t>This presented the problem that there were sectors/groups of residential sectors without certain types of shops or amenities present, forcing the people to go out of their sectors to get said amenities</a:t>
          </a:r>
        </a:p>
      </dsp:txBody>
      <dsp:txXfrm>
        <a:off x="1144111" y="2478387"/>
        <a:ext cx="5868258" cy="990573"/>
      </dsp:txXfrm>
    </dsp:sp>
    <dsp:sp modelId="{E09410A4-9F3F-44CA-8053-9548EC6B900B}">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BA021-B191-4A4C-9BFF-3EF94D69A12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B22C2F-E214-4F8D-B0AD-31C0371BA4D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66750">
            <a:lnSpc>
              <a:spcPct val="100000"/>
            </a:lnSpc>
            <a:spcBef>
              <a:spcPct val="0"/>
            </a:spcBef>
            <a:spcAft>
              <a:spcPct val="35000"/>
            </a:spcAft>
            <a:buNone/>
          </a:pPr>
          <a:r>
            <a:rPr lang="en-US" sz="1500" kern="1200"/>
            <a:t>The Government and the Noida Authority would definitely want to know these locations so they could better develop these sectors and promote the building of the shops which are not there.</a:t>
          </a:r>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964F1-A856-4631-A042-4C77A66CB2CC}">
      <dsp:nvSpPr>
        <dsp:cNvPr id="0" name=""/>
        <dsp:cNvSpPr/>
      </dsp:nvSpPr>
      <dsp:spPr>
        <a:xfrm>
          <a:off x="0" y="0"/>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406402B-23C7-41A7-B29D-6FD280514AC3}">
      <dsp:nvSpPr>
        <dsp:cNvPr id="0" name=""/>
        <dsp:cNvSpPr/>
      </dsp:nvSpPr>
      <dsp:spPr>
        <a:xfrm>
          <a:off x="0" y="0"/>
          <a:ext cx="7012370"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US" sz="3100" kern="1200"/>
            <a:t>My idea is to cluster the sectors in Noida based on the availability of different types of shops/places in them. </a:t>
          </a:r>
        </a:p>
      </dsp:txBody>
      <dsp:txXfrm>
        <a:off x="0" y="0"/>
        <a:ext cx="7012370" cy="2354565"/>
      </dsp:txXfrm>
    </dsp:sp>
    <dsp:sp modelId="{0BC3A0DD-DA66-4BD4-BB76-8D573589106F}">
      <dsp:nvSpPr>
        <dsp:cNvPr id="0" name=""/>
        <dsp:cNvSpPr/>
      </dsp:nvSpPr>
      <dsp:spPr>
        <a:xfrm>
          <a:off x="0" y="2354565"/>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19F3D63-AD9B-4FCD-93A9-A71CF5C0C7D3}">
      <dsp:nvSpPr>
        <dsp:cNvPr id="0" name=""/>
        <dsp:cNvSpPr/>
      </dsp:nvSpPr>
      <dsp:spPr>
        <a:xfrm>
          <a:off x="0" y="2354565"/>
          <a:ext cx="7012370"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US" sz="3100" kern="1200"/>
            <a:t>I would cluster the sectors and try to analyse and identify sectors that lack the basic amenities or different types of shops/venues.</a:t>
          </a:r>
        </a:p>
      </dsp:txBody>
      <dsp:txXfrm>
        <a:off x="0" y="2354565"/>
        <a:ext cx="7012370" cy="2354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8A43E-8090-4538-AB5E-ED4C48B0B60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93509-9AFF-46A1-B093-E7F7472F27CC}">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4A016-3898-463B-A8BB-CB34F72C7E1B}">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List of Residential Sectors in Noida</a:t>
          </a:r>
        </a:p>
      </dsp:txBody>
      <dsp:txXfrm>
        <a:off x="1553633" y="574"/>
        <a:ext cx="5458736" cy="1345137"/>
      </dsp:txXfrm>
    </dsp:sp>
    <dsp:sp modelId="{33D501E7-84EF-4F1F-A2D5-3FC8425AE13E}">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F8534-EB89-4F22-8729-E2FCCF4B51DD}">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94B99F-CC69-4A0B-B5BA-241D9319B0A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GeoLocation of Residential Sectors in Noida</a:t>
          </a:r>
        </a:p>
      </dsp:txBody>
      <dsp:txXfrm>
        <a:off x="1553633" y="1681996"/>
        <a:ext cx="5458736" cy="1345137"/>
      </dsp:txXfrm>
    </dsp:sp>
    <dsp:sp modelId="{F78D5E17-5C74-4FE0-9317-A36AB2F01D00}">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39C26D-BC70-4DAA-AC14-6A87BDA5E2AB}">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E165FF-B185-45AF-A515-840DF29A0878}">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Places near each sector within a kilometer from the sector’s location(This is taken from the GeoLocation of the Sector which I have seen is generally at the center of the Sector)</a:t>
          </a:r>
        </a:p>
      </dsp:txBody>
      <dsp:txXfrm>
        <a:off x="1553633" y="3363418"/>
        <a:ext cx="5458736" cy="13451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4176-72F3-4561-8E82-593C88B453B2}">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3742F3-EEDD-4C03-BB28-0BDC91D40677}">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 would recommend the government to provide more resources to the Barely Self Sufficient sectors while developing shops there in the long term</a:t>
          </a:r>
        </a:p>
      </dsp:txBody>
      <dsp:txXfrm>
        <a:off x="816974" y="2754255"/>
        <a:ext cx="4320000" cy="720000"/>
      </dsp:txXfrm>
    </dsp:sp>
    <dsp:sp modelId="{73C40920-2AE3-4CAD-B3CA-A73B3F11B6E1}">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624D8B-10DA-4FC6-AD1E-687B64C7A708}">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For the Partly Self Sufficient Sectors, I would recommend the government to slowly increase the categories of venues available there and provide short term resources where needed.</a:t>
          </a:r>
        </a:p>
      </dsp:txBody>
      <dsp:txXfrm>
        <a:off x="5892975" y="275425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53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2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847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363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356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449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97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937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146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8070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668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7435433"/>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ckdown 3.0: Noida administration allows electricians, domestic ...">
            <a:extLst>
              <a:ext uri="{FF2B5EF4-FFF2-40B4-BE49-F238E27FC236}">
                <a16:creationId xmlns:a16="http://schemas.microsoft.com/office/drawing/2014/main" id="{E0329737-B415-4501-8AAE-B0090A0FEC45}"/>
              </a:ext>
            </a:extLst>
          </p:cNvPr>
          <p:cNvPicPr/>
          <p:nvPr/>
        </p:nvPicPr>
        <p:blipFill rotWithShape="1">
          <a:blip r:embed="rId2">
            <a:extLst>
              <a:ext uri="{28A0092B-C50C-407E-A947-70E740481C1C}">
                <a14:useLocalDpi xmlns:a14="http://schemas.microsoft.com/office/drawing/2010/main" val="0"/>
              </a:ext>
            </a:extLst>
          </a:blip>
          <a:srcRect t="19738" b="12492"/>
          <a:stretch/>
        </p:blipFill>
        <p:spPr bwMode="auto">
          <a:xfrm>
            <a:off x="20" y="10"/>
            <a:ext cx="12191980" cy="6857990"/>
          </a:xfrm>
          <a:prstGeom prst="rect">
            <a:avLst/>
          </a:prstGeom>
          <a:noFill/>
        </p:spPr>
      </p:pic>
      <p:sp>
        <p:nvSpPr>
          <p:cNvPr id="34" name="Rectangle 3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C3954A">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C3954A">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416AAB-191A-4E46-8269-7E033D2C64EF}"/>
              </a:ext>
            </a:extLst>
          </p:cNvPr>
          <p:cNvSpPr>
            <a:spLocks noGrp="1"/>
          </p:cNvSpPr>
          <p:nvPr>
            <p:ph type="ctrTitle"/>
          </p:nvPr>
        </p:nvSpPr>
        <p:spPr>
          <a:xfrm>
            <a:off x="584200" y="1524001"/>
            <a:ext cx="3412067" cy="3478384"/>
          </a:xfrm>
        </p:spPr>
        <p:txBody>
          <a:bodyPr>
            <a:normAutofit/>
          </a:bodyPr>
          <a:lstStyle/>
          <a:p>
            <a:pPr>
              <a:lnSpc>
                <a:spcPct val="90000"/>
              </a:lnSpc>
            </a:pPr>
            <a:r>
              <a:rPr lang="en-US" sz="2500">
                <a:solidFill>
                  <a:srgbClr val="FFFFFF"/>
                </a:solidFill>
              </a:rPr>
              <a:t>Finding and Clustering Neighborhoods in Noida based on the availability of necessary/luxury commodities</a:t>
            </a:r>
            <a:br>
              <a:rPr lang="en-IN" sz="2500">
                <a:solidFill>
                  <a:srgbClr val="FFFFFF"/>
                </a:solidFill>
              </a:rPr>
            </a:br>
            <a:endParaRPr lang="en-IN" sz="2500">
              <a:solidFill>
                <a:srgbClr val="FFFFFF"/>
              </a:solidFill>
            </a:endParaRPr>
          </a:p>
        </p:txBody>
      </p:sp>
      <p:sp>
        <p:nvSpPr>
          <p:cNvPr id="5" name="Rectangle 1">
            <a:extLst>
              <a:ext uri="{FF2B5EF4-FFF2-40B4-BE49-F238E27FC236}">
                <a16:creationId xmlns:a16="http://schemas.microsoft.com/office/drawing/2014/main" id="{2D4E7455-7D9A-4083-8944-9B5243C416DF}"/>
              </a:ext>
            </a:extLst>
          </p:cNvPr>
          <p:cNvSpPr>
            <a:spLocks noGrp="1" noChangeArrowheads="1"/>
          </p:cNvSpPr>
          <p:nvPr>
            <p:ph type="subTitle" idx="1"/>
          </p:nvPr>
        </p:nvSpPr>
        <p:spPr bwMode="auto">
          <a:xfrm>
            <a:off x="584200" y="5145513"/>
            <a:ext cx="3412067" cy="7388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COURSERA CAPSTONE</a:t>
            </a:r>
          </a:p>
          <a:p>
            <a:pPr marL="0" marR="0" lvl="0" indent="0" defTabSz="914400" rtl="0" eaLnBrk="0" fontAlgn="base" latinLnBrk="0" hangingPunct="0">
              <a:lnSpc>
                <a:spcPct val="90000"/>
              </a:lnSpc>
              <a:spcBef>
                <a:spcPct val="0"/>
              </a:spcBef>
              <a:spcAft>
                <a:spcPts val="600"/>
              </a:spcAft>
              <a:buClrTx/>
              <a:buSzTx/>
              <a:buFontTx/>
              <a:buNone/>
              <a:tabLst/>
            </a:pPr>
            <a:endParaRPr lang="en-US" altLang="en-US" sz="1200">
              <a:solidFill>
                <a:schemeClr val="bg1"/>
              </a:solidFill>
              <a:latin typeface="Calibri" panose="020F0502020204030204" pitchFamily="34" charset="0"/>
              <a:cs typeface="Times New Roman" panose="02020603050405020304" pitchFamily="18"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bg1"/>
                </a:solidFill>
                <a:effectLst/>
                <a:latin typeface="Calibri" panose="020F0502020204030204" pitchFamily="34" charset="0"/>
                <a:cs typeface="Times New Roman" panose="02020603050405020304" pitchFamily="18" charset="0"/>
              </a:rPr>
              <a:t>By Yash Singhal</a:t>
            </a:r>
            <a:endParaRPr kumimoji="0" lang="en-US" altLang="en-US" sz="12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52847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E21A-EB32-4209-BD96-2A755A6E2DEC}"/>
              </a:ext>
            </a:extLst>
          </p:cNvPr>
          <p:cNvSpPr>
            <a:spLocks noGrp="1"/>
          </p:cNvSpPr>
          <p:nvPr>
            <p:ph type="title"/>
          </p:nvPr>
        </p:nvSpPr>
        <p:spPr>
          <a:xfrm>
            <a:off x="581192" y="702156"/>
            <a:ext cx="11029616" cy="1188720"/>
          </a:xfrm>
        </p:spPr>
        <p:txBody>
          <a:bodyPr>
            <a:normAutofit/>
          </a:bodyPr>
          <a:lstStyle/>
          <a:p>
            <a:r>
              <a:rPr lang="en-IN" dirty="0"/>
              <a:t>My Suggestions</a:t>
            </a:r>
          </a:p>
        </p:txBody>
      </p:sp>
      <p:graphicFrame>
        <p:nvGraphicFramePr>
          <p:cNvPr id="5" name="Content Placeholder 2">
            <a:extLst>
              <a:ext uri="{FF2B5EF4-FFF2-40B4-BE49-F238E27FC236}">
                <a16:creationId xmlns:a16="http://schemas.microsoft.com/office/drawing/2014/main" id="{D269E2AD-BB48-4DD9-BA28-0F953412DB20}"/>
              </a:ext>
            </a:extLst>
          </p:cNvPr>
          <p:cNvGraphicFramePr>
            <a:graphicFrameLocks noGrp="1"/>
          </p:cNvGraphicFramePr>
          <p:nvPr>
            <p:ph idx="1"/>
            <p:extLst>
              <p:ext uri="{D42A27DB-BD31-4B8C-83A1-F6EECF244321}">
                <p14:modId xmlns:p14="http://schemas.microsoft.com/office/powerpoint/2010/main" val="20590171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77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24D58-13AE-4CDF-A3D9-09DEA7FC645C}"/>
              </a:ext>
            </a:extLst>
          </p:cNvPr>
          <p:cNvSpPr>
            <a:spLocks noGrp="1"/>
          </p:cNvSpPr>
          <p:nvPr>
            <p:ph type="title"/>
          </p:nvPr>
        </p:nvSpPr>
        <p:spPr>
          <a:xfrm>
            <a:off x="746228" y="1037967"/>
            <a:ext cx="3054091" cy="4709131"/>
          </a:xfrm>
        </p:spPr>
        <p:txBody>
          <a:bodyPr anchor="ctr">
            <a:normAutofit/>
          </a:bodyPr>
          <a:lstStyle/>
          <a:p>
            <a:r>
              <a:rPr lang="en-IN">
                <a:solidFill>
                  <a:schemeClr val="bg1">
                    <a:lumMod val="85000"/>
                    <a:lumOff val="15000"/>
                  </a:schemeClr>
                </a:solidFill>
              </a:rPr>
              <a:t>Background</a:t>
            </a:r>
          </a:p>
        </p:txBody>
      </p:sp>
      <p:sp>
        <p:nvSpPr>
          <p:cNvPr id="28" name="Rectangle 27">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4C52FF1A-C463-44FC-A20E-57E10F7D20CB}"/>
              </a:ext>
            </a:extLst>
          </p:cNvPr>
          <p:cNvGraphicFramePr>
            <a:graphicFrameLocks noGrp="1"/>
          </p:cNvGraphicFramePr>
          <p:nvPr>
            <p:ph idx="1"/>
            <p:extLst>
              <p:ext uri="{D42A27DB-BD31-4B8C-83A1-F6EECF244321}">
                <p14:modId xmlns:p14="http://schemas.microsoft.com/office/powerpoint/2010/main" val="424784915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886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3D6B0-4860-48F9-B290-8A372FD87FC2}"/>
              </a:ext>
            </a:extLst>
          </p:cNvPr>
          <p:cNvSpPr>
            <a:spLocks noGrp="1"/>
          </p:cNvSpPr>
          <p:nvPr>
            <p:ph type="title"/>
          </p:nvPr>
        </p:nvSpPr>
        <p:spPr>
          <a:xfrm>
            <a:off x="746228" y="1037967"/>
            <a:ext cx="3054091" cy="4709131"/>
          </a:xfrm>
        </p:spPr>
        <p:txBody>
          <a:bodyPr anchor="ctr">
            <a:normAutofit/>
          </a:bodyPr>
          <a:lstStyle/>
          <a:p>
            <a:r>
              <a:rPr lang="en-US" b="1">
                <a:solidFill>
                  <a:schemeClr val="bg1">
                    <a:lumMod val="85000"/>
                    <a:lumOff val="15000"/>
                  </a:schemeClr>
                </a:solidFill>
              </a:rPr>
              <a:t>Business Problem</a:t>
            </a:r>
            <a:endParaRPr lang="en-IN">
              <a:solidFill>
                <a:schemeClr val="bg1">
                  <a:lumMod val="85000"/>
                  <a:lumOff val="15000"/>
                </a:schemeClr>
              </a:solidFill>
            </a:endParaRPr>
          </a:p>
        </p:txBody>
      </p:sp>
      <p:sp>
        <p:nvSpPr>
          <p:cNvPr id="22" name="Rectangle 2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CD6A3357-113B-432C-BB07-3E86E9AC46C9}"/>
              </a:ext>
            </a:extLst>
          </p:cNvPr>
          <p:cNvGraphicFramePr>
            <a:graphicFrameLocks noGrp="1"/>
          </p:cNvGraphicFramePr>
          <p:nvPr>
            <p:ph idx="1"/>
            <p:extLst>
              <p:ext uri="{D42A27DB-BD31-4B8C-83A1-F6EECF244321}">
                <p14:modId xmlns:p14="http://schemas.microsoft.com/office/powerpoint/2010/main" val="292549011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2134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3F64-F72D-4371-ACA3-4213051D8D09}"/>
              </a:ext>
            </a:extLst>
          </p:cNvPr>
          <p:cNvSpPr>
            <a:spLocks noGrp="1"/>
          </p:cNvSpPr>
          <p:nvPr>
            <p:ph type="title"/>
          </p:nvPr>
        </p:nvSpPr>
        <p:spPr>
          <a:xfrm>
            <a:off x="746228" y="1037967"/>
            <a:ext cx="3054091" cy="4709131"/>
          </a:xfrm>
        </p:spPr>
        <p:txBody>
          <a:bodyPr anchor="ctr">
            <a:normAutofit/>
          </a:bodyPr>
          <a:lstStyle/>
          <a:p>
            <a:r>
              <a:rPr lang="en-US" b="1">
                <a:solidFill>
                  <a:schemeClr val="bg1">
                    <a:lumMod val="85000"/>
                    <a:lumOff val="15000"/>
                  </a:schemeClr>
                </a:solidFill>
              </a:rPr>
              <a:t>Idea</a:t>
            </a:r>
            <a:endParaRPr lang="en-IN">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DE1D0A7-534F-4FF2-919D-143FA035D7AE}"/>
              </a:ext>
            </a:extLst>
          </p:cNvPr>
          <p:cNvGraphicFramePr>
            <a:graphicFrameLocks noGrp="1"/>
          </p:cNvGraphicFramePr>
          <p:nvPr>
            <p:ph idx="1"/>
            <p:extLst>
              <p:ext uri="{D42A27DB-BD31-4B8C-83A1-F6EECF244321}">
                <p14:modId xmlns:p14="http://schemas.microsoft.com/office/powerpoint/2010/main" val="354495417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2762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77BB7-8919-4014-93AF-9871192DA54B}"/>
              </a:ext>
            </a:extLst>
          </p:cNvPr>
          <p:cNvSpPr>
            <a:spLocks noGrp="1"/>
          </p:cNvSpPr>
          <p:nvPr>
            <p:ph type="title"/>
          </p:nvPr>
        </p:nvSpPr>
        <p:spPr>
          <a:xfrm>
            <a:off x="672280" y="944752"/>
            <a:ext cx="3259016" cy="1462692"/>
          </a:xfrm>
        </p:spPr>
        <p:txBody>
          <a:bodyPr vert="horz" lIns="91440" tIns="45720" rIns="91440" bIns="45720" rtlCol="0">
            <a:normAutofit/>
          </a:bodyPr>
          <a:lstStyle/>
          <a:p>
            <a:r>
              <a:rPr lang="en-US">
                <a:solidFill>
                  <a:schemeClr val="bg1">
                    <a:lumMod val="75000"/>
                    <a:lumOff val="25000"/>
                  </a:schemeClr>
                </a:solidFill>
              </a:rPr>
              <a:t>Target Audience</a:t>
            </a:r>
          </a:p>
        </p:txBody>
      </p:sp>
      <p:sp>
        <p:nvSpPr>
          <p:cNvPr id="25" name="Rectangle 2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9" name="Rectangle 2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46DB41C6-AF98-49AB-AB02-6586ED43A67F}"/>
              </a:ext>
            </a:extLst>
          </p:cNvPr>
          <p:cNvSpPr>
            <a:spLocks noGrp="1"/>
          </p:cNvSpPr>
          <p:nvPr>
            <p:ph idx="1"/>
          </p:nvPr>
        </p:nvSpPr>
        <p:spPr>
          <a:xfrm>
            <a:off x="671513" y="2536031"/>
            <a:ext cx="3123783" cy="3671936"/>
          </a:xfrm>
        </p:spPr>
        <p:txBody>
          <a:bodyPr anchor="t">
            <a:normAutofit/>
          </a:bodyPr>
          <a:lstStyle/>
          <a:p>
            <a:pPr>
              <a:lnSpc>
                <a:spcPct val="90000"/>
              </a:lnSpc>
            </a:pPr>
            <a:r>
              <a:rPr lang="en-US" sz="1500">
                <a:solidFill>
                  <a:schemeClr val="bg1">
                    <a:lumMod val="75000"/>
                    <a:lumOff val="25000"/>
                  </a:schemeClr>
                </a:solidFill>
              </a:rPr>
              <a:t>My Target audience is the Indian Government and the Noida Authority who would want to know which sectors need more development and work accordingly</a:t>
            </a:r>
          </a:p>
          <a:p>
            <a:pPr>
              <a:lnSpc>
                <a:spcPct val="90000"/>
              </a:lnSpc>
            </a:pPr>
            <a:r>
              <a:rPr lang="en-US" sz="1500">
                <a:solidFill>
                  <a:schemeClr val="bg1">
                    <a:lumMod val="75000"/>
                    <a:lumOff val="25000"/>
                  </a:schemeClr>
                </a:solidFill>
              </a:rPr>
              <a:t>Additionally, other people who are looking to buy a new house or open a shop can look into this data to choose a location where more amenities are available or choose a new store location where existing stores are less in number. </a:t>
            </a:r>
            <a:endParaRPr lang="en-IN" sz="1500">
              <a:solidFill>
                <a:schemeClr val="bg1">
                  <a:lumMod val="75000"/>
                  <a:lumOff val="25000"/>
                </a:schemeClr>
              </a:solidFill>
            </a:endParaRPr>
          </a:p>
        </p:txBody>
      </p:sp>
      <p:pic>
        <p:nvPicPr>
          <p:cNvPr id="5" name="Picture 4">
            <a:extLst>
              <a:ext uri="{FF2B5EF4-FFF2-40B4-BE49-F238E27FC236}">
                <a16:creationId xmlns:a16="http://schemas.microsoft.com/office/drawing/2014/main" id="{2171FE8C-5606-46ED-86C2-72F1AF3FD4B5}"/>
              </a:ext>
            </a:extLst>
          </p:cNvPr>
          <p:cNvPicPr>
            <a:picLocks noChangeAspect="1"/>
          </p:cNvPicPr>
          <p:nvPr/>
        </p:nvPicPr>
        <p:blipFill rotWithShape="1">
          <a:blip r:embed="rId2"/>
          <a:srcRect l="13485"/>
          <a:stretch/>
        </p:blipFill>
        <p:spPr>
          <a:xfrm>
            <a:off x="4241830" y="601200"/>
            <a:ext cx="7503636" cy="5789365"/>
          </a:xfrm>
          <a:prstGeom prst="rect">
            <a:avLst/>
          </a:prstGeom>
        </p:spPr>
      </p:pic>
    </p:spTree>
    <p:extLst>
      <p:ext uri="{BB962C8B-B14F-4D97-AF65-F5344CB8AC3E}">
        <p14:creationId xmlns:p14="http://schemas.microsoft.com/office/powerpoint/2010/main" val="17786959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96468-444C-4231-AE37-F836531A50C0}"/>
              </a:ext>
            </a:extLst>
          </p:cNvPr>
          <p:cNvSpPr>
            <a:spLocks noGrp="1"/>
          </p:cNvSpPr>
          <p:nvPr>
            <p:ph type="title"/>
          </p:nvPr>
        </p:nvSpPr>
        <p:spPr>
          <a:xfrm>
            <a:off x="746228" y="1037967"/>
            <a:ext cx="3054091" cy="4709131"/>
          </a:xfrm>
        </p:spPr>
        <p:txBody>
          <a:bodyPr anchor="ctr">
            <a:normAutofit/>
          </a:bodyPr>
          <a:lstStyle/>
          <a:p>
            <a:r>
              <a:rPr lang="en-US" b="1" dirty="0"/>
              <a:t>Data</a:t>
            </a:r>
            <a:endParaRPr lang="en-IN" dirty="0"/>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5752120-ECCA-4E7C-A583-FA6C15555358}"/>
              </a:ext>
            </a:extLst>
          </p:cNvPr>
          <p:cNvGraphicFramePr>
            <a:graphicFrameLocks noGrp="1"/>
          </p:cNvGraphicFramePr>
          <p:nvPr>
            <p:ph idx="1"/>
            <p:extLst>
              <p:ext uri="{D42A27DB-BD31-4B8C-83A1-F6EECF244321}">
                <p14:modId xmlns:p14="http://schemas.microsoft.com/office/powerpoint/2010/main" val="343323404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78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C4B132-8CDD-4102-AC21-76F4083C55BB}"/>
              </a:ext>
            </a:extLst>
          </p:cNvPr>
          <p:cNvPicPr/>
          <p:nvPr/>
        </p:nvPicPr>
        <p:blipFill rotWithShape="1">
          <a:blip r:embed="rId2"/>
          <a:srcRect t="9091" r="9496" b="1"/>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7B1CA9-43B5-46F7-BCE1-73E12BA49891}"/>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3200" dirty="0" err="1">
                <a:solidFill>
                  <a:schemeClr val="bg1"/>
                </a:solidFill>
              </a:rPr>
              <a:t>Unclustered</a:t>
            </a:r>
            <a:r>
              <a:rPr lang="en-US" sz="3200" dirty="0">
                <a:solidFill>
                  <a:schemeClr val="bg1"/>
                </a:solidFill>
              </a:rPr>
              <a:t> Map</a:t>
            </a:r>
          </a:p>
        </p:txBody>
      </p:sp>
      <p:sp>
        <p:nvSpPr>
          <p:cNvPr id="3" name="Content Placeholder 2">
            <a:extLst>
              <a:ext uri="{FF2B5EF4-FFF2-40B4-BE49-F238E27FC236}">
                <a16:creationId xmlns:a16="http://schemas.microsoft.com/office/drawing/2014/main" id="{376F9553-E368-4540-9E37-270CA35DC5F4}"/>
              </a:ext>
            </a:extLst>
          </p:cNvPr>
          <p:cNvSpPr>
            <a:spLocks noGrp="1"/>
          </p:cNvSpPr>
          <p:nvPr>
            <p:ph idx="1"/>
          </p:nvPr>
        </p:nvSpPr>
        <p:spPr>
          <a:xfrm>
            <a:off x="477980" y="3969352"/>
            <a:ext cx="4023359" cy="1208141"/>
          </a:xfrm>
        </p:spPr>
        <p:txBody>
          <a:bodyPr vert="horz" lIns="91440" tIns="45720" rIns="91440" bIns="45720" rtlCol="0" anchor="t">
            <a:normAutofit/>
          </a:bodyPr>
          <a:lstStyle/>
          <a:p>
            <a:pPr marL="0" indent="0">
              <a:buNone/>
            </a:pPr>
            <a:r>
              <a:rPr lang="en-US" sz="1600" cap="all">
                <a:solidFill>
                  <a:schemeClr val="bg1"/>
                </a:solidFill>
              </a:rPr>
              <a:t>I map the different sectors in Noida on a Folium map</a:t>
            </a:r>
          </a:p>
        </p:txBody>
      </p:sp>
    </p:spTree>
    <p:extLst>
      <p:ext uri="{BB962C8B-B14F-4D97-AF65-F5344CB8AC3E}">
        <p14:creationId xmlns:p14="http://schemas.microsoft.com/office/powerpoint/2010/main" val="11844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875F94-52AA-4BB9-B0D4-D894810377D8}"/>
              </a:ext>
            </a:extLst>
          </p:cNvPr>
          <p:cNvSpPr>
            <a:spLocks noGrp="1"/>
          </p:cNvSpPr>
          <p:nvPr>
            <p:ph type="title"/>
          </p:nvPr>
        </p:nvSpPr>
        <p:spPr>
          <a:xfrm>
            <a:off x="609906" y="702156"/>
            <a:ext cx="3568661" cy="1188720"/>
          </a:xfrm>
        </p:spPr>
        <p:txBody>
          <a:bodyPr>
            <a:normAutofit/>
          </a:bodyPr>
          <a:lstStyle/>
          <a:p>
            <a:r>
              <a:rPr lang="en-IN"/>
              <a:t>Clusters </a:t>
            </a:r>
            <a:r>
              <a:rPr lang="en-IN" err="1"/>
              <a:t>FOrmed</a:t>
            </a:r>
            <a:endParaRPr lang="en-IN"/>
          </a:p>
        </p:txBody>
      </p:sp>
      <p:sp>
        <p:nvSpPr>
          <p:cNvPr id="24" name="Rectangle 2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EC404E3-BCC8-49D8-BC9B-687EB044AD7A}"/>
              </a:ext>
            </a:extLst>
          </p:cNvPr>
          <p:cNvSpPr>
            <a:spLocks noGrp="1"/>
          </p:cNvSpPr>
          <p:nvPr>
            <p:ph idx="1"/>
          </p:nvPr>
        </p:nvSpPr>
        <p:spPr>
          <a:xfrm>
            <a:off x="609906" y="2340864"/>
            <a:ext cx="3568661" cy="3634486"/>
          </a:xfrm>
        </p:spPr>
        <p:txBody>
          <a:bodyPr>
            <a:normAutofit/>
          </a:bodyPr>
          <a:lstStyle/>
          <a:p>
            <a:r>
              <a:rPr lang="en-US"/>
              <a:t>Blue cluster is the Highly Self Sufficient cluster</a:t>
            </a:r>
          </a:p>
          <a:p>
            <a:r>
              <a:rPr lang="en-US"/>
              <a:t>Red cluster is the Partly Self Sufficient cluster</a:t>
            </a:r>
          </a:p>
          <a:p>
            <a:r>
              <a:rPr lang="en-US"/>
              <a:t>Green cluster is the Barely Self Sufficient cluster. </a:t>
            </a:r>
            <a:endParaRPr lang="en-IN"/>
          </a:p>
          <a:p>
            <a:endParaRPr lang="en-IN"/>
          </a:p>
        </p:txBody>
      </p:sp>
      <p:pic>
        <p:nvPicPr>
          <p:cNvPr id="4" name="Picture 3">
            <a:extLst>
              <a:ext uri="{FF2B5EF4-FFF2-40B4-BE49-F238E27FC236}">
                <a16:creationId xmlns:a16="http://schemas.microsoft.com/office/drawing/2014/main" id="{8BFCA6F2-DC32-417A-9663-05868060AAED}"/>
              </a:ext>
            </a:extLst>
          </p:cNvPr>
          <p:cNvPicPr/>
          <p:nvPr/>
        </p:nvPicPr>
        <p:blipFill rotWithShape="1">
          <a:blip r:embed="rId2"/>
          <a:srcRect l="4430" r="29623"/>
          <a:stretch/>
        </p:blipFill>
        <p:spPr>
          <a:xfrm>
            <a:off x="4402074" y="10"/>
            <a:ext cx="7537705" cy="6857990"/>
          </a:xfrm>
          <a:prstGeom prst="rect">
            <a:avLst/>
          </a:prstGeom>
        </p:spPr>
      </p:pic>
    </p:spTree>
    <p:extLst>
      <p:ext uri="{BB962C8B-B14F-4D97-AF65-F5344CB8AC3E}">
        <p14:creationId xmlns:p14="http://schemas.microsoft.com/office/powerpoint/2010/main" val="124471859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B28EC-E40B-487C-92EC-99CF0703F67C}"/>
              </a:ext>
            </a:extLst>
          </p:cNvPr>
          <p:cNvSpPr>
            <a:spLocks noGrp="1"/>
          </p:cNvSpPr>
          <p:nvPr>
            <p:ph type="title"/>
          </p:nvPr>
        </p:nvSpPr>
        <p:spPr>
          <a:xfrm>
            <a:off x="581192" y="1507414"/>
            <a:ext cx="5120255" cy="3903332"/>
          </a:xfrm>
        </p:spPr>
        <p:txBody>
          <a:bodyPr anchor="t">
            <a:normAutofit/>
          </a:bodyPr>
          <a:lstStyle/>
          <a:p>
            <a:r>
              <a:rPr lang="en-US" sz="4000" b="1">
                <a:solidFill>
                  <a:schemeClr val="tx1">
                    <a:lumMod val="85000"/>
                    <a:lumOff val="15000"/>
                  </a:schemeClr>
                </a:solidFill>
              </a:rPr>
              <a:t>Discussion</a:t>
            </a:r>
            <a:endParaRPr lang="en-IN" sz="400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58C50D-71D7-4994-BD31-2B680A1F6E49}"/>
              </a:ext>
            </a:extLst>
          </p:cNvPr>
          <p:cNvSpPr>
            <a:spLocks noGrp="1"/>
          </p:cNvSpPr>
          <p:nvPr>
            <p:ph idx="1"/>
          </p:nvPr>
        </p:nvSpPr>
        <p:spPr>
          <a:xfrm>
            <a:off x="6441743" y="1507415"/>
            <a:ext cx="4819091" cy="3903331"/>
          </a:xfrm>
          <a:ln w="57150">
            <a:noFill/>
          </a:ln>
        </p:spPr>
        <p:txBody>
          <a:bodyPr anchor="t">
            <a:normAutofit/>
          </a:bodyPr>
          <a:lstStyle/>
          <a:p>
            <a:pPr>
              <a:lnSpc>
                <a:spcPct val="90000"/>
              </a:lnSpc>
            </a:pPr>
            <a:r>
              <a:rPr lang="en-US" sz="1700"/>
              <a:t>Based on the above analysis and my knowledge of Noida</a:t>
            </a:r>
          </a:p>
          <a:p>
            <a:pPr lvl="1">
              <a:lnSpc>
                <a:spcPct val="90000"/>
              </a:lnSpc>
            </a:pPr>
            <a:r>
              <a:rPr lang="en-US" sz="1700"/>
              <a:t>Highly Self Sufficient sectors are those near the malls and shopping complexes and have a large variety and quantity of shops</a:t>
            </a:r>
          </a:p>
          <a:p>
            <a:pPr lvl="1">
              <a:lnSpc>
                <a:spcPct val="90000"/>
              </a:lnSpc>
            </a:pPr>
            <a:r>
              <a:rPr lang="en-US" sz="1700"/>
              <a:t>Partly self sufficient ones including mine are mostly composed of residential complexes and have a smaller number of shops</a:t>
            </a:r>
          </a:p>
          <a:p>
            <a:pPr lvl="1">
              <a:lnSpc>
                <a:spcPct val="90000"/>
              </a:lnSpc>
            </a:pPr>
            <a:r>
              <a:rPr lang="en-US" sz="1700"/>
              <a:t>Barely self sufficient ones are the ones on the outskirts of Noida and are recently formed, therefore don’t have many shops yet</a:t>
            </a:r>
            <a:endParaRPr lang="en-IN" sz="1700"/>
          </a:p>
        </p:txBody>
      </p:sp>
      <p:sp>
        <p:nvSpPr>
          <p:cNvPr id="20"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62477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DividendVTI</vt:lpstr>
      <vt:lpstr>Finding and Clustering Neighborhoods in Noida based on the availability of necessary/luxury commodities </vt:lpstr>
      <vt:lpstr>Background</vt:lpstr>
      <vt:lpstr>Business Problem</vt:lpstr>
      <vt:lpstr>Idea</vt:lpstr>
      <vt:lpstr>Target Audience</vt:lpstr>
      <vt:lpstr>Data</vt:lpstr>
      <vt:lpstr>Unclustered Map</vt:lpstr>
      <vt:lpstr>Clusters FOrmed</vt:lpstr>
      <vt:lpstr>Discussion</vt:lpstr>
      <vt:lpstr>My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and Clustering Neighborhoods in Noida based on the availability of necessary/luxury commodities </dc:title>
  <dc:creator>yash singhal</dc:creator>
  <cp:lastModifiedBy>yash singhal</cp:lastModifiedBy>
  <cp:revision>2</cp:revision>
  <dcterms:created xsi:type="dcterms:W3CDTF">2020-06-05T16:10:02Z</dcterms:created>
  <dcterms:modified xsi:type="dcterms:W3CDTF">2020-06-05T16:12:04Z</dcterms:modified>
</cp:coreProperties>
</file>