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Merriweather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5756AF-0EA3-4FD3-A013-7C1D927ADE2F}">
  <a:tblStyle styleId="{3D5756AF-0EA3-4FD3-A013-7C1D927ADE2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057093E-B8A8-49C0-9EE2-52034B6FE163}" styleName="Table_1">
    <a:wholeTbl>
      <a:tcTxStyle b="off" i="off">
        <a:font>
          <a:latin typeface="Lucida Grande"/>
          <a:ea typeface="Lucida Grande"/>
          <a:cs typeface="Lucida Grande"/>
        </a:font>
        <a:schemeClr val="lt1"/>
      </a:tcTxStyle>
      <a:tcStyle>
        <a:tcBdr>
          <a:left>
            <a:ln cap="flat" cmpd="sng" w="9525">
              <a:solidFill>
                <a:srgbClr val="BAC0DF"/>
              </a:solidFill>
              <a:prstDash val="solid"/>
              <a:round/>
              <a:headEnd len="sm" w="sm" type="none"/>
              <a:tailEnd len="sm" w="sm" type="none"/>
            </a:ln>
          </a:left>
          <a:right>
            <a:ln cap="flat" cmpd="sng" w="9525">
              <a:solidFill>
                <a:srgbClr val="BAC0DF"/>
              </a:solidFill>
              <a:prstDash val="solid"/>
              <a:round/>
              <a:headEnd len="sm" w="sm" type="none"/>
              <a:tailEnd len="sm" w="sm" type="none"/>
            </a:ln>
          </a:right>
          <a:top>
            <a:ln cap="flat" cmpd="sng" w="9525">
              <a:solidFill>
                <a:srgbClr val="BAC0DF"/>
              </a:solidFill>
              <a:prstDash val="solid"/>
              <a:round/>
              <a:headEnd len="sm" w="sm" type="none"/>
              <a:tailEnd len="sm" w="sm" type="none"/>
            </a:ln>
          </a:top>
          <a:bottom>
            <a:ln cap="flat" cmpd="sng" w="9525">
              <a:solidFill>
                <a:srgbClr val="BAC0D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 styleId="{77DAE0B0-1204-417E-AE15-86F9D984CDFF}" styleName="Table_2">
    <a:wholeTbl>
      <a:tcTxStyle b="off" i="off">
        <a:font>
          <a:latin typeface="Lucida Grande"/>
          <a:ea typeface="Lucida Grande"/>
          <a:cs typeface="Lucida Grande"/>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wholeTbl>
    <a:band1H>
      <a:tcTxStyle/>
      <a:tcStyle>
        <a:fill>
          <a:solidFill>
            <a:srgbClr val="00244D"/>
          </a:solidFill>
        </a:fill>
      </a:tcStyle>
    </a:band1H>
    <a:band2H>
      <a:tcTxStyle/>
    </a:band2H>
    <a:band1V>
      <a:tcTxStyle/>
      <a:tcStyle>
        <a:fill>
          <a:solidFill>
            <a:srgbClr val="00244D"/>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00244D"/>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00244D"/>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001E40"/>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erriweatherSans-regular.fntdata"/><Relationship Id="rId21" Type="http://schemas.openxmlformats.org/officeDocument/2006/relationships/slide" Target="slides/slide15.xml"/><Relationship Id="rId24" Type="http://schemas.openxmlformats.org/officeDocument/2006/relationships/font" Target="fonts/MerriweatherSans-italic.fntdata"/><Relationship Id="rId23" Type="http://schemas.openxmlformats.org/officeDocument/2006/relationships/font" Target="fonts/Merriweather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erriweather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5" name="Shape 15"/>
        <p:cNvGrpSpPr/>
        <p:nvPr/>
      </p:nvGrpSpPr>
      <p:grpSpPr>
        <a:xfrm>
          <a:off x="0" y="0"/>
          <a:ext cx="0" cy="0"/>
          <a:chOff x="0" y="0"/>
          <a:chExt cx="0" cy="0"/>
        </a:xfrm>
      </p:grpSpPr>
      <p:sp>
        <p:nvSpPr>
          <p:cNvPr id="16" name="Google Shape;16;p2"/>
          <p:cNvSpPr/>
          <p:nvPr>
            <p:ph idx="2" type="pic"/>
          </p:nvPr>
        </p:nvSpPr>
        <p:spPr>
          <a:xfrm>
            <a:off x="3033191" y="0"/>
            <a:ext cx="9155634" cy="6858000"/>
          </a:xfrm>
          <a:prstGeom prst="rect">
            <a:avLst/>
          </a:prstGeom>
          <a:solidFill>
            <a:srgbClr val="A5A5A5"/>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17" name="Google Shape;17;p2"/>
          <p:cNvSpPr/>
          <p:nvPr/>
        </p:nvSpPr>
        <p:spPr>
          <a:xfrm>
            <a:off x="-10852" y="3369468"/>
            <a:ext cx="3722400" cy="144000"/>
          </a:xfrm>
          <a:custGeom>
            <a:rect b="b" l="l" r="r" t="t"/>
            <a:pathLst>
              <a:path extrusionOk="0" h="114300" w="2800350">
                <a:moveTo>
                  <a:pt x="7144" y="7144"/>
                </a:moveTo>
                <a:lnTo>
                  <a:pt x="7144" y="115729"/>
                </a:lnTo>
                <a:lnTo>
                  <a:pt x="2726531" y="115729"/>
                </a:lnTo>
                <a:lnTo>
                  <a:pt x="2797969" y="7144"/>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18" name="Google Shape;18;p2"/>
          <p:cNvSpPr txBox="1"/>
          <p:nvPr>
            <p:ph type="title"/>
          </p:nvPr>
        </p:nvSpPr>
        <p:spPr>
          <a:xfrm>
            <a:off x="770021" y="1096344"/>
            <a:ext cx="10510754" cy="228135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7000"/>
              <a:buFont typeface="Verdana"/>
              <a:buNone/>
              <a:defRPr b="1" sz="7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770021" y="3773554"/>
            <a:ext cx="10090287" cy="110189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b="0" i="0" sz="35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3" type="body"/>
          </p:nvPr>
        </p:nvSpPr>
        <p:spPr>
          <a:xfrm>
            <a:off x="770021" y="5451784"/>
            <a:ext cx="4367531" cy="32441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200"/>
              <a:buNone/>
              <a:defRPr b="1" i="0" sz="2200">
                <a:solidFill>
                  <a:schemeClr val="lt2"/>
                </a:solidFill>
                <a:latin typeface="Merriweather Sans"/>
                <a:ea typeface="Merriweather Sans"/>
                <a:cs typeface="Merriweather Sans"/>
                <a:sym typeface="Merriweather Sans"/>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
          <p:cNvSpPr txBox="1"/>
          <p:nvPr>
            <p:ph idx="4" type="body"/>
          </p:nvPr>
        </p:nvSpPr>
        <p:spPr>
          <a:xfrm>
            <a:off x="770021" y="5105536"/>
            <a:ext cx="4367531" cy="32441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200"/>
              <a:buNone/>
              <a:defRPr b="0" i="0" sz="2200">
                <a:solidFill>
                  <a:schemeClr val="lt2"/>
                </a:solidFill>
                <a:latin typeface="Merriweather Sans"/>
                <a:ea typeface="Merriweather Sans"/>
                <a:cs typeface="Merriweather Sans"/>
                <a:sym typeface="Merriweather Sans"/>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Layout">
  <p:cSld name="Media Layout">
    <p:spTree>
      <p:nvGrpSpPr>
        <p:cNvPr id="93" name="Shape 93"/>
        <p:cNvGrpSpPr/>
        <p:nvPr/>
      </p:nvGrpSpPr>
      <p:grpSpPr>
        <a:xfrm>
          <a:off x="0" y="0"/>
          <a:ext cx="0" cy="0"/>
          <a:chOff x="0" y="0"/>
          <a:chExt cx="0" cy="0"/>
        </a:xfrm>
      </p:grpSpPr>
      <p:sp>
        <p:nvSpPr>
          <p:cNvPr id="94" name="Google Shape;94;p11"/>
          <p:cNvSpPr/>
          <p:nvPr/>
        </p:nvSpPr>
        <p:spPr>
          <a:xfrm>
            <a:off x="0" y="0"/>
            <a:ext cx="121920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95" name="Google Shape;95;p11"/>
          <p:cNvSpPr/>
          <p:nvPr/>
        </p:nvSpPr>
        <p:spPr>
          <a:xfrm>
            <a:off x="2445759"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96" name="Google Shape;96;p11"/>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7" name="Google Shape;97;p11"/>
          <p:cNvSpPr txBox="1"/>
          <p:nvPr>
            <p:ph type="title"/>
          </p:nvPr>
        </p:nvSpPr>
        <p:spPr>
          <a:xfrm>
            <a:off x="838200" y="156579"/>
            <a:ext cx="10515600" cy="1325563"/>
          </a:xfrm>
          <a:prstGeom prst="rect">
            <a:avLst/>
          </a:prstGeom>
          <a:noFill/>
          <a:ln>
            <a:noFill/>
          </a:ln>
        </p:spPr>
        <p:txBody>
          <a:bodyPr anchorCtr="0" anchor="ctr" bIns="45700" lIns="0" spcFirstLastPara="1" rIns="0" wrap="square" tIns="45700">
            <a:normAutofit/>
          </a:bodyPr>
          <a:lstStyle>
            <a:lvl1pPr lvl="0" algn="ctr">
              <a:lnSpc>
                <a:spcPct val="90000"/>
              </a:lnSpc>
              <a:spcBef>
                <a:spcPts val="0"/>
              </a:spcBef>
              <a:spcAft>
                <a:spcPts val="0"/>
              </a:spcAft>
              <a:buClr>
                <a:schemeClr val="lt1"/>
              </a:buClr>
              <a:buSzPts val="4000"/>
              <a:buFont typeface="Verdan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1"/>
          <p:cNvSpPr/>
          <p:nvPr>
            <p:ph idx="2" type="media"/>
          </p:nvPr>
        </p:nvSpPr>
        <p:spPr>
          <a:xfrm>
            <a:off x="1395984" y="1497770"/>
            <a:ext cx="9400032" cy="4215384"/>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BFBFBF"/>
              </a:buClr>
              <a:buSzPts val="1400"/>
              <a:buFont typeface="Arial"/>
              <a:buNone/>
              <a:defRPr b="0" i="0" sz="1400" u="none" cap="none" strike="noStrike">
                <a:solidFill>
                  <a:srgbClr val="BFBFBF"/>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99" name="Google Shape;99;p11"/>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0" name="Shape 100"/>
        <p:cNvGrpSpPr/>
        <p:nvPr/>
      </p:nvGrpSpPr>
      <p:grpSpPr>
        <a:xfrm>
          <a:off x="0" y="0"/>
          <a:ext cx="0" cy="0"/>
          <a:chOff x="0" y="0"/>
          <a:chExt cx="0" cy="0"/>
        </a:xfrm>
      </p:grpSpPr>
      <p:sp>
        <p:nvSpPr>
          <p:cNvPr id="101" name="Google Shape;101;p12"/>
          <p:cNvSpPr/>
          <p:nvPr/>
        </p:nvSpPr>
        <p:spPr>
          <a:xfrm>
            <a:off x="3033191" y="0"/>
            <a:ext cx="9155634" cy="6858000"/>
          </a:xfrm>
          <a:custGeom>
            <a:rect b="b" l="l" r="r" t="t"/>
            <a:pathLst>
              <a:path extrusionOk="0" h="6858000" w="9155634">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02" name="Google Shape;102;p12"/>
          <p:cNvSpPr/>
          <p:nvPr/>
        </p:nvSpPr>
        <p:spPr>
          <a:xfrm>
            <a:off x="-10852" y="3369468"/>
            <a:ext cx="3722400" cy="144000"/>
          </a:xfrm>
          <a:custGeom>
            <a:rect b="b" l="l" r="r" t="t"/>
            <a:pathLst>
              <a:path extrusionOk="0" h="114300" w="2800350">
                <a:moveTo>
                  <a:pt x="7144" y="7144"/>
                </a:moveTo>
                <a:lnTo>
                  <a:pt x="7144" y="115729"/>
                </a:lnTo>
                <a:lnTo>
                  <a:pt x="2726531" y="115729"/>
                </a:lnTo>
                <a:lnTo>
                  <a:pt x="2797969" y="7144"/>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103" name="Google Shape;103;p12"/>
          <p:cNvSpPr txBox="1"/>
          <p:nvPr>
            <p:ph type="title"/>
          </p:nvPr>
        </p:nvSpPr>
        <p:spPr>
          <a:xfrm>
            <a:off x="770021" y="1096344"/>
            <a:ext cx="10510754" cy="228135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7000"/>
              <a:buFont typeface="Verdana"/>
              <a:buNone/>
              <a:defRPr b="1" sz="7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2"/>
          <p:cNvSpPr txBox="1"/>
          <p:nvPr>
            <p:ph idx="1" type="subTitle"/>
          </p:nvPr>
        </p:nvSpPr>
        <p:spPr>
          <a:xfrm>
            <a:off x="770021" y="3773554"/>
            <a:ext cx="10090287" cy="110189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2"/>
              </a:buClr>
              <a:buSzPts val="3500"/>
              <a:buNone/>
              <a:defRPr b="0" i="0" sz="3500"/>
            </a:lvl1pPr>
            <a:lvl2pPr lvl="1" algn="l">
              <a:lnSpc>
                <a:spcPct val="90000"/>
              </a:lnSpc>
              <a:spcBef>
                <a:spcPts val="500"/>
              </a:spcBef>
              <a:spcAft>
                <a:spcPts val="0"/>
              </a:spcAft>
              <a:buClr>
                <a:schemeClr val="dk2"/>
              </a:buClr>
              <a:buSzPts val="1800"/>
              <a:buChar char="•"/>
              <a:defRPr/>
            </a:lvl2pPr>
            <a:lvl3pPr lvl="2" algn="l">
              <a:lnSpc>
                <a:spcPct val="90000"/>
              </a:lnSpc>
              <a:spcBef>
                <a:spcPts val="500"/>
              </a:spcBef>
              <a:spcAft>
                <a:spcPts val="0"/>
              </a:spcAft>
              <a:buClr>
                <a:schemeClr val="dk2"/>
              </a:buClr>
              <a:buSzPts val="1800"/>
              <a:buChar char="•"/>
              <a:defRPr/>
            </a:lvl3pPr>
            <a:lvl4pPr lvl="3" algn="l">
              <a:lnSpc>
                <a:spcPct val="90000"/>
              </a:lnSpc>
              <a:spcBef>
                <a:spcPts val="500"/>
              </a:spcBef>
              <a:spcAft>
                <a:spcPts val="0"/>
              </a:spcAft>
              <a:buClr>
                <a:schemeClr val="dk2"/>
              </a:buClr>
              <a:buSzPts val="1800"/>
              <a:buChar char="•"/>
              <a:defRPr/>
            </a:lvl4pPr>
            <a:lvl5pPr lvl="4" algn="l">
              <a:lnSpc>
                <a:spcPct val="90000"/>
              </a:lnSpc>
              <a:spcBef>
                <a:spcPts val="500"/>
              </a:spcBef>
              <a:spcAft>
                <a:spcPts val="0"/>
              </a:spcAft>
              <a:buClr>
                <a:schemeClr val="dk2"/>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5" name="Shape 105"/>
        <p:cNvGrpSpPr/>
        <p:nvPr/>
      </p:nvGrpSpPr>
      <p:grpSpPr>
        <a:xfrm>
          <a:off x="0" y="0"/>
          <a:ext cx="0" cy="0"/>
          <a:chOff x="0" y="0"/>
          <a:chExt cx="0" cy="0"/>
        </a:xfrm>
      </p:grpSpPr>
      <p:sp>
        <p:nvSpPr>
          <p:cNvPr id="106" name="Google Shape;106;p13"/>
          <p:cNvSpPr/>
          <p:nvPr/>
        </p:nvSpPr>
        <p:spPr>
          <a:xfrm>
            <a:off x="-1" y="172278"/>
            <a:ext cx="12192000" cy="6559826"/>
          </a:xfrm>
          <a:custGeom>
            <a:rect b="b" l="l" r="r" t="t"/>
            <a:pathLst>
              <a:path extrusionOk="0" h="6559826" w="12192000">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07" name="Google Shape;107;p13"/>
          <p:cNvSpPr txBox="1"/>
          <p:nvPr>
            <p:ph type="title"/>
          </p:nvPr>
        </p:nvSpPr>
        <p:spPr>
          <a:xfrm>
            <a:off x="777240" y="1033272"/>
            <a:ext cx="5056083"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3"/>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9" name="Google Shape;109;p13"/>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10" name="Google Shape;110;p13"/>
          <p:cNvSpPr/>
          <p:nvPr/>
        </p:nvSpPr>
        <p:spPr>
          <a:xfrm>
            <a:off x="-11174" y="1947672"/>
            <a:ext cx="5274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11" name="Google Shape;111;p13"/>
          <p:cNvSpPr txBox="1"/>
          <p:nvPr>
            <p:ph idx="1" type="body"/>
          </p:nvPr>
        </p:nvSpPr>
        <p:spPr>
          <a:xfrm>
            <a:off x="777240" y="2225393"/>
            <a:ext cx="5110693" cy="7826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200"/>
              <a:buNone/>
              <a:defRPr sz="22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2" name="Shape 112"/>
        <p:cNvGrpSpPr/>
        <p:nvPr/>
      </p:nvGrpSpPr>
      <p:grpSpPr>
        <a:xfrm>
          <a:off x="0" y="0"/>
          <a:ext cx="0" cy="0"/>
          <a:chOff x="0" y="0"/>
          <a:chExt cx="0" cy="0"/>
        </a:xfrm>
      </p:grpSpPr>
      <p:grpSp>
        <p:nvGrpSpPr>
          <p:cNvPr id="113" name="Google Shape;113;p14"/>
          <p:cNvGrpSpPr/>
          <p:nvPr/>
        </p:nvGrpSpPr>
        <p:grpSpPr>
          <a:xfrm>
            <a:off x="-12700" y="-12700"/>
            <a:ext cx="12217400" cy="6883400"/>
            <a:chOff x="-12700" y="-12700"/>
            <a:chExt cx="12217400" cy="6883400"/>
          </a:xfrm>
        </p:grpSpPr>
        <p:sp>
          <p:nvSpPr>
            <p:cNvPr id="114" name="Google Shape;114;p14"/>
            <p:cNvSpPr/>
            <p:nvPr/>
          </p:nvSpPr>
          <p:spPr>
            <a:xfrm>
              <a:off x="-12700" y="-12700"/>
              <a:ext cx="12217400" cy="6883400"/>
            </a:xfrm>
            <a:custGeom>
              <a:rect b="b" l="l" r="r" t="t"/>
              <a:pathLst>
                <a:path extrusionOk="0" h="6883400" w="1221740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15" name="Google Shape;115;p14"/>
            <p:cNvSpPr/>
            <p:nvPr/>
          </p:nvSpPr>
          <p:spPr>
            <a:xfrm>
              <a:off x="4178300"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sp>
        <p:nvSpPr>
          <p:cNvPr id="116" name="Google Shape;116;p14"/>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7" name="Google Shape;117;p14"/>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18" name="Google Shape;118;p14"/>
          <p:cNvSpPr/>
          <p:nvPr/>
        </p:nvSpPr>
        <p:spPr>
          <a:xfrm>
            <a:off x="-11174" y="1947672"/>
            <a:ext cx="5274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19" name="Google Shape;119;p14"/>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4"/>
          <p:cNvSpPr txBox="1"/>
          <p:nvPr>
            <p:ph idx="1" type="body"/>
          </p:nvPr>
        </p:nvSpPr>
        <p:spPr>
          <a:xfrm>
            <a:off x="838200" y="2277755"/>
            <a:ext cx="10515600" cy="3899207"/>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1" name="Shape 121"/>
        <p:cNvGrpSpPr/>
        <p:nvPr/>
      </p:nvGrpSpPr>
      <p:grpSpPr>
        <a:xfrm>
          <a:off x="0" y="0"/>
          <a:ext cx="0" cy="0"/>
          <a:chOff x="0" y="0"/>
          <a:chExt cx="0" cy="0"/>
        </a:xfrm>
      </p:grpSpPr>
      <p:grpSp>
        <p:nvGrpSpPr>
          <p:cNvPr id="122" name="Google Shape;122;p15"/>
          <p:cNvGrpSpPr/>
          <p:nvPr/>
        </p:nvGrpSpPr>
        <p:grpSpPr>
          <a:xfrm>
            <a:off x="-12700" y="-12700"/>
            <a:ext cx="12217400" cy="6883400"/>
            <a:chOff x="-12700" y="-12700"/>
            <a:chExt cx="12217400" cy="6883400"/>
          </a:xfrm>
        </p:grpSpPr>
        <p:sp>
          <p:nvSpPr>
            <p:cNvPr id="123" name="Google Shape;123;p15"/>
            <p:cNvSpPr/>
            <p:nvPr/>
          </p:nvSpPr>
          <p:spPr>
            <a:xfrm>
              <a:off x="-12700" y="-12700"/>
              <a:ext cx="12217400" cy="6883400"/>
            </a:xfrm>
            <a:custGeom>
              <a:rect b="b" l="l" r="r" t="t"/>
              <a:pathLst>
                <a:path extrusionOk="0" h="6883400" w="1221740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24" name="Google Shape;124;p15"/>
            <p:cNvSpPr/>
            <p:nvPr/>
          </p:nvSpPr>
          <p:spPr>
            <a:xfrm>
              <a:off x="4178300"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sp>
        <p:nvSpPr>
          <p:cNvPr id="125" name="Google Shape;125;p15"/>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6" name="Google Shape;126;p15"/>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27" name="Google Shape;127;p15"/>
          <p:cNvSpPr/>
          <p:nvPr/>
        </p:nvSpPr>
        <p:spPr>
          <a:xfrm>
            <a:off x="-11174" y="1947672"/>
            <a:ext cx="5274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28" name="Google Shape;128;p15"/>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idx="1" type="body"/>
          </p:nvPr>
        </p:nvSpPr>
        <p:spPr>
          <a:xfrm>
            <a:off x="838200" y="2277755"/>
            <a:ext cx="5181600" cy="389920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5"/>
          <p:cNvSpPr txBox="1"/>
          <p:nvPr>
            <p:ph idx="2" type="body"/>
          </p:nvPr>
        </p:nvSpPr>
        <p:spPr>
          <a:xfrm>
            <a:off x="6172200" y="2277755"/>
            <a:ext cx="5181600" cy="389920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31" name="Shape 131"/>
        <p:cNvGrpSpPr/>
        <p:nvPr/>
      </p:nvGrpSpPr>
      <p:grpSpPr>
        <a:xfrm>
          <a:off x="0" y="0"/>
          <a:ext cx="0" cy="0"/>
          <a:chOff x="0" y="0"/>
          <a:chExt cx="0" cy="0"/>
        </a:xfrm>
      </p:grpSpPr>
      <p:grpSp>
        <p:nvGrpSpPr>
          <p:cNvPr id="132" name="Google Shape;132;p16"/>
          <p:cNvGrpSpPr/>
          <p:nvPr/>
        </p:nvGrpSpPr>
        <p:grpSpPr>
          <a:xfrm>
            <a:off x="-12700" y="-12700"/>
            <a:ext cx="12217400" cy="6883400"/>
            <a:chOff x="-12700" y="-12700"/>
            <a:chExt cx="12217400" cy="6883400"/>
          </a:xfrm>
        </p:grpSpPr>
        <p:sp>
          <p:nvSpPr>
            <p:cNvPr id="133" name="Google Shape;133;p16"/>
            <p:cNvSpPr/>
            <p:nvPr/>
          </p:nvSpPr>
          <p:spPr>
            <a:xfrm>
              <a:off x="-12700" y="-12700"/>
              <a:ext cx="12217400" cy="6883400"/>
            </a:xfrm>
            <a:custGeom>
              <a:rect b="b" l="l" r="r" t="t"/>
              <a:pathLst>
                <a:path extrusionOk="0" h="6883400" w="1221740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34" name="Google Shape;134;p16"/>
            <p:cNvSpPr/>
            <p:nvPr/>
          </p:nvSpPr>
          <p:spPr>
            <a:xfrm>
              <a:off x="4178300"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sp>
        <p:nvSpPr>
          <p:cNvPr id="135" name="Google Shape;135;p16"/>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6" name="Google Shape;136;p16"/>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37" name="Google Shape;137;p16"/>
          <p:cNvSpPr/>
          <p:nvPr/>
        </p:nvSpPr>
        <p:spPr>
          <a:xfrm>
            <a:off x="-11174" y="1947672"/>
            <a:ext cx="5274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38" name="Google Shape;138;p16"/>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6"/>
          <p:cNvSpPr txBox="1"/>
          <p:nvPr>
            <p:ph idx="1" type="body"/>
          </p:nvPr>
        </p:nvSpPr>
        <p:spPr>
          <a:xfrm>
            <a:off x="839788" y="2068513"/>
            <a:ext cx="5157787" cy="4365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b="1" sz="2000"/>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0" name="Google Shape;140;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Char char="•"/>
              <a:defRPr sz="2000">
                <a:solidFill>
                  <a:schemeClr val="lt1"/>
                </a:solidFill>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30200" lvl="2" marL="1371600" algn="l">
              <a:lnSpc>
                <a:spcPct val="90000"/>
              </a:lnSpc>
              <a:spcBef>
                <a:spcPts val="500"/>
              </a:spcBef>
              <a:spcAft>
                <a:spcPts val="0"/>
              </a:spcAft>
              <a:buClr>
                <a:schemeClr val="lt1"/>
              </a:buClr>
              <a:buSzPts val="1600"/>
              <a:buChar char="•"/>
              <a:defRPr sz="1600">
                <a:solidFill>
                  <a:schemeClr val="lt1"/>
                </a:solidFill>
              </a:defRPr>
            </a:lvl3pPr>
            <a:lvl4pPr indent="-317500" lvl="3" marL="1828800" algn="l">
              <a:lnSpc>
                <a:spcPct val="90000"/>
              </a:lnSpc>
              <a:spcBef>
                <a:spcPts val="500"/>
              </a:spcBef>
              <a:spcAft>
                <a:spcPts val="0"/>
              </a:spcAft>
              <a:buClr>
                <a:schemeClr val="lt1"/>
              </a:buClr>
              <a:buSzPts val="1400"/>
              <a:buChar char="•"/>
              <a:defRPr sz="1400">
                <a:solidFill>
                  <a:schemeClr val="lt1"/>
                </a:solidFill>
              </a:defRPr>
            </a:lvl4pPr>
            <a:lvl5pPr indent="-317500" lvl="4" marL="2286000" algn="l">
              <a:lnSpc>
                <a:spcPct val="90000"/>
              </a:lnSpc>
              <a:spcBef>
                <a:spcPts val="500"/>
              </a:spcBef>
              <a:spcAft>
                <a:spcPts val="0"/>
              </a:spcAft>
              <a:buClr>
                <a:schemeClr val="lt1"/>
              </a:buClr>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16"/>
          <p:cNvSpPr txBox="1"/>
          <p:nvPr>
            <p:ph idx="3" type="body"/>
          </p:nvPr>
        </p:nvSpPr>
        <p:spPr>
          <a:xfrm>
            <a:off x="6172200" y="2068511"/>
            <a:ext cx="5183188" cy="43656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b="1" sz="2000"/>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2" name="Google Shape;142;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Char char="•"/>
              <a:defRPr sz="2000">
                <a:solidFill>
                  <a:schemeClr val="lt1"/>
                </a:solidFill>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30200" lvl="2" marL="1371600" algn="l">
              <a:lnSpc>
                <a:spcPct val="90000"/>
              </a:lnSpc>
              <a:spcBef>
                <a:spcPts val="500"/>
              </a:spcBef>
              <a:spcAft>
                <a:spcPts val="0"/>
              </a:spcAft>
              <a:buClr>
                <a:schemeClr val="lt1"/>
              </a:buClr>
              <a:buSzPts val="1600"/>
              <a:buChar char="•"/>
              <a:defRPr sz="1600">
                <a:solidFill>
                  <a:schemeClr val="lt1"/>
                </a:solidFill>
              </a:defRPr>
            </a:lvl3pPr>
            <a:lvl4pPr indent="-317500" lvl="3" marL="1828800" algn="l">
              <a:lnSpc>
                <a:spcPct val="90000"/>
              </a:lnSpc>
              <a:spcBef>
                <a:spcPts val="500"/>
              </a:spcBef>
              <a:spcAft>
                <a:spcPts val="0"/>
              </a:spcAft>
              <a:buClr>
                <a:schemeClr val="lt1"/>
              </a:buClr>
              <a:buSzPts val="1400"/>
              <a:buChar char="•"/>
              <a:defRPr sz="1400">
                <a:solidFill>
                  <a:schemeClr val="lt1"/>
                </a:solidFill>
              </a:defRPr>
            </a:lvl4pPr>
            <a:lvl5pPr indent="-317500" lvl="4" marL="2286000" algn="l">
              <a:lnSpc>
                <a:spcPct val="90000"/>
              </a:lnSpc>
              <a:spcBef>
                <a:spcPts val="500"/>
              </a:spcBef>
              <a:spcAft>
                <a:spcPts val="0"/>
              </a:spcAft>
              <a:buClr>
                <a:schemeClr val="lt1"/>
              </a:buClr>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43" name="Shape 143"/>
        <p:cNvGrpSpPr/>
        <p:nvPr/>
      </p:nvGrpSpPr>
      <p:grpSpPr>
        <a:xfrm>
          <a:off x="0" y="0"/>
          <a:ext cx="0" cy="0"/>
          <a:chOff x="0" y="0"/>
          <a:chExt cx="0" cy="0"/>
        </a:xfrm>
      </p:grpSpPr>
      <p:grpSp>
        <p:nvGrpSpPr>
          <p:cNvPr id="144" name="Google Shape;144;p17"/>
          <p:cNvGrpSpPr/>
          <p:nvPr/>
        </p:nvGrpSpPr>
        <p:grpSpPr>
          <a:xfrm>
            <a:off x="-12700" y="-12700"/>
            <a:ext cx="12217400" cy="6883400"/>
            <a:chOff x="-12700" y="-12700"/>
            <a:chExt cx="12217400" cy="6883400"/>
          </a:xfrm>
        </p:grpSpPr>
        <p:sp>
          <p:nvSpPr>
            <p:cNvPr id="145" name="Google Shape;145;p17"/>
            <p:cNvSpPr/>
            <p:nvPr/>
          </p:nvSpPr>
          <p:spPr>
            <a:xfrm>
              <a:off x="-12700" y="-12700"/>
              <a:ext cx="12217400" cy="6883400"/>
            </a:xfrm>
            <a:custGeom>
              <a:rect b="b" l="l" r="r" t="t"/>
              <a:pathLst>
                <a:path extrusionOk="0" h="6883400" w="1221740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46" name="Google Shape;146;p17"/>
            <p:cNvSpPr/>
            <p:nvPr/>
          </p:nvSpPr>
          <p:spPr>
            <a:xfrm>
              <a:off x="4178300"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sp>
        <p:nvSpPr>
          <p:cNvPr id="147" name="Google Shape;147;p17"/>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48" name="Google Shape;148;p17"/>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49" name="Google Shape;149;p17"/>
          <p:cNvSpPr txBox="1"/>
          <p:nvPr>
            <p:ph type="title"/>
          </p:nvPr>
        </p:nvSpPr>
        <p:spPr>
          <a:xfrm>
            <a:off x="839788" y="457200"/>
            <a:ext cx="3932237" cy="134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Verdan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7"/>
          <p:cNvSpPr txBox="1"/>
          <p:nvPr>
            <p:ph idx="1" type="body"/>
          </p:nvPr>
        </p:nvSpPr>
        <p:spPr>
          <a:xfrm>
            <a:off x="839788" y="2166148"/>
            <a:ext cx="3932237" cy="37028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228600" lvl="1" marL="914400" algn="l">
              <a:lnSpc>
                <a:spcPct val="90000"/>
              </a:lnSpc>
              <a:spcBef>
                <a:spcPts val="500"/>
              </a:spcBef>
              <a:spcAft>
                <a:spcPts val="0"/>
              </a:spcAft>
              <a:buClr>
                <a:schemeClr val="dk2"/>
              </a:buClr>
              <a:buSzPts val="1400"/>
              <a:buNone/>
              <a:defRPr sz="1400"/>
            </a:lvl2pPr>
            <a:lvl3pPr indent="-228600" lvl="2" marL="1371600" algn="l">
              <a:lnSpc>
                <a:spcPct val="90000"/>
              </a:lnSpc>
              <a:spcBef>
                <a:spcPts val="500"/>
              </a:spcBef>
              <a:spcAft>
                <a:spcPts val="0"/>
              </a:spcAft>
              <a:buClr>
                <a:schemeClr val="dk2"/>
              </a:buClr>
              <a:buSzPts val="1200"/>
              <a:buNone/>
              <a:defRPr sz="1200"/>
            </a:lvl3pPr>
            <a:lvl4pPr indent="-228600" lvl="3" marL="1828800" algn="l">
              <a:lnSpc>
                <a:spcPct val="90000"/>
              </a:lnSpc>
              <a:spcBef>
                <a:spcPts val="500"/>
              </a:spcBef>
              <a:spcAft>
                <a:spcPts val="0"/>
              </a:spcAft>
              <a:buClr>
                <a:schemeClr val="dk2"/>
              </a:buClr>
              <a:buSzPts val="1000"/>
              <a:buNone/>
              <a:defRPr sz="1000"/>
            </a:lvl4pPr>
            <a:lvl5pPr indent="-228600" lvl="4" marL="2286000" algn="l">
              <a:lnSpc>
                <a:spcPct val="90000"/>
              </a:lnSpc>
              <a:spcBef>
                <a:spcPts val="5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1" name="Google Shape;151;p17"/>
          <p:cNvSpPr txBox="1"/>
          <p:nvPr>
            <p:ph idx="2" type="body"/>
          </p:nvPr>
        </p:nvSpPr>
        <p:spPr>
          <a:xfrm>
            <a:off x="5183188" y="457201"/>
            <a:ext cx="6172200"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81000" lvl="2" marL="1371600" algn="l">
              <a:lnSpc>
                <a:spcPct val="90000"/>
              </a:lnSpc>
              <a:spcBef>
                <a:spcPts val="500"/>
              </a:spcBef>
              <a:spcAft>
                <a:spcPts val="0"/>
              </a:spcAft>
              <a:buClr>
                <a:schemeClr val="lt1"/>
              </a:buClr>
              <a:buSzPts val="2400"/>
              <a:buChar char="•"/>
              <a:defRPr sz="2400">
                <a:solidFill>
                  <a:schemeClr val="lt1"/>
                </a:solidFill>
              </a:defRPr>
            </a:lvl3pPr>
            <a:lvl4pPr indent="-355600" lvl="3" marL="1828800" algn="l">
              <a:lnSpc>
                <a:spcPct val="90000"/>
              </a:lnSpc>
              <a:spcBef>
                <a:spcPts val="500"/>
              </a:spcBef>
              <a:spcAft>
                <a:spcPts val="0"/>
              </a:spcAft>
              <a:buClr>
                <a:schemeClr val="lt1"/>
              </a:buClr>
              <a:buSzPts val="2000"/>
              <a:buChar char="•"/>
              <a:defRPr sz="2000">
                <a:solidFill>
                  <a:schemeClr val="lt1"/>
                </a:solidFill>
              </a:defRPr>
            </a:lvl4pPr>
            <a:lvl5pPr indent="-355600" lvl="4" marL="2286000" algn="l">
              <a:lnSpc>
                <a:spcPct val="90000"/>
              </a:lnSpc>
              <a:spcBef>
                <a:spcPts val="500"/>
              </a:spcBef>
              <a:spcAft>
                <a:spcPts val="0"/>
              </a:spcAft>
              <a:buClr>
                <a:schemeClr val="lt1"/>
              </a:buClr>
              <a:buSzPts val="2000"/>
              <a:buChar char="•"/>
              <a:defRPr sz="20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2" name="Google Shape;152;p17"/>
          <p:cNvSpPr/>
          <p:nvPr/>
        </p:nvSpPr>
        <p:spPr>
          <a:xfrm>
            <a:off x="-11174" y="1947672"/>
            <a:ext cx="493776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53" name="Shape 153"/>
        <p:cNvGrpSpPr/>
        <p:nvPr/>
      </p:nvGrpSpPr>
      <p:grpSpPr>
        <a:xfrm>
          <a:off x="0" y="0"/>
          <a:ext cx="0" cy="0"/>
          <a:chOff x="0" y="0"/>
          <a:chExt cx="0" cy="0"/>
        </a:xfrm>
      </p:grpSpPr>
      <p:sp>
        <p:nvSpPr>
          <p:cNvPr id="154" name="Google Shape;154;p18"/>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55" name="Google Shape;155;p18"/>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56" name="Google Shape;156;p18"/>
          <p:cNvSpPr/>
          <p:nvPr/>
        </p:nvSpPr>
        <p:spPr>
          <a:xfrm>
            <a:off x="-11174" y="1947672"/>
            <a:ext cx="5274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57" name="Google Shape;157;p18"/>
          <p:cNvSpPr txBox="1"/>
          <p:nvPr>
            <p:ph type="title"/>
          </p:nvPr>
        </p:nvSpPr>
        <p:spPr>
          <a:xfrm>
            <a:off x="839788" y="457200"/>
            <a:ext cx="3932237" cy="138074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Verdan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8"/>
          <p:cNvSpPr txBox="1"/>
          <p:nvPr>
            <p:ph idx="1" type="body"/>
          </p:nvPr>
        </p:nvSpPr>
        <p:spPr>
          <a:xfrm>
            <a:off x="839788" y="2130500"/>
            <a:ext cx="3932237" cy="3738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228600" lvl="1" marL="914400" algn="l">
              <a:lnSpc>
                <a:spcPct val="90000"/>
              </a:lnSpc>
              <a:spcBef>
                <a:spcPts val="500"/>
              </a:spcBef>
              <a:spcAft>
                <a:spcPts val="0"/>
              </a:spcAft>
              <a:buClr>
                <a:schemeClr val="dk2"/>
              </a:buClr>
              <a:buSzPts val="1400"/>
              <a:buNone/>
              <a:defRPr sz="1400"/>
            </a:lvl2pPr>
            <a:lvl3pPr indent="-228600" lvl="2" marL="1371600" algn="l">
              <a:lnSpc>
                <a:spcPct val="90000"/>
              </a:lnSpc>
              <a:spcBef>
                <a:spcPts val="500"/>
              </a:spcBef>
              <a:spcAft>
                <a:spcPts val="0"/>
              </a:spcAft>
              <a:buClr>
                <a:schemeClr val="dk2"/>
              </a:buClr>
              <a:buSzPts val="1200"/>
              <a:buNone/>
              <a:defRPr sz="1200"/>
            </a:lvl3pPr>
            <a:lvl4pPr indent="-228600" lvl="3" marL="1828800" algn="l">
              <a:lnSpc>
                <a:spcPct val="90000"/>
              </a:lnSpc>
              <a:spcBef>
                <a:spcPts val="500"/>
              </a:spcBef>
              <a:spcAft>
                <a:spcPts val="0"/>
              </a:spcAft>
              <a:buClr>
                <a:schemeClr val="dk2"/>
              </a:buClr>
              <a:buSzPts val="1000"/>
              <a:buNone/>
              <a:defRPr sz="1000"/>
            </a:lvl4pPr>
            <a:lvl5pPr indent="-228600" lvl="4" marL="2286000" algn="l">
              <a:lnSpc>
                <a:spcPct val="90000"/>
              </a:lnSpc>
              <a:spcBef>
                <a:spcPts val="5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9" name="Google Shape;159;p18"/>
          <p:cNvSpPr/>
          <p:nvPr>
            <p:ph idx="2" type="pic"/>
          </p:nvPr>
        </p:nvSpPr>
        <p:spPr>
          <a:xfrm>
            <a:off x="5519738" y="0"/>
            <a:ext cx="6103620" cy="6857999"/>
          </a:xfrm>
          <a:prstGeom prst="rect">
            <a:avLst/>
          </a:prstGeom>
          <a:solidFill>
            <a:srgbClr val="A5A5A5"/>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2"/>
              </a:buClr>
              <a:buSzPts val="3200"/>
              <a:buFont typeface="Arial"/>
              <a:buNone/>
              <a:defRPr b="0" i="0" sz="3200" u="none" cap="none" strike="noStrike">
                <a:solidFill>
                  <a:schemeClr val="dk2"/>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erriweather Sans"/>
                <a:ea typeface="Merriweather Sans"/>
                <a:cs typeface="Merriweather Sans"/>
                <a:sym typeface="Merriweather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60" name="Shape 160"/>
        <p:cNvGrpSpPr/>
        <p:nvPr/>
      </p:nvGrpSpPr>
      <p:grpSpPr>
        <a:xfrm>
          <a:off x="0" y="0"/>
          <a:ext cx="0" cy="0"/>
          <a:chOff x="0" y="0"/>
          <a:chExt cx="0" cy="0"/>
        </a:xfrm>
      </p:grpSpPr>
      <p:grpSp>
        <p:nvGrpSpPr>
          <p:cNvPr id="161" name="Google Shape;161;p19"/>
          <p:cNvGrpSpPr/>
          <p:nvPr/>
        </p:nvGrpSpPr>
        <p:grpSpPr>
          <a:xfrm>
            <a:off x="-12700" y="-12700"/>
            <a:ext cx="12217400" cy="6883400"/>
            <a:chOff x="-12700" y="-12700"/>
            <a:chExt cx="12217400" cy="6883400"/>
          </a:xfrm>
        </p:grpSpPr>
        <p:sp>
          <p:nvSpPr>
            <p:cNvPr id="162" name="Google Shape;162;p19"/>
            <p:cNvSpPr/>
            <p:nvPr/>
          </p:nvSpPr>
          <p:spPr>
            <a:xfrm>
              <a:off x="-12700" y="-12700"/>
              <a:ext cx="12217400" cy="6883400"/>
            </a:xfrm>
            <a:custGeom>
              <a:rect b="b" l="l" r="r" t="t"/>
              <a:pathLst>
                <a:path extrusionOk="0" h="6883400" w="1221740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63" name="Google Shape;163;p19"/>
            <p:cNvSpPr/>
            <p:nvPr/>
          </p:nvSpPr>
          <p:spPr>
            <a:xfrm>
              <a:off x="4178300"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sp>
        <p:nvSpPr>
          <p:cNvPr id="164" name="Google Shape;164;p19"/>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65" name="Google Shape;165;p19"/>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66" name="Google Shape;166;p19"/>
          <p:cNvSpPr txBox="1"/>
          <p:nvPr>
            <p:ph type="title"/>
          </p:nvPr>
        </p:nvSpPr>
        <p:spPr>
          <a:xfrm>
            <a:off x="774032" y="1033272"/>
            <a:ext cx="5056083"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9"/>
          <p:cNvSpPr/>
          <p:nvPr/>
        </p:nvSpPr>
        <p:spPr>
          <a:xfrm>
            <a:off x="-11174" y="1947672"/>
            <a:ext cx="5274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8" name="Shape 168"/>
        <p:cNvGrpSpPr/>
        <p:nvPr/>
      </p:nvGrpSpPr>
      <p:grpSpPr>
        <a:xfrm>
          <a:off x="0" y="0"/>
          <a:ext cx="0" cy="0"/>
          <a:chOff x="0" y="0"/>
          <a:chExt cx="0" cy="0"/>
        </a:xfrm>
      </p:grpSpPr>
      <p:grpSp>
        <p:nvGrpSpPr>
          <p:cNvPr id="169" name="Google Shape;169;p20"/>
          <p:cNvGrpSpPr/>
          <p:nvPr/>
        </p:nvGrpSpPr>
        <p:grpSpPr>
          <a:xfrm>
            <a:off x="-12700" y="-12700"/>
            <a:ext cx="12217400" cy="6883400"/>
            <a:chOff x="-12700" y="-12700"/>
            <a:chExt cx="12217400" cy="6883400"/>
          </a:xfrm>
        </p:grpSpPr>
        <p:sp>
          <p:nvSpPr>
            <p:cNvPr id="170" name="Google Shape;170;p20"/>
            <p:cNvSpPr/>
            <p:nvPr/>
          </p:nvSpPr>
          <p:spPr>
            <a:xfrm>
              <a:off x="-12700" y="-12700"/>
              <a:ext cx="12217400" cy="6883400"/>
            </a:xfrm>
            <a:custGeom>
              <a:rect b="b" l="l" r="r" t="t"/>
              <a:pathLst>
                <a:path extrusionOk="0" h="6883400" w="1221740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171" name="Google Shape;171;p20"/>
            <p:cNvSpPr/>
            <p:nvPr/>
          </p:nvSpPr>
          <p:spPr>
            <a:xfrm>
              <a:off x="4178300"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sp>
        <p:nvSpPr>
          <p:cNvPr id="172" name="Google Shape;172;p20"/>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73" name="Google Shape;173;p20"/>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Image">
  <p:cSld name="Section Header with Image">
    <p:spTree>
      <p:nvGrpSpPr>
        <p:cNvPr id="22" name="Shape 22"/>
        <p:cNvGrpSpPr/>
        <p:nvPr/>
      </p:nvGrpSpPr>
      <p:grpSpPr>
        <a:xfrm>
          <a:off x="0" y="0"/>
          <a:ext cx="0" cy="0"/>
          <a:chOff x="0" y="0"/>
          <a:chExt cx="0" cy="0"/>
        </a:xfrm>
      </p:grpSpPr>
      <p:sp>
        <p:nvSpPr>
          <p:cNvPr id="23" name="Google Shape;23;p3"/>
          <p:cNvSpPr/>
          <p:nvPr>
            <p:ph idx="2" type="pic"/>
          </p:nvPr>
        </p:nvSpPr>
        <p:spPr>
          <a:xfrm>
            <a:off x="-1" y="130966"/>
            <a:ext cx="12192000" cy="6602574"/>
          </a:xfrm>
          <a:prstGeom prst="rect">
            <a:avLst/>
          </a:prstGeom>
          <a:solidFill>
            <a:srgbClr val="A5A5A5"/>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24" name="Google Shape;24;p3"/>
          <p:cNvSpPr txBox="1"/>
          <p:nvPr>
            <p:ph type="title"/>
          </p:nvPr>
        </p:nvSpPr>
        <p:spPr>
          <a:xfrm>
            <a:off x="777240" y="1033272"/>
            <a:ext cx="5056083"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26" name="Google Shape;26;p3"/>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27" name="Google Shape;27;p3"/>
          <p:cNvSpPr/>
          <p:nvPr/>
        </p:nvSpPr>
        <p:spPr>
          <a:xfrm>
            <a:off x="-11174" y="1947672"/>
            <a:ext cx="5274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28" name="Google Shape;28;p3"/>
          <p:cNvSpPr txBox="1"/>
          <p:nvPr>
            <p:ph idx="1" type="body"/>
          </p:nvPr>
        </p:nvSpPr>
        <p:spPr>
          <a:xfrm>
            <a:off x="774032" y="2225392"/>
            <a:ext cx="4421856" cy="749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200"/>
              <a:buNone/>
              <a:defRPr sz="2200">
                <a:solidFill>
                  <a:schemeClr val="dk2"/>
                </a:solidFill>
              </a:defRPr>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nual">
  <p:cSld name="Manual">
    <p:bg>
      <p:bgPr>
        <a:solidFill>
          <a:schemeClr val="accent6"/>
        </a:solidFill>
      </p:bgPr>
    </p:bg>
    <p:spTree>
      <p:nvGrpSpPr>
        <p:cNvPr id="174" name="Shape 174"/>
        <p:cNvGrpSpPr/>
        <p:nvPr/>
      </p:nvGrpSpPr>
      <p:grpSpPr>
        <a:xfrm>
          <a:off x="0" y="0"/>
          <a:ext cx="0" cy="0"/>
          <a:chOff x="0" y="0"/>
          <a:chExt cx="0" cy="0"/>
        </a:xfrm>
      </p:grpSpPr>
      <p:sp>
        <p:nvSpPr>
          <p:cNvPr id="175" name="Google Shape;175;p21"/>
          <p:cNvSpPr txBox="1"/>
          <p:nvPr>
            <p:ph idx="1" type="body"/>
          </p:nvPr>
        </p:nvSpPr>
        <p:spPr>
          <a:xfrm>
            <a:off x="855578" y="1974209"/>
            <a:ext cx="882686" cy="1092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6000"/>
              <a:buNone/>
              <a:defRPr b="1" sz="6000">
                <a:solidFill>
                  <a:schemeClr val="lt2"/>
                </a:solidFill>
                <a:latin typeface="Verdana"/>
                <a:ea typeface="Verdana"/>
                <a:cs typeface="Verdana"/>
                <a:sym typeface="Verdan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1"/>
          <p:cNvSpPr txBox="1"/>
          <p:nvPr>
            <p:ph idx="2" type="body"/>
          </p:nvPr>
        </p:nvSpPr>
        <p:spPr>
          <a:xfrm>
            <a:off x="1442535" y="1998209"/>
            <a:ext cx="3103110" cy="103235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dk2"/>
              </a:buClr>
              <a:buSzPts val="2200"/>
              <a:buNone/>
              <a:defRPr b="0" sz="2200">
                <a:solidFill>
                  <a:schemeClr val="dk2"/>
                </a:solidFill>
                <a:latin typeface="Verdana"/>
                <a:ea typeface="Verdana"/>
                <a:cs typeface="Verdana"/>
                <a:sym typeface="Verdan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21"/>
          <p:cNvSpPr txBox="1"/>
          <p:nvPr>
            <p:ph idx="3" type="body"/>
          </p:nvPr>
        </p:nvSpPr>
        <p:spPr>
          <a:xfrm>
            <a:off x="4820642" y="1974209"/>
            <a:ext cx="882686" cy="1092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6000"/>
              <a:buNone/>
              <a:defRPr b="1" sz="6000">
                <a:solidFill>
                  <a:schemeClr val="lt2"/>
                </a:solidFill>
                <a:latin typeface="Verdana"/>
                <a:ea typeface="Verdana"/>
                <a:cs typeface="Verdana"/>
                <a:sym typeface="Verdan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21"/>
          <p:cNvSpPr txBox="1"/>
          <p:nvPr>
            <p:ph idx="4" type="body"/>
          </p:nvPr>
        </p:nvSpPr>
        <p:spPr>
          <a:xfrm>
            <a:off x="5477939" y="1998209"/>
            <a:ext cx="2243918" cy="103235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dk2"/>
              </a:buClr>
              <a:buSzPts val="2200"/>
              <a:buNone/>
              <a:defRPr b="0" sz="2200">
                <a:solidFill>
                  <a:schemeClr val="dk2"/>
                </a:solidFill>
                <a:latin typeface="Verdana"/>
                <a:ea typeface="Verdana"/>
                <a:cs typeface="Verdana"/>
                <a:sym typeface="Verdan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21"/>
          <p:cNvSpPr txBox="1"/>
          <p:nvPr>
            <p:ph idx="5" type="body"/>
          </p:nvPr>
        </p:nvSpPr>
        <p:spPr>
          <a:xfrm>
            <a:off x="7906755" y="1991988"/>
            <a:ext cx="882686" cy="1092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6000"/>
              <a:buNone/>
              <a:defRPr b="1" sz="6000">
                <a:solidFill>
                  <a:schemeClr val="lt2"/>
                </a:solidFill>
                <a:latin typeface="Verdana"/>
                <a:ea typeface="Verdana"/>
                <a:cs typeface="Verdana"/>
                <a:sym typeface="Verdan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1"/>
          <p:cNvSpPr txBox="1"/>
          <p:nvPr>
            <p:ph idx="6" type="body"/>
          </p:nvPr>
        </p:nvSpPr>
        <p:spPr>
          <a:xfrm>
            <a:off x="8564052" y="2015988"/>
            <a:ext cx="2959116" cy="103235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dk2"/>
              </a:buClr>
              <a:buSzPts val="2200"/>
              <a:buNone/>
              <a:defRPr b="0" sz="2200">
                <a:solidFill>
                  <a:schemeClr val="dk2"/>
                </a:solidFill>
                <a:latin typeface="Verdana"/>
                <a:ea typeface="Verdana"/>
                <a:cs typeface="Verdana"/>
                <a:sym typeface="Verdan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1"/>
          <p:cNvSpPr txBox="1"/>
          <p:nvPr>
            <p:ph idx="7" type="body"/>
          </p:nvPr>
        </p:nvSpPr>
        <p:spPr>
          <a:xfrm>
            <a:off x="1020059" y="2927531"/>
            <a:ext cx="169862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FBFBF"/>
              </a:buClr>
              <a:buSzPts val="1400"/>
              <a:buNone/>
              <a:defRPr b="0" sz="1400">
                <a:solidFill>
                  <a:srgbClr val="BFBFBF"/>
                </a:solidFill>
                <a:latin typeface="Merriweather Sans"/>
                <a:ea typeface="Merriweather Sans"/>
                <a:cs typeface="Merriweather Sans"/>
                <a:sym typeface="Merriweather Sans"/>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1"/>
          <p:cNvSpPr txBox="1"/>
          <p:nvPr>
            <p:ph idx="8" type="body"/>
          </p:nvPr>
        </p:nvSpPr>
        <p:spPr>
          <a:xfrm>
            <a:off x="2718684" y="2927531"/>
            <a:ext cx="169862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FBFBF"/>
              </a:buClr>
              <a:buSzPts val="1400"/>
              <a:buNone/>
              <a:defRPr b="0" sz="1400">
                <a:solidFill>
                  <a:srgbClr val="BFBFBF"/>
                </a:solidFill>
                <a:latin typeface="Merriweather Sans"/>
                <a:ea typeface="Merriweather Sans"/>
                <a:cs typeface="Merriweather Sans"/>
                <a:sym typeface="Merriweather Sans"/>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21"/>
          <p:cNvSpPr txBox="1"/>
          <p:nvPr>
            <p:ph idx="9" type="body"/>
          </p:nvPr>
        </p:nvSpPr>
        <p:spPr>
          <a:xfrm>
            <a:off x="4794793" y="2927531"/>
            <a:ext cx="2599197"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FBFBF"/>
              </a:buClr>
              <a:buSzPts val="1400"/>
              <a:buNone/>
              <a:defRPr b="0" sz="1400">
                <a:solidFill>
                  <a:srgbClr val="BFBFBF"/>
                </a:solidFill>
                <a:latin typeface="Merriweather Sans"/>
                <a:ea typeface="Merriweather Sans"/>
                <a:cs typeface="Merriweather Sans"/>
                <a:sym typeface="Merriweather Sans"/>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1"/>
          <p:cNvSpPr txBox="1"/>
          <p:nvPr>
            <p:ph idx="13" type="body"/>
          </p:nvPr>
        </p:nvSpPr>
        <p:spPr>
          <a:xfrm>
            <a:off x="7876955" y="2925988"/>
            <a:ext cx="3726423"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FBFBF"/>
              </a:buClr>
              <a:buSzPts val="1400"/>
              <a:buNone/>
              <a:defRPr b="0" sz="1400">
                <a:solidFill>
                  <a:srgbClr val="BFBFBF"/>
                </a:solidFill>
                <a:latin typeface="Merriweather Sans"/>
                <a:ea typeface="Merriweather Sans"/>
                <a:cs typeface="Merriweather Sans"/>
                <a:sym typeface="Merriweather Sans"/>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1"/>
          <p:cNvSpPr txBox="1"/>
          <p:nvPr>
            <p:ph idx="14" type="body"/>
          </p:nvPr>
        </p:nvSpPr>
        <p:spPr>
          <a:xfrm>
            <a:off x="1284133" y="5751926"/>
            <a:ext cx="9623735" cy="47047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600"/>
              <a:buNone/>
              <a:defRPr b="0" sz="1600">
                <a:solidFill>
                  <a:schemeClr val="dk2"/>
                </a:solidFill>
                <a:latin typeface="Merriweather Sans"/>
                <a:ea typeface="Merriweather Sans"/>
                <a:cs typeface="Merriweather Sans"/>
                <a:sym typeface="Merriweather Sans"/>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21"/>
          <p:cNvSpPr txBox="1"/>
          <p:nvPr>
            <p:ph idx="15" type="body"/>
          </p:nvPr>
        </p:nvSpPr>
        <p:spPr>
          <a:xfrm>
            <a:off x="4794791" y="4893792"/>
            <a:ext cx="2599199" cy="6150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b="0" sz="1600">
                <a:solidFill>
                  <a:schemeClr val="lt2"/>
                </a:solidFill>
                <a:latin typeface="Merriweather Sans"/>
                <a:ea typeface="Merriweather Sans"/>
                <a:cs typeface="Merriweather Sans"/>
                <a:sym typeface="Merriweather Sans"/>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1"/>
          <p:cNvSpPr txBox="1"/>
          <p:nvPr>
            <p:ph idx="16" type="body"/>
          </p:nvPr>
        </p:nvSpPr>
        <p:spPr>
          <a:xfrm>
            <a:off x="7890713" y="4893792"/>
            <a:ext cx="3712665" cy="6150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b="0" sz="1600">
                <a:solidFill>
                  <a:schemeClr val="lt2"/>
                </a:solidFill>
                <a:latin typeface="Merriweather Sans"/>
                <a:ea typeface="Merriweather Sans"/>
                <a:cs typeface="Merriweather Sans"/>
                <a:sym typeface="Merriweather Sans"/>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21"/>
          <p:cNvSpPr/>
          <p:nvPr>
            <p:ph idx="17" type="pic"/>
          </p:nvPr>
        </p:nvSpPr>
        <p:spPr>
          <a:xfrm>
            <a:off x="1020058" y="3800404"/>
            <a:ext cx="3273552" cy="1618488"/>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BFBFBF"/>
              </a:buClr>
              <a:buSzPts val="1400"/>
              <a:buFont typeface="Arial"/>
              <a:buNone/>
              <a:defRPr b="0" i="0" sz="1400" u="none" cap="none" strike="noStrike">
                <a:solidFill>
                  <a:srgbClr val="BFBFBF"/>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189" name="Google Shape;189;p21"/>
          <p:cNvSpPr/>
          <p:nvPr>
            <p:ph idx="18" type="pic"/>
          </p:nvPr>
        </p:nvSpPr>
        <p:spPr>
          <a:xfrm>
            <a:off x="4794792" y="3864572"/>
            <a:ext cx="2599199" cy="896112"/>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BFBFBF"/>
              </a:buClr>
              <a:buSzPts val="1400"/>
              <a:buFont typeface="Arial"/>
              <a:buNone/>
              <a:defRPr b="0" i="0" sz="1400" u="none" cap="none" strike="noStrike">
                <a:solidFill>
                  <a:srgbClr val="BFBFBF"/>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190" name="Google Shape;190;p21"/>
          <p:cNvSpPr/>
          <p:nvPr>
            <p:ph idx="19" type="pic"/>
          </p:nvPr>
        </p:nvSpPr>
        <p:spPr>
          <a:xfrm>
            <a:off x="7876955" y="3864572"/>
            <a:ext cx="2599200" cy="896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BFBFBF"/>
              </a:buClr>
              <a:buSzPts val="1400"/>
              <a:buFont typeface="Arial"/>
              <a:buNone/>
              <a:defRPr b="0" i="0" sz="1400" u="none" cap="none" strike="noStrike">
                <a:solidFill>
                  <a:srgbClr val="BFBFBF"/>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191" name="Google Shape;191;p21"/>
          <p:cNvSpPr txBox="1"/>
          <p:nvPr>
            <p:ph type="title"/>
          </p:nvPr>
        </p:nvSpPr>
        <p:spPr>
          <a:xfrm>
            <a:off x="774032" y="741320"/>
            <a:ext cx="10506743"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21"/>
          <p:cNvSpPr/>
          <p:nvPr/>
        </p:nvSpPr>
        <p:spPr>
          <a:xfrm>
            <a:off x="-11173" y="1610268"/>
            <a:ext cx="9252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ection Layout">
  <p:cSld name="Two Section Layout">
    <p:spTree>
      <p:nvGrpSpPr>
        <p:cNvPr id="29" name="Shape 29"/>
        <p:cNvGrpSpPr/>
        <p:nvPr/>
      </p:nvGrpSpPr>
      <p:grpSpPr>
        <a:xfrm>
          <a:off x="0" y="0"/>
          <a:ext cx="0" cy="0"/>
          <a:chOff x="0" y="0"/>
          <a:chExt cx="0" cy="0"/>
        </a:xfrm>
      </p:grpSpPr>
      <p:grpSp>
        <p:nvGrpSpPr>
          <p:cNvPr id="30" name="Google Shape;30;p4"/>
          <p:cNvGrpSpPr/>
          <p:nvPr/>
        </p:nvGrpSpPr>
        <p:grpSpPr>
          <a:xfrm>
            <a:off x="-12700" y="-12700"/>
            <a:ext cx="12217400" cy="6883400"/>
            <a:chOff x="-12700" y="-12700"/>
            <a:chExt cx="12217400" cy="6883400"/>
          </a:xfrm>
        </p:grpSpPr>
        <p:sp>
          <p:nvSpPr>
            <p:cNvPr id="31" name="Google Shape;31;p4"/>
            <p:cNvSpPr/>
            <p:nvPr/>
          </p:nvSpPr>
          <p:spPr>
            <a:xfrm>
              <a:off x="-12700" y="-12700"/>
              <a:ext cx="12217400" cy="6883400"/>
            </a:xfrm>
            <a:custGeom>
              <a:rect b="b" l="l" r="r" t="t"/>
              <a:pathLst>
                <a:path extrusionOk="0" h="6883400" w="1221740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32" name="Google Shape;32;p4"/>
            <p:cNvSpPr/>
            <p:nvPr/>
          </p:nvSpPr>
          <p:spPr>
            <a:xfrm>
              <a:off x="4178300"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sp>
        <p:nvSpPr>
          <p:cNvPr id="33" name="Google Shape;33;p4"/>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4" name="Google Shape;34;p4"/>
          <p:cNvSpPr txBox="1"/>
          <p:nvPr>
            <p:ph idx="1" type="body"/>
          </p:nvPr>
        </p:nvSpPr>
        <p:spPr>
          <a:xfrm>
            <a:off x="774031" y="2993041"/>
            <a:ext cx="4365625" cy="4543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700"/>
              <a:buNone/>
              <a:defRPr b="1" sz="2700">
                <a:solidFill>
                  <a:schemeClr val="lt2"/>
                </a:solidFill>
                <a:latin typeface="Verdana"/>
                <a:ea typeface="Verdana"/>
                <a:cs typeface="Verdana"/>
                <a:sym typeface="Verdana"/>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4"/>
          <p:cNvSpPr txBox="1"/>
          <p:nvPr>
            <p:ph idx="2" type="body"/>
          </p:nvPr>
        </p:nvSpPr>
        <p:spPr>
          <a:xfrm>
            <a:off x="6627120" y="2993041"/>
            <a:ext cx="4365625" cy="4543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700"/>
              <a:buNone/>
              <a:defRPr b="1" sz="2700">
                <a:solidFill>
                  <a:schemeClr val="lt2"/>
                </a:solidFill>
                <a:latin typeface="Verdana"/>
                <a:ea typeface="Verdana"/>
                <a:cs typeface="Verdana"/>
                <a:sym typeface="Verdana"/>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4"/>
          <p:cNvSpPr txBox="1"/>
          <p:nvPr>
            <p:ph idx="3" type="body"/>
          </p:nvPr>
        </p:nvSpPr>
        <p:spPr>
          <a:xfrm>
            <a:off x="774032" y="3563411"/>
            <a:ext cx="4365625" cy="2333625"/>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600"/>
              </a:spcBef>
              <a:spcAft>
                <a:spcPts val="0"/>
              </a:spcAft>
              <a:buClr>
                <a:schemeClr val="lt2"/>
              </a:buClr>
              <a:buSzPts val="1400"/>
              <a:buFont typeface="Noto Sans Symbols"/>
              <a:buChar char="▪"/>
              <a:defRPr sz="1400">
                <a:solidFill>
                  <a:srgbClr val="BFBFB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
          <p:cNvSpPr txBox="1"/>
          <p:nvPr>
            <p:ph idx="4" type="body"/>
          </p:nvPr>
        </p:nvSpPr>
        <p:spPr>
          <a:xfrm>
            <a:off x="6627121" y="3563411"/>
            <a:ext cx="4365625" cy="2333625"/>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600"/>
              </a:spcBef>
              <a:spcAft>
                <a:spcPts val="0"/>
              </a:spcAft>
              <a:buClr>
                <a:schemeClr val="lt2"/>
              </a:buClr>
              <a:buSzPts val="1400"/>
              <a:buFont typeface="Noto Sans Symbols"/>
              <a:buChar char="▪"/>
              <a:defRPr sz="1400">
                <a:solidFill>
                  <a:srgbClr val="BFBFB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39" name="Google Shape;39;p4"/>
          <p:cNvSpPr txBox="1"/>
          <p:nvPr>
            <p:ph type="title"/>
          </p:nvPr>
        </p:nvSpPr>
        <p:spPr>
          <a:xfrm>
            <a:off x="774032" y="1033272"/>
            <a:ext cx="5056083"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5" type="body"/>
          </p:nvPr>
        </p:nvSpPr>
        <p:spPr>
          <a:xfrm>
            <a:off x="774032" y="2221992"/>
            <a:ext cx="10218713" cy="6657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200"/>
              <a:buNone/>
              <a:defRPr sz="2200">
                <a:solidFill>
                  <a:schemeClr val="dk2"/>
                </a:solidFill>
              </a:defRPr>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
          <p:cNvSpPr/>
          <p:nvPr/>
        </p:nvSpPr>
        <p:spPr>
          <a:xfrm>
            <a:off x="-11174" y="1947672"/>
            <a:ext cx="5274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p:cSld name="Title and Content with Image">
    <p:spTree>
      <p:nvGrpSpPr>
        <p:cNvPr id="42" name="Shape 42"/>
        <p:cNvGrpSpPr/>
        <p:nvPr/>
      </p:nvGrpSpPr>
      <p:grpSpPr>
        <a:xfrm>
          <a:off x="0" y="0"/>
          <a:ext cx="0" cy="0"/>
          <a:chOff x="0" y="0"/>
          <a:chExt cx="0" cy="0"/>
        </a:xfrm>
      </p:grpSpPr>
      <p:sp>
        <p:nvSpPr>
          <p:cNvPr id="43" name="Google Shape;43;p5"/>
          <p:cNvSpPr/>
          <p:nvPr>
            <p:ph idx="2" type="pic"/>
          </p:nvPr>
        </p:nvSpPr>
        <p:spPr>
          <a:xfrm>
            <a:off x="5519738" y="0"/>
            <a:ext cx="6103621" cy="6858000"/>
          </a:xfrm>
          <a:prstGeom prst="rect">
            <a:avLst/>
          </a:prstGeom>
          <a:solidFill>
            <a:srgbClr val="A5A5A5"/>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44" name="Google Shape;44;p5"/>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5" name="Google Shape;45;p5"/>
          <p:cNvSpPr txBox="1"/>
          <p:nvPr>
            <p:ph idx="1" type="body"/>
          </p:nvPr>
        </p:nvSpPr>
        <p:spPr>
          <a:xfrm>
            <a:off x="774032" y="3074529"/>
            <a:ext cx="4421856" cy="2588637"/>
          </a:xfrm>
          <a:prstGeom prst="rect">
            <a:avLst/>
          </a:prstGeom>
          <a:noFill/>
          <a:ln>
            <a:noFill/>
          </a:ln>
        </p:spPr>
        <p:txBody>
          <a:bodyPr anchorCtr="0" anchor="t" bIns="45700" lIns="0" spcFirstLastPara="1" rIns="91425" wrap="square" tIns="45700">
            <a:normAutofit/>
          </a:bodyPr>
          <a:lstStyle>
            <a:lvl1pPr indent="-317500" lvl="0" marL="457200" algn="l">
              <a:lnSpc>
                <a:spcPct val="90000"/>
              </a:lnSpc>
              <a:spcBef>
                <a:spcPts val="600"/>
              </a:spcBef>
              <a:spcAft>
                <a:spcPts val="0"/>
              </a:spcAft>
              <a:buClr>
                <a:schemeClr val="lt2"/>
              </a:buClr>
              <a:buSzPts val="1400"/>
              <a:buFont typeface="Noto Sans Symbols"/>
              <a:buChar char="▪"/>
              <a:defRPr b="0" i="0" sz="1400">
                <a:solidFill>
                  <a:srgbClr val="BFBFBF"/>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type="title"/>
          </p:nvPr>
        </p:nvSpPr>
        <p:spPr>
          <a:xfrm>
            <a:off x="774032" y="1032746"/>
            <a:ext cx="5056083"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3" type="body"/>
          </p:nvPr>
        </p:nvSpPr>
        <p:spPr>
          <a:xfrm>
            <a:off x="774032" y="2225392"/>
            <a:ext cx="4421856" cy="749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200"/>
              <a:buNone/>
              <a:defRPr sz="2200">
                <a:solidFill>
                  <a:schemeClr val="dk2"/>
                </a:solidFill>
              </a:defRPr>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49" name="Google Shape;49;p5"/>
          <p:cNvSpPr/>
          <p:nvPr/>
        </p:nvSpPr>
        <p:spPr>
          <a:xfrm>
            <a:off x="-11174" y="1947672"/>
            <a:ext cx="5274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50" name="Shape 50"/>
        <p:cNvGrpSpPr/>
        <p:nvPr/>
      </p:nvGrpSpPr>
      <p:grpSpPr>
        <a:xfrm>
          <a:off x="0" y="0"/>
          <a:ext cx="0" cy="0"/>
          <a:chOff x="0" y="0"/>
          <a:chExt cx="0" cy="0"/>
        </a:xfrm>
      </p:grpSpPr>
      <p:sp>
        <p:nvSpPr>
          <p:cNvPr id="51" name="Google Shape;51;p6"/>
          <p:cNvSpPr/>
          <p:nvPr>
            <p:ph idx="2" type="pic"/>
          </p:nvPr>
        </p:nvSpPr>
        <p:spPr>
          <a:xfrm>
            <a:off x="0" y="404811"/>
            <a:ext cx="6108872" cy="5485128"/>
          </a:xfrm>
          <a:prstGeom prst="rect">
            <a:avLst/>
          </a:prstGeom>
          <a:solidFill>
            <a:srgbClr val="A5A5A5"/>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52" name="Google Shape;52;p6"/>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3" name="Google Shape;53;p6"/>
          <p:cNvSpPr txBox="1"/>
          <p:nvPr>
            <p:ph idx="1" type="body"/>
          </p:nvPr>
        </p:nvSpPr>
        <p:spPr>
          <a:xfrm>
            <a:off x="6881205" y="3090572"/>
            <a:ext cx="4421857" cy="2588637"/>
          </a:xfrm>
          <a:prstGeom prst="rect">
            <a:avLst/>
          </a:prstGeom>
          <a:noFill/>
          <a:ln>
            <a:noFill/>
          </a:ln>
        </p:spPr>
        <p:txBody>
          <a:bodyPr anchorCtr="0" anchor="t" bIns="45700" lIns="0" spcFirstLastPara="1" rIns="91425" wrap="square" tIns="45700">
            <a:normAutofit/>
          </a:bodyPr>
          <a:lstStyle>
            <a:lvl1pPr indent="-317500" lvl="0" marL="457200" algn="l">
              <a:lnSpc>
                <a:spcPct val="90000"/>
              </a:lnSpc>
              <a:spcBef>
                <a:spcPts val="600"/>
              </a:spcBef>
              <a:spcAft>
                <a:spcPts val="0"/>
              </a:spcAft>
              <a:buClr>
                <a:schemeClr val="lt2"/>
              </a:buClr>
              <a:buSzPts val="1400"/>
              <a:buFont typeface="Noto Sans Symbols"/>
              <a:buChar char="▪"/>
              <a:defRPr b="0" i="0" sz="1400">
                <a:solidFill>
                  <a:srgbClr val="BFBFBF"/>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6"/>
          <p:cNvSpPr txBox="1"/>
          <p:nvPr>
            <p:ph type="title"/>
          </p:nvPr>
        </p:nvSpPr>
        <p:spPr>
          <a:xfrm>
            <a:off x="6881206" y="1046140"/>
            <a:ext cx="5056083"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p:nvPr>
            <p:ph idx="3" type="body"/>
          </p:nvPr>
        </p:nvSpPr>
        <p:spPr>
          <a:xfrm>
            <a:off x="6881206" y="2241515"/>
            <a:ext cx="4421856" cy="749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200"/>
              <a:buNone/>
              <a:defRPr sz="2200">
                <a:solidFill>
                  <a:schemeClr val="dk2"/>
                </a:solidFill>
              </a:defRPr>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p:nvPr/>
        </p:nvSpPr>
        <p:spPr>
          <a:xfrm flipH="1">
            <a:off x="6980920" y="1947672"/>
            <a:ext cx="5220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57" name="Google Shape;57;p6"/>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Layout">
  <p:cSld name="Table Layout">
    <p:spTree>
      <p:nvGrpSpPr>
        <p:cNvPr id="58" name="Shape 58"/>
        <p:cNvGrpSpPr/>
        <p:nvPr/>
      </p:nvGrpSpPr>
      <p:grpSpPr>
        <a:xfrm>
          <a:off x="0" y="0"/>
          <a:ext cx="0" cy="0"/>
          <a:chOff x="0" y="0"/>
          <a:chExt cx="0" cy="0"/>
        </a:xfrm>
      </p:grpSpPr>
      <p:grpSp>
        <p:nvGrpSpPr>
          <p:cNvPr id="59" name="Google Shape;59;p7"/>
          <p:cNvGrpSpPr/>
          <p:nvPr/>
        </p:nvGrpSpPr>
        <p:grpSpPr>
          <a:xfrm>
            <a:off x="-12700" y="-12700"/>
            <a:ext cx="12217400" cy="6883400"/>
            <a:chOff x="-12700" y="-12700"/>
            <a:chExt cx="12217400" cy="6883400"/>
          </a:xfrm>
        </p:grpSpPr>
        <p:sp>
          <p:nvSpPr>
            <p:cNvPr id="60" name="Google Shape;60;p7"/>
            <p:cNvSpPr/>
            <p:nvPr/>
          </p:nvSpPr>
          <p:spPr>
            <a:xfrm>
              <a:off x="-12700" y="-12700"/>
              <a:ext cx="12217400" cy="6883400"/>
            </a:xfrm>
            <a:custGeom>
              <a:rect b="b" l="l" r="r" t="t"/>
              <a:pathLst>
                <a:path extrusionOk="0" h="6883400" w="1221740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61" name="Google Shape;61;p7"/>
            <p:cNvSpPr/>
            <p:nvPr/>
          </p:nvSpPr>
          <p:spPr>
            <a:xfrm>
              <a:off x="4178300"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sp>
        <p:nvSpPr>
          <p:cNvPr id="62" name="Google Shape;62;p7"/>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3" name="Google Shape;63;p7"/>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64" name="Google Shape;64;p7"/>
          <p:cNvSpPr txBox="1"/>
          <p:nvPr>
            <p:ph type="title"/>
          </p:nvPr>
        </p:nvSpPr>
        <p:spPr>
          <a:xfrm>
            <a:off x="774032" y="1317173"/>
            <a:ext cx="2825496" cy="15241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
          <p:cNvSpPr txBox="1"/>
          <p:nvPr>
            <p:ph idx="1" type="body"/>
          </p:nvPr>
        </p:nvSpPr>
        <p:spPr>
          <a:xfrm>
            <a:off x="774032" y="3198228"/>
            <a:ext cx="2825496" cy="215474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200"/>
              <a:buNone/>
              <a:defRPr sz="2200">
                <a:solidFill>
                  <a:schemeClr val="dk2"/>
                </a:solidFill>
              </a:defRPr>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7"/>
          <p:cNvSpPr/>
          <p:nvPr/>
        </p:nvSpPr>
        <p:spPr>
          <a:xfrm>
            <a:off x="-11173" y="2899869"/>
            <a:ext cx="2628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Layout">
  <p:cSld name="Thanks Layout">
    <p:bg>
      <p:bgPr>
        <a:solidFill>
          <a:schemeClr val="accent6"/>
        </a:solidFill>
      </p:bgPr>
    </p:bg>
    <p:spTree>
      <p:nvGrpSpPr>
        <p:cNvPr id="67" name="Shape 67"/>
        <p:cNvGrpSpPr/>
        <p:nvPr/>
      </p:nvGrpSpPr>
      <p:grpSpPr>
        <a:xfrm>
          <a:off x="0" y="0"/>
          <a:ext cx="0" cy="0"/>
          <a:chOff x="0" y="0"/>
          <a:chExt cx="0" cy="0"/>
        </a:xfrm>
      </p:grpSpPr>
      <p:sp>
        <p:nvSpPr>
          <p:cNvPr id="68" name="Google Shape;68;p8"/>
          <p:cNvSpPr/>
          <p:nvPr>
            <p:ph idx="2" type="pic"/>
          </p:nvPr>
        </p:nvSpPr>
        <p:spPr>
          <a:xfrm>
            <a:off x="2" y="0"/>
            <a:ext cx="9155429" cy="6858000"/>
          </a:xfrm>
          <a:prstGeom prst="rect">
            <a:avLst/>
          </a:prstGeom>
          <a:solidFill>
            <a:srgbClr val="A5A5A5"/>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69" name="Google Shape;69;p8"/>
          <p:cNvSpPr/>
          <p:nvPr/>
        </p:nvSpPr>
        <p:spPr>
          <a:xfrm flipH="1">
            <a:off x="9004387" y="3285679"/>
            <a:ext cx="3191256" cy="146304"/>
          </a:xfrm>
          <a:custGeom>
            <a:rect b="b" l="l" r="r" t="t"/>
            <a:pathLst>
              <a:path extrusionOk="0" h="114300" w="2800350">
                <a:moveTo>
                  <a:pt x="7144" y="7144"/>
                </a:moveTo>
                <a:lnTo>
                  <a:pt x="7144" y="115729"/>
                </a:lnTo>
                <a:lnTo>
                  <a:pt x="2726531" y="115729"/>
                </a:lnTo>
                <a:lnTo>
                  <a:pt x="2797969" y="7144"/>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70" name="Google Shape;70;p8"/>
          <p:cNvSpPr txBox="1"/>
          <p:nvPr>
            <p:ph type="title"/>
          </p:nvPr>
        </p:nvSpPr>
        <p:spPr>
          <a:xfrm>
            <a:off x="7192372" y="973512"/>
            <a:ext cx="4183939" cy="2281355"/>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7000"/>
              <a:buFont typeface="Verdana"/>
              <a:buNone/>
              <a:defRPr b="1" sz="7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8"/>
          <p:cNvSpPr txBox="1"/>
          <p:nvPr>
            <p:ph idx="1" type="body"/>
          </p:nvPr>
        </p:nvSpPr>
        <p:spPr>
          <a:xfrm>
            <a:off x="8240540" y="3675708"/>
            <a:ext cx="3135771" cy="1101897"/>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dk2"/>
              </a:buClr>
              <a:buSzPts val="3500"/>
              <a:buNone/>
              <a:defRPr b="0" i="0" sz="35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8"/>
          <p:cNvSpPr txBox="1"/>
          <p:nvPr>
            <p:ph idx="3" type="body"/>
          </p:nvPr>
        </p:nvSpPr>
        <p:spPr>
          <a:xfrm>
            <a:off x="7008780" y="5019264"/>
            <a:ext cx="4367531" cy="474519"/>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200"/>
              <a:buNone/>
              <a:defRPr b="0" i="0" sz="2200">
                <a:solidFill>
                  <a:schemeClr val="lt1"/>
                </a:solidFill>
                <a:latin typeface="Merriweather Sans"/>
                <a:ea typeface="Merriweather Sans"/>
                <a:cs typeface="Merriweather Sans"/>
                <a:sym typeface="Merriweather Sans"/>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8"/>
          <p:cNvSpPr txBox="1"/>
          <p:nvPr>
            <p:ph idx="4" type="body"/>
          </p:nvPr>
        </p:nvSpPr>
        <p:spPr>
          <a:xfrm>
            <a:off x="7008780" y="4805882"/>
            <a:ext cx="4367531" cy="2880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2"/>
              </a:buClr>
              <a:buSzPts val="1400"/>
              <a:buNone/>
              <a:defRPr b="0" i="0" sz="1400">
                <a:solidFill>
                  <a:schemeClr val="lt2"/>
                </a:solidFill>
                <a:latin typeface="Merriweather Sans"/>
                <a:ea typeface="Merriweather Sans"/>
                <a:cs typeface="Merriweather Sans"/>
                <a:sym typeface="Merriweather Sans"/>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8"/>
          <p:cNvSpPr txBox="1"/>
          <p:nvPr>
            <p:ph idx="5" type="body"/>
          </p:nvPr>
        </p:nvSpPr>
        <p:spPr>
          <a:xfrm>
            <a:off x="5455755" y="5685822"/>
            <a:ext cx="5920556" cy="474519"/>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200"/>
              <a:buNone/>
              <a:defRPr b="0" i="0" sz="2200">
                <a:solidFill>
                  <a:schemeClr val="lt1"/>
                </a:solidFill>
                <a:latin typeface="Merriweather Sans"/>
                <a:ea typeface="Merriweather Sans"/>
                <a:cs typeface="Merriweather Sans"/>
                <a:sym typeface="Merriweather Sans"/>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
          <p:cNvSpPr txBox="1"/>
          <p:nvPr>
            <p:ph idx="6" type="body"/>
          </p:nvPr>
        </p:nvSpPr>
        <p:spPr>
          <a:xfrm>
            <a:off x="7008780" y="5466001"/>
            <a:ext cx="4367531" cy="2880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2"/>
              </a:buClr>
              <a:buSzPts val="1400"/>
              <a:buNone/>
              <a:defRPr b="0" i="0" sz="1400">
                <a:solidFill>
                  <a:schemeClr val="lt2"/>
                </a:solidFill>
                <a:latin typeface="Merriweather Sans"/>
                <a:ea typeface="Merriweather Sans"/>
                <a:cs typeface="Merriweather Sans"/>
                <a:sym typeface="Merriweather Sans"/>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Layout">
  <p:cSld name="Chart Layout">
    <p:spTree>
      <p:nvGrpSpPr>
        <p:cNvPr id="76" name="Shape 76"/>
        <p:cNvGrpSpPr/>
        <p:nvPr/>
      </p:nvGrpSpPr>
      <p:grpSpPr>
        <a:xfrm>
          <a:off x="0" y="0"/>
          <a:ext cx="0" cy="0"/>
          <a:chOff x="0" y="0"/>
          <a:chExt cx="0" cy="0"/>
        </a:xfrm>
      </p:grpSpPr>
      <p:grpSp>
        <p:nvGrpSpPr>
          <p:cNvPr id="77" name="Google Shape;77;p9"/>
          <p:cNvGrpSpPr/>
          <p:nvPr/>
        </p:nvGrpSpPr>
        <p:grpSpPr>
          <a:xfrm>
            <a:off x="-12700" y="-12700"/>
            <a:ext cx="12217400" cy="6883400"/>
            <a:chOff x="-12700" y="-12700"/>
            <a:chExt cx="12217400" cy="6883400"/>
          </a:xfrm>
        </p:grpSpPr>
        <p:sp>
          <p:nvSpPr>
            <p:cNvPr id="78" name="Google Shape;78;p9"/>
            <p:cNvSpPr/>
            <p:nvPr/>
          </p:nvSpPr>
          <p:spPr>
            <a:xfrm>
              <a:off x="-12700" y="-12700"/>
              <a:ext cx="12217400" cy="6883400"/>
            </a:xfrm>
            <a:custGeom>
              <a:rect b="b" l="l" r="r" t="t"/>
              <a:pathLst>
                <a:path extrusionOk="0" h="6883400" w="1221740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79" name="Google Shape;79;p9"/>
            <p:cNvSpPr/>
            <p:nvPr/>
          </p:nvSpPr>
          <p:spPr>
            <a:xfrm>
              <a:off x="542021" y="-12700"/>
              <a:ext cx="7289800" cy="6883400"/>
            </a:xfrm>
            <a:custGeom>
              <a:rect b="b" l="l" r="r" t="t"/>
              <a:pathLst>
                <a:path extrusionOk="0" h="6883400" w="72898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sp>
        <p:nvSpPr>
          <p:cNvPr id="80" name="Google Shape;80;p9"/>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1" name="Google Shape;81;p9"/>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82" name="Google Shape;82;p9"/>
          <p:cNvSpPr/>
          <p:nvPr>
            <p:ph idx="2" type="chart"/>
          </p:nvPr>
        </p:nvSpPr>
        <p:spPr>
          <a:xfrm>
            <a:off x="6096001" y="1246188"/>
            <a:ext cx="5170034" cy="436562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7F7F7F"/>
              </a:buClr>
              <a:buSzPts val="1600"/>
              <a:buFont typeface="Arial"/>
              <a:buNone/>
              <a:defRPr b="0" i="0" sz="1600" u="none" cap="none" strike="noStrike">
                <a:solidFill>
                  <a:srgbClr val="7F7F7F"/>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83" name="Google Shape;83;p9"/>
          <p:cNvSpPr txBox="1"/>
          <p:nvPr>
            <p:ph type="title"/>
          </p:nvPr>
        </p:nvSpPr>
        <p:spPr>
          <a:xfrm>
            <a:off x="774032" y="1317173"/>
            <a:ext cx="2825496" cy="15241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9"/>
          <p:cNvSpPr txBox="1"/>
          <p:nvPr>
            <p:ph idx="1" type="body"/>
          </p:nvPr>
        </p:nvSpPr>
        <p:spPr>
          <a:xfrm>
            <a:off x="774032" y="3198228"/>
            <a:ext cx="2825496" cy="215474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200"/>
              <a:buNone/>
              <a:defRPr sz="2200">
                <a:solidFill>
                  <a:schemeClr val="dk2"/>
                </a:solidFill>
              </a:defRPr>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9"/>
          <p:cNvSpPr/>
          <p:nvPr/>
        </p:nvSpPr>
        <p:spPr>
          <a:xfrm>
            <a:off x="-11173" y="2899869"/>
            <a:ext cx="2628000" cy="73100"/>
          </a:xfrm>
          <a:custGeom>
            <a:rect b="b" l="l" r="r" t="t"/>
            <a:pathLst>
              <a:path extrusionOk="0" h="73099" w="5056083">
                <a:moveTo>
                  <a:pt x="9138" y="9137"/>
                </a:moveTo>
                <a:lnTo>
                  <a:pt x="9138" y="67617"/>
                </a:lnTo>
                <a:lnTo>
                  <a:pt x="5018925" y="67617"/>
                </a:lnTo>
                <a:lnTo>
                  <a:pt x="5057911" y="9137"/>
                </a:lnTo>
                <a:close/>
              </a:path>
            </a:pathLst>
          </a:custGeom>
          <a:solidFill>
            <a:schemeClr val="lt2">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itle Slide">
  <p:cSld name="Image and Title Slide">
    <p:bg>
      <p:bgPr>
        <a:solidFill>
          <a:schemeClr val="accent6"/>
        </a:solidFill>
      </p:bgPr>
    </p:bg>
    <p:spTree>
      <p:nvGrpSpPr>
        <p:cNvPr id="86" name="Shape 86"/>
        <p:cNvGrpSpPr/>
        <p:nvPr/>
      </p:nvGrpSpPr>
      <p:grpSpPr>
        <a:xfrm>
          <a:off x="0" y="0"/>
          <a:ext cx="0" cy="0"/>
          <a:chOff x="0" y="0"/>
          <a:chExt cx="0" cy="0"/>
        </a:xfrm>
      </p:grpSpPr>
      <p:sp>
        <p:nvSpPr>
          <p:cNvPr id="87" name="Google Shape;87;p10"/>
          <p:cNvSpPr/>
          <p:nvPr>
            <p:ph idx="2" type="pic"/>
          </p:nvPr>
        </p:nvSpPr>
        <p:spPr>
          <a:xfrm>
            <a:off x="12701" y="0"/>
            <a:ext cx="12161519" cy="6858000"/>
          </a:xfrm>
          <a:prstGeom prst="rect">
            <a:avLst/>
          </a:prstGeom>
          <a:solidFill>
            <a:srgbClr val="A5A5A5"/>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Merriweather Sans"/>
                <a:ea typeface="Merriweather Sans"/>
                <a:cs typeface="Merriweather Sans"/>
                <a:sym typeface="Merriweather Sans"/>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88" name="Google Shape;88;p10"/>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9" name="Google Shape;89;p10"/>
          <p:cNvSpPr txBox="1"/>
          <p:nvPr>
            <p:ph type="title"/>
          </p:nvPr>
        </p:nvSpPr>
        <p:spPr>
          <a:xfrm>
            <a:off x="774032" y="1033272"/>
            <a:ext cx="10514998"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Verdana"/>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
          <p:cNvSpPr txBox="1"/>
          <p:nvPr>
            <p:ph idx="1" type="body"/>
          </p:nvPr>
        </p:nvSpPr>
        <p:spPr>
          <a:xfrm>
            <a:off x="774032" y="1880794"/>
            <a:ext cx="10518598" cy="7826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200"/>
              <a:buNone/>
              <a:defRPr sz="2200">
                <a:solidFill>
                  <a:schemeClr val="dk2"/>
                </a:solidFill>
              </a:defRPr>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0"/>
          <p:cNvSpPr/>
          <p:nvPr/>
        </p:nvSpPr>
        <p:spPr>
          <a:xfrm>
            <a:off x="11292630" y="6103003"/>
            <a:ext cx="910800" cy="144000"/>
          </a:xfrm>
          <a:custGeom>
            <a:rect b="b" l="l" r="r" t="t"/>
            <a:pathLst>
              <a:path extrusionOk="0" h="114300" w="695325">
                <a:moveTo>
                  <a:pt x="689134" y="7144"/>
                </a:moveTo>
                <a:lnTo>
                  <a:pt x="689134" y="115729"/>
                </a:lnTo>
                <a:lnTo>
                  <a:pt x="78581" y="115729"/>
                </a:lnTo>
                <a:lnTo>
                  <a:pt x="7144" y="714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92" name="Google Shape;92;p10"/>
          <p:cNvSpPr txBox="1"/>
          <p:nvPr/>
        </p:nvSpPr>
        <p:spPr>
          <a:xfrm>
            <a:off x="327546" y="3002507"/>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chemeClr val="dk2"/>
                </a:solidFill>
                <a:latin typeface="Merriweather Sans"/>
                <a:ea typeface="Merriweather Sans"/>
                <a:cs typeface="Merriweather Sans"/>
                <a:sym typeface="Merriweather Sans"/>
              </a:defRPr>
            </a:lvl1pPr>
            <a:lvl2pPr indent="0" lvl="1" marL="0" marR="0" rtl="0" algn="r">
              <a:spcBef>
                <a:spcPts val="0"/>
              </a:spcBef>
              <a:buNone/>
              <a:defRPr b="0" i="0" sz="1400" u="none" cap="none" strike="noStrike">
                <a:solidFill>
                  <a:schemeClr val="dk2"/>
                </a:solidFill>
                <a:latin typeface="Merriweather Sans"/>
                <a:ea typeface="Merriweather Sans"/>
                <a:cs typeface="Merriweather Sans"/>
                <a:sym typeface="Merriweather Sans"/>
              </a:defRPr>
            </a:lvl2pPr>
            <a:lvl3pPr indent="0" lvl="2" marL="0" marR="0" rtl="0" algn="r">
              <a:spcBef>
                <a:spcPts val="0"/>
              </a:spcBef>
              <a:buNone/>
              <a:defRPr b="0" i="0" sz="1400" u="none" cap="none" strike="noStrike">
                <a:solidFill>
                  <a:schemeClr val="dk2"/>
                </a:solidFill>
                <a:latin typeface="Merriweather Sans"/>
                <a:ea typeface="Merriweather Sans"/>
                <a:cs typeface="Merriweather Sans"/>
                <a:sym typeface="Merriweather Sans"/>
              </a:defRPr>
            </a:lvl3pPr>
            <a:lvl4pPr indent="0" lvl="3" marL="0" marR="0" rtl="0" algn="r">
              <a:spcBef>
                <a:spcPts val="0"/>
              </a:spcBef>
              <a:buNone/>
              <a:defRPr b="0" i="0" sz="1400" u="none" cap="none" strike="noStrike">
                <a:solidFill>
                  <a:schemeClr val="dk2"/>
                </a:solidFill>
                <a:latin typeface="Merriweather Sans"/>
                <a:ea typeface="Merriweather Sans"/>
                <a:cs typeface="Merriweather Sans"/>
                <a:sym typeface="Merriweather Sans"/>
              </a:defRPr>
            </a:lvl4pPr>
            <a:lvl5pPr indent="0" lvl="4" marL="0" marR="0" rtl="0" algn="r">
              <a:spcBef>
                <a:spcPts val="0"/>
              </a:spcBef>
              <a:buNone/>
              <a:defRPr b="0" i="0" sz="1400" u="none" cap="none" strike="noStrike">
                <a:solidFill>
                  <a:schemeClr val="dk2"/>
                </a:solidFill>
                <a:latin typeface="Merriweather Sans"/>
                <a:ea typeface="Merriweather Sans"/>
                <a:cs typeface="Merriweather Sans"/>
                <a:sym typeface="Merriweather Sans"/>
              </a:defRPr>
            </a:lvl5pPr>
            <a:lvl6pPr indent="0" lvl="5" marL="0" marR="0" rtl="0" algn="r">
              <a:spcBef>
                <a:spcPts val="0"/>
              </a:spcBef>
              <a:buNone/>
              <a:defRPr b="0" i="0" sz="1400" u="none" cap="none" strike="noStrike">
                <a:solidFill>
                  <a:schemeClr val="dk2"/>
                </a:solidFill>
                <a:latin typeface="Merriweather Sans"/>
                <a:ea typeface="Merriweather Sans"/>
                <a:cs typeface="Merriweather Sans"/>
                <a:sym typeface="Merriweather Sans"/>
              </a:defRPr>
            </a:lvl6pPr>
            <a:lvl7pPr indent="0" lvl="6" marL="0" marR="0" rtl="0" algn="r">
              <a:spcBef>
                <a:spcPts val="0"/>
              </a:spcBef>
              <a:buNone/>
              <a:defRPr b="0" i="0" sz="1400" u="none" cap="none" strike="noStrike">
                <a:solidFill>
                  <a:schemeClr val="dk2"/>
                </a:solidFill>
                <a:latin typeface="Merriweather Sans"/>
                <a:ea typeface="Merriweather Sans"/>
                <a:cs typeface="Merriweather Sans"/>
                <a:sym typeface="Merriweather Sans"/>
              </a:defRPr>
            </a:lvl7pPr>
            <a:lvl8pPr indent="0" lvl="7" marL="0" marR="0" rtl="0" algn="r">
              <a:spcBef>
                <a:spcPts val="0"/>
              </a:spcBef>
              <a:buNone/>
              <a:defRPr b="0" i="0" sz="1400" u="none" cap="none" strike="noStrike">
                <a:solidFill>
                  <a:schemeClr val="dk2"/>
                </a:solidFill>
                <a:latin typeface="Merriweather Sans"/>
                <a:ea typeface="Merriweather Sans"/>
                <a:cs typeface="Merriweather Sans"/>
                <a:sym typeface="Merriweather Sans"/>
              </a:defRPr>
            </a:lvl8pPr>
            <a:lvl9pPr indent="0" lvl="8" marL="0" marR="0" rtl="0" algn="r">
              <a:spcBef>
                <a:spcPts val="0"/>
              </a:spcBef>
              <a:buNone/>
              <a:defRPr b="0" i="0" sz="1400" u="none" cap="none" strike="noStrike">
                <a:solidFill>
                  <a:schemeClr val="dk2"/>
                </a:solidFill>
                <a:latin typeface="Merriweather Sans"/>
                <a:ea typeface="Merriweather Sans"/>
                <a:cs typeface="Merriweather Sans"/>
                <a:sym typeface="Merriweather Sans"/>
              </a:defRPr>
            </a:lvl9pPr>
          </a:lstStyle>
          <a:p>
            <a:pPr indent="0" lvl="0" marL="0" rtl="0" algn="r">
              <a:spcBef>
                <a:spcPts val="0"/>
              </a:spcBef>
              <a:spcAft>
                <a:spcPts val="0"/>
              </a:spcAft>
              <a:buNone/>
            </a:pPr>
            <a:fld id="{00000000-1234-1234-1234-123412341234}" type="slidenum">
              <a:rPr lang="en-IN"/>
              <a:t>‹#›</a:t>
            </a:fld>
            <a:endParaRPr/>
          </a:p>
        </p:txBody>
      </p:sp>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000"/>
              <a:buFont typeface="Verdana"/>
              <a:buNone/>
              <a:defRPr b="1" i="0" sz="40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838200" y="1825625"/>
            <a:ext cx="10515600" cy="404827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Merriweather Sans"/>
                <a:ea typeface="Merriweather Sans"/>
                <a:cs typeface="Merriweather Sans"/>
                <a:sym typeface="Merriweather Sans"/>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Merriweather Sans"/>
                <a:ea typeface="Merriweather Sans"/>
                <a:cs typeface="Merriweather Sans"/>
                <a:sym typeface="Merriweather Sans"/>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Merriweather Sans"/>
                <a:ea typeface="Merriweather Sans"/>
                <a:cs typeface="Merriweather Sans"/>
                <a:sym typeface="Merriweather Sans"/>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Merriweather Sans"/>
                <a:ea typeface="Merriweather Sans"/>
                <a:cs typeface="Merriweather Sans"/>
                <a:sym typeface="Merriweather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rriweather Sans"/>
                <a:ea typeface="Merriweather Sans"/>
                <a:cs typeface="Merriweather Sans"/>
                <a:sym typeface="Merriweather Sans"/>
              </a:defRPr>
            </a:lvl9pPr>
          </a:lstStyle>
          <a:p/>
        </p:txBody>
      </p:sp>
      <p:sp>
        <p:nvSpPr>
          <p:cNvPr id="13" name="Google Shape;13;p1"/>
          <p:cNvSpPr txBox="1"/>
          <p:nvPr>
            <p:ph idx="10" type="dt"/>
          </p:nvPr>
        </p:nvSpPr>
        <p:spPr>
          <a:xfrm>
            <a:off x="4724400" y="6002372"/>
            <a:ext cx="27432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lt2"/>
                </a:solidFill>
                <a:latin typeface="Merriweather Sans"/>
                <a:ea typeface="Merriweather Sans"/>
                <a:cs typeface="Merriweather Sans"/>
                <a:sym typeface="Merriweather Sans"/>
              </a:defRPr>
            </a:lvl1pPr>
            <a:lvl2pPr lvl="1"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2pPr>
            <a:lvl3pPr lvl="2"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3pPr>
            <a:lvl4pPr lvl="3"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4pPr>
            <a:lvl5pPr lvl="4"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5pPr>
            <a:lvl6pPr lvl="5"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6pPr>
            <a:lvl7pPr lvl="6"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7pPr>
            <a:lvl8pPr lvl="7"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8pPr>
            <a:lvl9pPr lvl="8"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9pPr>
          </a:lstStyle>
          <a:p/>
        </p:txBody>
      </p:sp>
      <p:sp>
        <p:nvSpPr>
          <p:cNvPr id="14" name="Google Shape;14;p1"/>
          <p:cNvSpPr txBox="1"/>
          <p:nvPr>
            <p:ph idx="11" type="ftr"/>
          </p:nvPr>
        </p:nvSpPr>
        <p:spPr>
          <a:xfrm>
            <a:off x="838200" y="6002372"/>
            <a:ext cx="339876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Merriweather Sans"/>
                <a:ea typeface="Merriweather Sans"/>
                <a:cs typeface="Merriweather Sans"/>
                <a:sym typeface="Merriweather Sans"/>
              </a:defRPr>
            </a:lvl1pPr>
            <a:lvl2pPr lvl="1"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2pPr>
            <a:lvl3pPr lvl="2"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3pPr>
            <a:lvl4pPr lvl="3"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4pPr>
            <a:lvl5pPr lvl="4"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5pPr>
            <a:lvl6pPr lvl="5"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6pPr>
            <a:lvl7pPr lvl="6"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7pPr>
            <a:lvl8pPr lvl="7"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8pPr>
            <a:lvl9pPr lvl="8" marR="0" rtl="0" algn="l">
              <a:spcBef>
                <a:spcPts val="0"/>
              </a:spcBef>
              <a:spcAft>
                <a:spcPts val="0"/>
              </a:spcAft>
              <a:buSzPts val="1400"/>
              <a:buNone/>
              <a:defRPr b="0" i="0" sz="1800" u="none" cap="none" strike="noStrike">
                <a:solidFill>
                  <a:schemeClr val="dk1"/>
                </a:solidFill>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4.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hyperlink" Target="https://www.kaggle.com/wendykan/lending-club-loan-da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Building glass walls and sky" id="197" name="Google Shape;197;p22"/>
          <p:cNvPicPr preferRelativeResize="0"/>
          <p:nvPr>
            <p:ph idx="2" type="pic"/>
          </p:nvPr>
        </p:nvPicPr>
        <p:blipFill rotWithShape="1">
          <a:blip r:embed="rId3">
            <a:alphaModFix/>
          </a:blip>
          <a:srcRect b="3090" l="-48" r="19842" t="6766"/>
          <a:stretch/>
        </p:blipFill>
        <p:spPr>
          <a:xfrm>
            <a:off x="7054449" y="0"/>
            <a:ext cx="5134375" cy="6858000"/>
          </a:xfrm>
          <a:prstGeom prst="rect">
            <a:avLst/>
          </a:prstGeom>
          <a:solidFill>
            <a:srgbClr val="A5A5A5"/>
          </a:solidFill>
          <a:ln>
            <a:noFill/>
          </a:ln>
        </p:spPr>
      </p:pic>
      <p:sp>
        <p:nvSpPr>
          <p:cNvPr id="198" name="Google Shape;198;p22"/>
          <p:cNvSpPr txBox="1"/>
          <p:nvPr>
            <p:ph type="title"/>
          </p:nvPr>
        </p:nvSpPr>
        <p:spPr>
          <a:xfrm>
            <a:off x="186926" y="650327"/>
            <a:ext cx="10510754" cy="22813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7000"/>
              <a:buFont typeface="Verdana"/>
              <a:buNone/>
            </a:pPr>
            <a:r>
              <a:rPr lang="en-IN"/>
              <a:t>Loan Repayment Prediction : </a:t>
            </a:r>
            <a:br>
              <a:rPr lang="en-IN"/>
            </a:br>
            <a:r>
              <a:rPr lang="en-IN"/>
              <a:t>Case Study</a:t>
            </a:r>
            <a:endParaRPr/>
          </a:p>
        </p:txBody>
      </p:sp>
      <p:sp>
        <p:nvSpPr>
          <p:cNvPr id="199" name="Google Shape;199;p22"/>
          <p:cNvSpPr txBox="1"/>
          <p:nvPr>
            <p:ph idx="4" type="body"/>
          </p:nvPr>
        </p:nvSpPr>
        <p:spPr>
          <a:xfrm>
            <a:off x="341396" y="6230686"/>
            <a:ext cx="4367400" cy="32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200"/>
              <a:buNone/>
            </a:pPr>
            <a:r>
              <a:rPr lang="en-IN"/>
              <a:t>www.learnbay.co</a:t>
            </a:r>
            <a:endParaRPr/>
          </a:p>
          <a:p>
            <a:pPr indent="0" lvl="0" marL="0" rtl="0" algn="l">
              <a:lnSpc>
                <a:spcPct val="90000"/>
              </a:lnSpc>
              <a:spcBef>
                <a:spcPts val="0"/>
              </a:spcBef>
              <a:spcAft>
                <a:spcPts val="0"/>
              </a:spcAft>
              <a:buClr>
                <a:schemeClr val="lt2"/>
              </a:buClr>
              <a:buSzPts val="2200"/>
              <a:buNone/>
            </a:pPr>
            <a:r>
              <a:t/>
            </a:r>
            <a:endParaRPr/>
          </a:p>
        </p:txBody>
      </p:sp>
      <p:pic>
        <p:nvPicPr>
          <p:cNvPr id="200" name="Google Shape;200;p22"/>
          <p:cNvPicPr preferRelativeResize="0"/>
          <p:nvPr/>
        </p:nvPicPr>
        <p:blipFill rotWithShape="1">
          <a:blip r:embed="rId4">
            <a:alphaModFix/>
          </a:blip>
          <a:srcRect b="38393" l="0" r="0" t="38469"/>
          <a:stretch/>
        </p:blipFill>
        <p:spPr>
          <a:xfrm>
            <a:off x="7240388" y="5599900"/>
            <a:ext cx="4762500" cy="110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774032" y="1033272"/>
            <a:ext cx="10649342" cy="7826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Verdana"/>
              <a:buNone/>
            </a:pPr>
            <a:r>
              <a:rPr lang="en-IN"/>
              <a:t>Model Fitting on prepared data</a:t>
            </a:r>
            <a:endParaRPr/>
          </a:p>
        </p:txBody>
      </p:sp>
      <p:sp>
        <p:nvSpPr>
          <p:cNvPr id="309" name="Google Shape;309;p31"/>
          <p:cNvSpPr txBox="1"/>
          <p:nvPr>
            <p:ph idx="5" type="body"/>
          </p:nvPr>
        </p:nvSpPr>
        <p:spPr>
          <a:xfrm>
            <a:off x="774032" y="2105068"/>
            <a:ext cx="11070965" cy="7826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200"/>
              <a:buNone/>
            </a:pPr>
            <a:r>
              <a:rPr lang="en-IN"/>
              <a:t>Parametric Approach : Logistic Regression Classifier to be used to fit the training data and model to be finalized post iterations</a:t>
            </a:r>
            <a:endParaRPr/>
          </a:p>
        </p:txBody>
      </p:sp>
      <p:sp>
        <p:nvSpPr>
          <p:cNvPr id="310" name="Google Shape;310;p31"/>
          <p:cNvSpPr txBox="1"/>
          <p:nvPr>
            <p:ph idx="3" type="body"/>
          </p:nvPr>
        </p:nvSpPr>
        <p:spPr>
          <a:xfrm>
            <a:off x="774032" y="3275328"/>
            <a:ext cx="5233576" cy="1885950"/>
          </a:xfrm>
          <a:prstGeom prst="rect">
            <a:avLst/>
          </a:prstGeom>
          <a:noFill/>
          <a:ln>
            <a:noFill/>
          </a:ln>
        </p:spPr>
        <p:txBody>
          <a:bodyPr anchorCtr="0" anchor="t" bIns="45700" lIns="91425" spcFirstLastPara="1" rIns="91425" wrap="square" tIns="45700">
            <a:noAutofit/>
          </a:bodyPr>
          <a:lstStyle/>
          <a:p>
            <a:pPr indent="-180000" lvl="0" marL="180000" rtl="0" algn="l">
              <a:lnSpc>
                <a:spcPct val="110000"/>
              </a:lnSpc>
              <a:spcBef>
                <a:spcPts val="0"/>
              </a:spcBef>
              <a:spcAft>
                <a:spcPts val="0"/>
              </a:spcAft>
              <a:buSzPts val="1400"/>
              <a:buChar char="▪"/>
            </a:pPr>
            <a:r>
              <a:rPr lang="en-IN"/>
              <a:t>Dependent Variable – Categorical (Good/Bad) </a:t>
            </a:r>
            <a:endParaRPr/>
          </a:p>
          <a:p>
            <a:pPr indent="-91100" lvl="0" marL="180000" rtl="0" algn="l">
              <a:lnSpc>
                <a:spcPct val="110000"/>
              </a:lnSpc>
              <a:spcBef>
                <a:spcPts val="600"/>
              </a:spcBef>
              <a:spcAft>
                <a:spcPts val="0"/>
              </a:spcAft>
              <a:buSzPts val="1400"/>
              <a:buNone/>
            </a:pPr>
            <a:r>
              <a:t/>
            </a:r>
            <a:endParaRPr/>
          </a:p>
          <a:p>
            <a:pPr indent="-180000" lvl="0" marL="180000" rtl="0" algn="l">
              <a:lnSpc>
                <a:spcPct val="110000"/>
              </a:lnSpc>
              <a:spcBef>
                <a:spcPts val="600"/>
              </a:spcBef>
              <a:spcAft>
                <a:spcPts val="0"/>
              </a:spcAft>
              <a:buSzPts val="1400"/>
              <a:buChar char="▪"/>
            </a:pPr>
            <a:r>
              <a:rPr lang="en-IN"/>
              <a:t>Relates Log of Odds to a Linear Combination of Predictors</a:t>
            </a:r>
            <a:endParaRPr/>
          </a:p>
          <a:p>
            <a:pPr indent="-91100" lvl="0" marL="180000" rtl="0" algn="l">
              <a:lnSpc>
                <a:spcPct val="110000"/>
              </a:lnSpc>
              <a:spcBef>
                <a:spcPts val="600"/>
              </a:spcBef>
              <a:spcAft>
                <a:spcPts val="0"/>
              </a:spcAft>
              <a:buSzPts val="1400"/>
              <a:buNone/>
            </a:pPr>
            <a:r>
              <a:t/>
            </a:r>
            <a:endParaRPr/>
          </a:p>
          <a:p>
            <a:pPr indent="-180000" lvl="0" marL="180000" rtl="0" algn="l">
              <a:lnSpc>
                <a:spcPct val="110000"/>
              </a:lnSpc>
              <a:spcBef>
                <a:spcPts val="600"/>
              </a:spcBef>
              <a:spcAft>
                <a:spcPts val="0"/>
              </a:spcAft>
              <a:buSzPts val="1400"/>
              <a:buChar char="▪"/>
            </a:pPr>
            <a:r>
              <a:rPr lang="en-IN"/>
              <a:t>Final model have statistically significant predictors</a:t>
            </a:r>
            <a:endParaRPr/>
          </a:p>
          <a:p>
            <a:pPr indent="-91100" lvl="0" marL="180000" rtl="0" algn="l">
              <a:lnSpc>
                <a:spcPct val="110000"/>
              </a:lnSpc>
              <a:spcBef>
                <a:spcPts val="600"/>
              </a:spcBef>
              <a:spcAft>
                <a:spcPts val="0"/>
              </a:spcAft>
              <a:buSzPts val="1400"/>
              <a:buNone/>
            </a:pPr>
            <a:r>
              <a:t/>
            </a:r>
            <a:endParaRPr/>
          </a:p>
          <a:p>
            <a:pPr indent="-180000" lvl="0" marL="180000" rtl="0" algn="l">
              <a:lnSpc>
                <a:spcPct val="110000"/>
              </a:lnSpc>
              <a:spcBef>
                <a:spcPts val="600"/>
              </a:spcBef>
              <a:spcAft>
                <a:spcPts val="0"/>
              </a:spcAft>
              <a:buSzPts val="1400"/>
              <a:buChar char="▪"/>
            </a:pPr>
            <a:r>
              <a:rPr lang="en-IN"/>
              <a:t>LR Coefficients to be estimated from the training data to be used for developing Scorecard</a:t>
            </a:r>
            <a:endParaRPr/>
          </a:p>
          <a:p>
            <a:pPr indent="-91100" lvl="0" marL="180000" rtl="0" algn="l">
              <a:lnSpc>
                <a:spcPct val="110000"/>
              </a:lnSpc>
              <a:spcBef>
                <a:spcPts val="600"/>
              </a:spcBef>
              <a:spcAft>
                <a:spcPts val="0"/>
              </a:spcAft>
              <a:buSzPts val="1400"/>
              <a:buNone/>
            </a:pPr>
            <a:r>
              <a:t/>
            </a:r>
            <a:endParaRPr/>
          </a:p>
          <a:p>
            <a:pPr indent="-180000" lvl="0" marL="180000" rtl="0" algn="l">
              <a:lnSpc>
                <a:spcPct val="110000"/>
              </a:lnSpc>
              <a:spcBef>
                <a:spcPts val="600"/>
              </a:spcBef>
              <a:spcAft>
                <a:spcPts val="0"/>
              </a:spcAft>
              <a:buSzPts val="1400"/>
              <a:buChar char="▪"/>
            </a:pPr>
            <a:r>
              <a:rPr lang="en-IN"/>
              <a:t>The Scores are further scaled to fall within a certain range of values</a:t>
            </a:r>
            <a:endParaRPr/>
          </a:p>
          <a:p>
            <a:pPr indent="-91100" lvl="0" marL="180000" rtl="0" algn="l">
              <a:lnSpc>
                <a:spcPct val="110000"/>
              </a:lnSpc>
              <a:spcBef>
                <a:spcPts val="600"/>
              </a:spcBef>
              <a:spcAft>
                <a:spcPts val="0"/>
              </a:spcAft>
              <a:buSzPts val="1400"/>
              <a:buNone/>
            </a:pPr>
            <a:r>
              <a:t/>
            </a:r>
            <a:endParaRPr/>
          </a:p>
          <a:p>
            <a:pPr indent="-91100" lvl="0" marL="180000" rtl="0" algn="l">
              <a:lnSpc>
                <a:spcPct val="110000"/>
              </a:lnSpc>
              <a:spcBef>
                <a:spcPts val="600"/>
              </a:spcBef>
              <a:spcAft>
                <a:spcPts val="0"/>
              </a:spcAft>
              <a:buSzPts val="1400"/>
              <a:buNone/>
            </a:pPr>
            <a:r>
              <a:t/>
            </a:r>
            <a:endParaRPr/>
          </a:p>
          <a:p>
            <a:pPr indent="-91100" lvl="0" marL="180000" rtl="0" algn="l">
              <a:lnSpc>
                <a:spcPct val="110000"/>
              </a:lnSpc>
              <a:spcBef>
                <a:spcPts val="600"/>
              </a:spcBef>
              <a:spcAft>
                <a:spcPts val="0"/>
              </a:spcAft>
              <a:buSzPts val="1400"/>
              <a:buNone/>
            </a:pPr>
            <a:r>
              <a:t/>
            </a:r>
            <a:endParaRPr/>
          </a:p>
          <a:p>
            <a:pPr indent="-91100" lvl="0" marL="180000" rtl="0" algn="l">
              <a:lnSpc>
                <a:spcPct val="110000"/>
              </a:lnSpc>
              <a:spcBef>
                <a:spcPts val="600"/>
              </a:spcBef>
              <a:spcAft>
                <a:spcPts val="0"/>
              </a:spcAft>
              <a:buSzPts val="1400"/>
              <a:buNone/>
            </a:pPr>
            <a:r>
              <a:t/>
            </a:r>
            <a:endParaRPr/>
          </a:p>
          <a:p>
            <a:pPr indent="0" lvl="1" marL="457200" rtl="0" algn="l">
              <a:lnSpc>
                <a:spcPct val="110000"/>
              </a:lnSpc>
              <a:spcBef>
                <a:spcPts val="500"/>
              </a:spcBef>
              <a:spcAft>
                <a:spcPts val="0"/>
              </a:spcAft>
              <a:buClr>
                <a:srgbClr val="7F7F7F"/>
              </a:buClr>
              <a:buSzPts val="2400"/>
              <a:buNone/>
            </a:pPr>
            <a:r>
              <a:rPr lang="en-IN"/>
              <a:t>										</a:t>
            </a:r>
            <a:endParaRPr/>
          </a:p>
          <a:p>
            <a:pPr indent="-91100" lvl="0" marL="180000" rtl="0" algn="l">
              <a:lnSpc>
                <a:spcPct val="110000"/>
              </a:lnSpc>
              <a:spcBef>
                <a:spcPts val="600"/>
              </a:spcBef>
              <a:spcAft>
                <a:spcPts val="0"/>
              </a:spcAft>
              <a:buSzPts val="1400"/>
              <a:buNone/>
            </a:pPr>
            <a:r>
              <a:t/>
            </a:r>
            <a:endParaRPr/>
          </a:p>
          <a:p>
            <a:pPr indent="-91100" lvl="0" marL="180000" rtl="0" algn="l">
              <a:lnSpc>
                <a:spcPct val="110000"/>
              </a:lnSpc>
              <a:spcBef>
                <a:spcPts val="600"/>
              </a:spcBef>
              <a:spcAft>
                <a:spcPts val="0"/>
              </a:spcAft>
              <a:buSzPts val="1400"/>
              <a:buNone/>
            </a:pPr>
            <a:r>
              <a:t/>
            </a:r>
            <a:endParaRPr/>
          </a:p>
        </p:txBody>
      </p:sp>
      <p:sp>
        <p:nvSpPr>
          <p:cNvPr id="311" name="Google Shape;311;p31"/>
          <p:cNvSpPr txBox="1"/>
          <p:nvPr>
            <p:ph idx="2" type="body"/>
          </p:nvPr>
        </p:nvSpPr>
        <p:spPr>
          <a:xfrm>
            <a:off x="7183826" y="2860378"/>
            <a:ext cx="4281218"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Model Structure</a:t>
            </a:r>
            <a:endParaRPr/>
          </a:p>
        </p:txBody>
      </p:sp>
      <p:sp>
        <p:nvSpPr>
          <p:cNvPr id="312" name="Google Shape;312;p31"/>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13" name="Google Shape;313;p31"/>
          <p:cNvSpPr txBox="1"/>
          <p:nvPr>
            <p:ph idx="1" type="body"/>
          </p:nvPr>
        </p:nvSpPr>
        <p:spPr>
          <a:xfrm>
            <a:off x="774030" y="2866429"/>
            <a:ext cx="5321969"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Logistic Regression Model</a:t>
            </a:r>
            <a:endParaRPr/>
          </a:p>
        </p:txBody>
      </p:sp>
      <p:pic>
        <p:nvPicPr>
          <p:cNvPr id="314" name="Google Shape;314;p31"/>
          <p:cNvPicPr preferRelativeResize="0"/>
          <p:nvPr/>
        </p:nvPicPr>
        <p:blipFill rotWithShape="1">
          <a:blip r:embed="rId3">
            <a:alphaModFix/>
          </a:blip>
          <a:srcRect b="0" l="0" r="0" t="0"/>
          <a:stretch/>
        </p:blipFill>
        <p:spPr>
          <a:xfrm>
            <a:off x="6634383" y="3692777"/>
            <a:ext cx="4764923" cy="782638"/>
          </a:xfrm>
          <a:prstGeom prst="rect">
            <a:avLst/>
          </a:prstGeom>
          <a:noFill/>
          <a:ln>
            <a:noFill/>
          </a:ln>
        </p:spPr>
      </p:pic>
      <p:pic>
        <p:nvPicPr>
          <p:cNvPr id="315" name="Google Shape;315;p31"/>
          <p:cNvPicPr preferRelativeResize="0"/>
          <p:nvPr/>
        </p:nvPicPr>
        <p:blipFill rotWithShape="1">
          <a:blip r:embed="rId4">
            <a:alphaModFix/>
          </a:blip>
          <a:srcRect b="0" l="0" r="0" t="0"/>
          <a:stretch/>
        </p:blipFill>
        <p:spPr>
          <a:xfrm>
            <a:off x="6634383" y="4735751"/>
            <a:ext cx="2471531" cy="1797477"/>
          </a:xfrm>
          <a:prstGeom prst="rect">
            <a:avLst/>
          </a:prstGeom>
          <a:noFill/>
          <a:ln>
            <a:noFill/>
          </a:ln>
        </p:spPr>
      </p:pic>
      <p:sp>
        <p:nvSpPr>
          <p:cNvPr id="316" name="Google Shape;316;p31"/>
          <p:cNvSpPr txBox="1"/>
          <p:nvPr/>
        </p:nvSpPr>
        <p:spPr>
          <a:xfrm>
            <a:off x="9148118" y="5082642"/>
            <a:ext cx="1987826" cy="646331"/>
          </a:xfrm>
          <a:prstGeom prst="rect">
            <a:avLst/>
          </a:prstGeom>
          <a:noFill/>
          <a:ln cap="flat" cmpd="sng" w="9525">
            <a:solidFill>
              <a:schemeClr val="lt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rgbClr val="BFBFBF"/>
                </a:solidFill>
                <a:latin typeface="Merriweather Sans"/>
                <a:ea typeface="Merriweather Sans"/>
                <a:cs typeface="Merriweather Sans"/>
                <a:sym typeface="Merriweather Sans"/>
              </a:rPr>
              <a:t>Predicted Probabilities Describe a Sigmoidal Curve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225458" y="742938"/>
            <a:ext cx="3922644" cy="15241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Verdana"/>
              <a:buNone/>
            </a:pPr>
            <a:r>
              <a:rPr lang="en-IN"/>
              <a:t>How to Measure Classification Performance</a:t>
            </a:r>
            <a:endParaRPr/>
          </a:p>
        </p:txBody>
      </p:sp>
      <p:sp>
        <p:nvSpPr>
          <p:cNvPr id="322" name="Google Shape;322;p32"/>
          <p:cNvSpPr txBox="1"/>
          <p:nvPr>
            <p:ph idx="1" type="body"/>
          </p:nvPr>
        </p:nvSpPr>
        <p:spPr>
          <a:xfrm>
            <a:off x="323458" y="3198228"/>
            <a:ext cx="2825496" cy="6051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200"/>
              <a:buNone/>
            </a:pPr>
            <a:r>
              <a:rPr lang="en-IN"/>
              <a:t>Confusion Matrix</a:t>
            </a:r>
            <a:endParaRPr/>
          </a:p>
        </p:txBody>
      </p:sp>
      <p:sp>
        <p:nvSpPr>
          <p:cNvPr id="323" name="Google Shape;323;p32"/>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324" name="Google Shape;324;p32"/>
          <p:cNvPicPr preferRelativeResize="0"/>
          <p:nvPr/>
        </p:nvPicPr>
        <p:blipFill rotWithShape="1">
          <a:blip r:embed="rId3">
            <a:alphaModFix/>
          </a:blip>
          <a:srcRect b="0" l="0" r="0" t="0"/>
          <a:stretch/>
        </p:blipFill>
        <p:spPr>
          <a:xfrm>
            <a:off x="323458" y="3676886"/>
            <a:ext cx="3917980" cy="1827984"/>
          </a:xfrm>
          <a:prstGeom prst="rect">
            <a:avLst/>
          </a:prstGeom>
          <a:noFill/>
          <a:ln>
            <a:noFill/>
          </a:ln>
        </p:spPr>
      </p:pic>
      <p:sp>
        <p:nvSpPr>
          <p:cNvPr id="325" name="Google Shape;325;p32"/>
          <p:cNvSpPr txBox="1"/>
          <p:nvPr/>
        </p:nvSpPr>
        <p:spPr>
          <a:xfrm>
            <a:off x="4770784" y="572521"/>
            <a:ext cx="4640347" cy="257234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2000"/>
              <a:buFont typeface="Arial"/>
              <a:buChar char="•"/>
            </a:pPr>
            <a:r>
              <a:rPr lang="en-IN" sz="2000">
                <a:solidFill>
                  <a:schemeClr val="dk2"/>
                </a:solidFill>
                <a:latin typeface="Merriweather Sans"/>
                <a:ea typeface="Merriweather Sans"/>
                <a:cs typeface="Merriweather Sans"/>
                <a:sym typeface="Merriweather Sans"/>
              </a:rPr>
              <a:t>Accuracy</a:t>
            </a:r>
            <a:endParaRPr/>
          </a:p>
          <a:p>
            <a:pPr indent="-101600" lvl="0" marL="228600" marR="0" rtl="0" algn="l">
              <a:lnSpc>
                <a:spcPct val="100000"/>
              </a:lnSpc>
              <a:spcBef>
                <a:spcPts val="1000"/>
              </a:spcBef>
              <a:spcAft>
                <a:spcPts val="0"/>
              </a:spcAft>
              <a:buClr>
                <a:schemeClr val="dk2"/>
              </a:buClr>
              <a:buSzPts val="2000"/>
              <a:buFont typeface="Arial"/>
              <a:buNone/>
            </a:pPr>
            <a:r>
              <a:t/>
            </a:r>
            <a:endParaRPr sz="2000">
              <a:solidFill>
                <a:schemeClr val="dk2"/>
              </a:solidFill>
              <a:latin typeface="Merriweather Sans"/>
              <a:ea typeface="Merriweather Sans"/>
              <a:cs typeface="Merriweather Sans"/>
              <a:sym typeface="Merriweather Sans"/>
            </a:endParaRPr>
          </a:p>
          <a:p>
            <a:pPr indent="-101600" lvl="0" marL="228600" marR="0" rtl="0" algn="l">
              <a:lnSpc>
                <a:spcPct val="100000"/>
              </a:lnSpc>
              <a:spcBef>
                <a:spcPts val="1000"/>
              </a:spcBef>
              <a:spcAft>
                <a:spcPts val="0"/>
              </a:spcAft>
              <a:buClr>
                <a:schemeClr val="dk2"/>
              </a:buClr>
              <a:buSzPts val="2000"/>
              <a:buFont typeface="Arial"/>
              <a:buNone/>
            </a:pPr>
            <a:r>
              <a:t/>
            </a:r>
            <a:endParaRPr sz="2000">
              <a:solidFill>
                <a:schemeClr val="dk2"/>
              </a:solidFill>
              <a:latin typeface="Merriweather Sans"/>
              <a:ea typeface="Merriweather Sans"/>
              <a:cs typeface="Merriweather Sans"/>
              <a:sym typeface="Merriweather Sans"/>
            </a:endParaRPr>
          </a:p>
          <a:p>
            <a:pPr indent="-101600" lvl="0" marL="228600" marR="0" rtl="0" algn="l">
              <a:lnSpc>
                <a:spcPct val="100000"/>
              </a:lnSpc>
              <a:spcBef>
                <a:spcPts val="1000"/>
              </a:spcBef>
              <a:spcAft>
                <a:spcPts val="0"/>
              </a:spcAft>
              <a:buClr>
                <a:schemeClr val="dk2"/>
              </a:buClr>
              <a:buSzPts val="2000"/>
              <a:buFont typeface="Arial"/>
              <a:buNone/>
            </a:pPr>
            <a:r>
              <a:t/>
            </a:r>
            <a:endParaRPr sz="2000">
              <a:solidFill>
                <a:schemeClr val="dk2"/>
              </a:solidFill>
              <a:latin typeface="Merriweather Sans"/>
              <a:ea typeface="Merriweather Sans"/>
              <a:cs typeface="Merriweather Sans"/>
              <a:sym typeface="Merriweather Sans"/>
            </a:endParaRPr>
          </a:p>
          <a:p>
            <a:pPr indent="-228600" lvl="0" marL="228600" marR="0" rtl="0" algn="l">
              <a:lnSpc>
                <a:spcPct val="100000"/>
              </a:lnSpc>
              <a:spcBef>
                <a:spcPts val="1000"/>
              </a:spcBef>
              <a:spcAft>
                <a:spcPts val="0"/>
              </a:spcAft>
              <a:buClr>
                <a:schemeClr val="dk2"/>
              </a:buClr>
              <a:buSzPts val="2000"/>
              <a:buFont typeface="Arial"/>
              <a:buChar char="•"/>
            </a:pPr>
            <a:r>
              <a:rPr lang="en-IN" sz="2000">
                <a:solidFill>
                  <a:schemeClr val="dk2"/>
                </a:solidFill>
                <a:latin typeface="Merriweather Sans"/>
                <a:ea typeface="Merriweather Sans"/>
                <a:cs typeface="Merriweather Sans"/>
                <a:sym typeface="Merriweather Sans"/>
              </a:rPr>
              <a:t>Precision</a:t>
            </a:r>
            <a:endParaRPr/>
          </a:p>
          <a:p>
            <a:pPr indent="-101600" lvl="0" marL="228600" marR="0" rtl="0" algn="l">
              <a:lnSpc>
                <a:spcPct val="100000"/>
              </a:lnSpc>
              <a:spcBef>
                <a:spcPts val="1000"/>
              </a:spcBef>
              <a:spcAft>
                <a:spcPts val="0"/>
              </a:spcAft>
              <a:buClr>
                <a:schemeClr val="dk2"/>
              </a:buClr>
              <a:buSzPts val="2000"/>
              <a:buFont typeface="Arial"/>
              <a:buNone/>
            </a:pPr>
            <a:r>
              <a:t/>
            </a:r>
            <a:endParaRPr sz="2000">
              <a:solidFill>
                <a:schemeClr val="dk2"/>
              </a:solidFill>
              <a:latin typeface="Merriweather Sans"/>
              <a:ea typeface="Merriweather Sans"/>
              <a:cs typeface="Merriweather Sans"/>
              <a:sym typeface="Merriweather Sans"/>
            </a:endParaRPr>
          </a:p>
          <a:p>
            <a:pPr indent="-101600" lvl="0" marL="228600" marR="0" rtl="0" algn="l">
              <a:lnSpc>
                <a:spcPct val="100000"/>
              </a:lnSpc>
              <a:spcBef>
                <a:spcPts val="1000"/>
              </a:spcBef>
              <a:spcAft>
                <a:spcPts val="0"/>
              </a:spcAft>
              <a:buClr>
                <a:schemeClr val="dk2"/>
              </a:buClr>
              <a:buSzPts val="2000"/>
              <a:buFont typeface="Arial"/>
              <a:buNone/>
            </a:pPr>
            <a:r>
              <a:t/>
            </a:r>
            <a:endParaRPr sz="2000">
              <a:solidFill>
                <a:schemeClr val="dk2"/>
              </a:solidFill>
              <a:latin typeface="Merriweather Sans"/>
              <a:ea typeface="Merriweather Sans"/>
              <a:cs typeface="Merriweather Sans"/>
              <a:sym typeface="Merriweather Sans"/>
            </a:endParaRPr>
          </a:p>
          <a:p>
            <a:pPr indent="-101600" lvl="0" marL="228600" marR="0" rtl="0" algn="l">
              <a:lnSpc>
                <a:spcPct val="100000"/>
              </a:lnSpc>
              <a:spcBef>
                <a:spcPts val="1000"/>
              </a:spcBef>
              <a:spcAft>
                <a:spcPts val="0"/>
              </a:spcAft>
              <a:buClr>
                <a:schemeClr val="dk2"/>
              </a:buClr>
              <a:buSzPts val="2000"/>
              <a:buFont typeface="Arial"/>
              <a:buNone/>
            </a:pPr>
            <a:r>
              <a:t/>
            </a:r>
            <a:endParaRPr sz="2000">
              <a:solidFill>
                <a:schemeClr val="dk2"/>
              </a:solidFill>
              <a:latin typeface="Merriweather Sans"/>
              <a:ea typeface="Merriweather Sans"/>
              <a:cs typeface="Merriweather Sans"/>
              <a:sym typeface="Merriweather Sans"/>
            </a:endParaRPr>
          </a:p>
          <a:p>
            <a:pPr indent="-228600" lvl="0" marL="228600" marR="0" rtl="0" algn="l">
              <a:lnSpc>
                <a:spcPct val="100000"/>
              </a:lnSpc>
              <a:spcBef>
                <a:spcPts val="1000"/>
              </a:spcBef>
              <a:spcAft>
                <a:spcPts val="0"/>
              </a:spcAft>
              <a:buClr>
                <a:schemeClr val="dk2"/>
              </a:buClr>
              <a:buSzPts val="2000"/>
              <a:buFont typeface="Arial"/>
              <a:buChar char="•"/>
            </a:pPr>
            <a:r>
              <a:rPr lang="en-IN" sz="2000">
                <a:solidFill>
                  <a:schemeClr val="dk2"/>
                </a:solidFill>
                <a:latin typeface="Merriweather Sans"/>
                <a:ea typeface="Merriweather Sans"/>
                <a:cs typeface="Merriweather Sans"/>
                <a:sym typeface="Merriweather Sans"/>
              </a:rPr>
              <a:t>Recall</a:t>
            </a:r>
            <a:endParaRPr/>
          </a:p>
        </p:txBody>
      </p:sp>
      <p:pic>
        <p:nvPicPr>
          <p:cNvPr id="326" name="Google Shape;326;p32"/>
          <p:cNvPicPr preferRelativeResize="0"/>
          <p:nvPr/>
        </p:nvPicPr>
        <p:blipFill rotWithShape="1">
          <a:blip r:embed="rId4">
            <a:alphaModFix/>
          </a:blip>
          <a:srcRect b="0" l="0" r="0" t="0"/>
          <a:stretch/>
        </p:blipFill>
        <p:spPr>
          <a:xfrm>
            <a:off x="5089291" y="961174"/>
            <a:ext cx="3228975" cy="933450"/>
          </a:xfrm>
          <a:prstGeom prst="rect">
            <a:avLst/>
          </a:prstGeom>
          <a:noFill/>
          <a:ln>
            <a:noFill/>
          </a:ln>
        </p:spPr>
      </p:pic>
      <p:pic>
        <p:nvPicPr>
          <p:cNvPr id="327" name="Google Shape;327;p32"/>
          <p:cNvPicPr preferRelativeResize="0"/>
          <p:nvPr/>
        </p:nvPicPr>
        <p:blipFill rotWithShape="1">
          <a:blip r:embed="rId5">
            <a:alphaModFix/>
          </a:blip>
          <a:srcRect b="0" l="0" r="0" t="0"/>
          <a:stretch/>
        </p:blipFill>
        <p:spPr>
          <a:xfrm>
            <a:off x="5191572" y="2721175"/>
            <a:ext cx="1668390" cy="1082199"/>
          </a:xfrm>
          <a:prstGeom prst="rect">
            <a:avLst/>
          </a:prstGeom>
          <a:noFill/>
          <a:ln>
            <a:noFill/>
          </a:ln>
        </p:spPr>
      </p:pic>
      <p:pic>
        <p:nvPicPr>
          <p:cNvPr id="328" name="Google Shape;328;p32"/>
          <p:cNvPicPr preferRelativeResize="0"/>
          <p:nvPr/>
        </p:nvPicPr>
        <p:blipFill rotWithShape="1">
          <a:blip r:embed="rId6">
            <a:alphaModFix/>
          </a:blip>
          <a:srcRect b="0" l="0" r="0" t="0"/>
          <a:stretch/>
        </p:blipFill>
        <p:spPr>
          <a:xfrm>
            <a:off x="5191572" y="4395110"/>
            <a:ext cx="1755478" cy="1059613"/>
          </a:xfrm>
          <a:prstGeom prst="rect">
            <a:avLst/>
          </a:prstGeom>
          <a:noFill/>
          <a:ln>
            <a:noFill/>
          </a:ln>
        </p:spPr>
      </p:pic>
      <p:pic>
        <p:nvPicPr>
          <p:cNvPr id="329" name="Google Shape;329;p32"/>
          <p:cNvPicPr preferRelativeResize="0"/>
          <p:nvPr/>
        </p:nvPicPr>
        <p:blipFill rotWithShape="1">
          <a:blip r:embed="rId7">
            <a:alphaModFix/>
          </a:blip>
          <a:srcRect b="0" l="0" r="0" t="0"/>
          <a:stretch/>
        </p:blipFill>
        <p:spPr>
          <a:xfrm>
            <a:off x="7911896" y="3429243"/>
            <a:ext cx="3314700" cy="1095375"/>
          </a:xfrm>
          <a:prstGeom prst="rect">
            <a:avLst/>
          </a:prstGeom>
          <a:noFill/>
          <a:ln>
            <a:noFill/>
          </a:ln>
        </p:spPr>
      </p:pic>
      <p:cxnSp>
        <p:nvCxnSpPr>
          <p:cNvPr id="330" name="Google Shape;330;p32"/>
          <p:cNvCxnSpPr/>
          <p:nvPr/>
        </p:nvCxnSpPr>
        <p:spPr>
          <a:xfrm>
            <a:off x="9569246" y="4651514"/>
            <a:ext cx="0" cy="596347"/>
          </a:xfrm>
          <a:prstGeom prst="straightConnector1">
            <a:avLst/>
          </a:prstGeom>
          <a:noFill/>
          <a:ln cap="flat" cmpd="sng" w="19050">
            <a:solidFill>
              <a:schemeClr val="lt1"/>
            </a:solidFill>
            <a:prstDash val="solid"/>
            <a:miter lim="800000"/>
            <a:headEnd len="sm" w="sm" type="none"/>
            <a:tailEnd len="med" w="med" type="triangle"/>
          </a:ln>
        </p:spPr>
      </p:cxnSp>
      <p:pic>
        <p:nvPicPr>
          <p:cNvPr id="331" name="Google Shape;331;p32"/>
          <p:cNvPicPr preferRelativeResize="0"/>
          <p:nvPr/>
        </p:nvPicPr>
        <p:blipFill rotWithShape="1">
          <a:blip r:embed="rId8">
            <a:alphaModFix/>
          </a:blip>
          <a:srcRect b="0" l="0" r="0" t="0"/>
          <a:stretch/>
        </p:blipFill>
        <p:spPr>
          <a:xfrm>
            <a:off x="8783499" y="5374757"/>
            <a:ext cx="1781175" cy="752475"/>
          </a:xfrm>
          <a:prstGeom prst="rect">
            <a:avLst/>
          </a:prstGeom>
          <a:noFill/>
          <a:ln>
            <a:noFill/>
          </a:ln>
        </p:spPr>
      </p:pic>
      <p:sp>
        <p:nvSpPr>
          <p:cNvPr id="332" name="Google Shape;332;p32"/>
          <p:cNvSpPr txBox="1"/>
          <p:nvPr/>
        </p:nvSpPr>
        <p:spPr>
          <a:xfrm>
            <a:off x="7769230" y="2969190"/>
            <a:ext cx="2825496" cy="60514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2"/>
              </a:buClr>
              <a:buSzPts val="2200"/>
              <a:buFont typeface="Arial"/>
              <a:buNone/>
            </a:pPr>
            <a:r>
              <a:rPr lang="en-IN" sz="2200">
                <a:solidFill>
                  <a:schemeClr val="dk2"/>
                </a:solidFill>
                <a:latin typeface="Merriweather Sans"/>
                <a:ea typeface="Merriweather Sans"/>
                <a:cs typeface="Merriweather Sans"/>
                <a:sym typeface="Merriweather Sans"/>
              </a:rPr>
              <a:t>F Score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type="title"/>
          </p:nvPr>
        </p:nvSpPr>
        <p:spPr>
          <a:xfrm>
            <a:off x="774032" y="1033272"/>
            <a:ext cx="10649342" cy="7826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Verdana"/>
              <a:buNone/>
            </a:pPr>
            <a:r>
              <a:rPr lang="en-IN"/>
              <a:t>Score Scaling</a:t>
            </a:r>
            <a:endParaRPr/>
          </a:p>
        </p:txBody>
      </p:sp>
      <p:sp>
        <p:nvSpPr>
          <p:cNvPr id="338" name="Google Shape;338;p33"/>
          <p:cNvSpPr txBox="1"/>
          <p:nvPr>
            <p:ph idx="3" type="body"/>
          </p:nvPr>
        </p:nvSpPr>
        <p:spPr>
          <a:xfrm>
            <a:off x="417843" y="3010821"/>
            <a:ext cx="1228071" cy="378901"/>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2300"/>
              <a:buNone/>
            </a:pPr>
            <a:r>
              <a:rPr lang="en-IN" sz="2300"/>
              <a:t>Score = </a:t>
            </a:r>
            <a:endParaRPr/>
          </a:p>
          <a:p>
            <a:pPr indent="0" lvl="0" marL="0" rtl="0" algn="l">
              <a:lnSpc>
                <a:spcPct val="110000"/>
              </a:lnSpc>
              <a:spcBef>
                <a:spcPts val="600"/>
              </a:spcBef>
              <a:spcAft>
                <a:spcPts val="0"/>
              </a:spcAft>
              <a:buSzPts val="2300"/>
              <a:buNone/>
            </a:pPr>
            <a:r>
              <a:t/>
            </a:r>
            <a:endParaRPr sz="2300"/>
          </a:p>
          <a:p>
            <a:pPr indent="0" lvl="0" marL="0" rtl="0" algn="l">
              <a:lnSpc>
                <a:spcPct val="110000"/>
              </a:lnSpc>
              <a:spcBef>
                <a:spcPts val="600"/>
              </a:spcBef>
              <a:spcAft>
                <a:spcPts val="0"/>
              </a:spcAft>
              <a:buSzPts val="2300"/>
              <a:buNone/>
            </a:pPr>
            <a:r>
              <a:t/>
            </a:r>
            <a:endParaRPr sz="2300"/>
          </a:p>
          <a:p>
            <a:pPr indent="0" lvl="0" marL="0" rtl="0" algn="l">
              <a:lnSpc>
                <a:spcPct val="110000"/>
              </a:lnSpc>
              <a:spcBef>
                <a:spcPts val="600"/>
              </a:spcBef>
              <a:spcAft>
                <a:spcPts val="0"/>
              </a:spcAft>
              <a:buSzPts val="2300"/>
              <a:buNone/>
            </a:pPr>
            <a:r>
              <a:t/>
            </a:r>
            <a:endParaRPr sz="2300"/>
          </a:p>
          <a:p>
            <a:pPr indent="0" lvl="0" marL="0" rtl="0" algn="l">
              <a:lnSpc>
                <a:spcPct val="110000"/>
              </a:lnSpc>
              <a:spcBef>
                <a:spcPts val="600"/>
              </a:spcBef>
              <a:spcAft>
                <a:spcPts val="0"/>
              </a:spcAft>
              <a:buSzPts val="2300"/>
              <a:buNone/>
            </a:pPr>
            <a:r>
              <a:t/>
            </a:r>
            <a:endParaRPr sz="2300"/>
          </a:p>
          <a:p>
            <a:pPr indent="0" lvl="0" marL="0" rtl="0" algn="l">
              <a:lnSpc>
                <a:spcPct val="110000"/>
              </a:lnSpc>
              <a:spcBef>
                <a:spcPts val="600"/>
              </a:spcBef>
              <a:spcAft>
                <a:spcPts val="0"/>
              </a:spcAft>
              <a:buSzPts val="2300"/>
              <a:buNone/>
            </a:pPr>
            <a:r>
              <a:t/>
            </a:r>
            <a:endParaRPr sz="2300"/>
          </a:p>
          <a:p>
            <a:pPr indent="0" lvl="1" marL="457200" rtl="0" algn="l">
              <a:lnSpc>
                <a:spcPct val="110000"/>
              </a:lnSpc>
              <a:spcBef>
                <a:spcPts val="500"/>
              </a:spcBef>
              <a:spcAft>
                <a:spcPts val="0"/>
              </a:spcAft>
              <a:buClr>
                <a:srgbClr val="7F7F7F"/>
              </a:buClr>
              <a:buSzPts val="2300"/>
              <a:buNone/>
            </a:pPr>
            <a:r>
              <a:rPr lang="en-IN" sz="2300"/>
              <a:t>										</a:t>
            </a:r>
            <a:endParaRPr/>
          </a:p>
          <a:p>
            <a:pPr indent="-33950" lvl="0" marL="180000" rtl="0" algn="l">
              <a:lnSpc>
                <a:spcPct val="110000"/>
              </a:lnSpc>
              <a:spcBef>
                <a:spcPts val="600"/>
              </a:spcBef>
              <a:spcAft>
                <a:spcPts val="0"/>
              </a:spcAft>
              <a:buSzPts val="2300"/>
              <a:buNone/>
            </a:pPr>
            <a:r>
              <a:t/>
            </a:r>
            <a:endParaRPr sz="2300"/>
          </a:p>
          <a:p>
            <a:pPr indent="-33950" lvl="0" marL="180000" rtl="0" algn="l">
              <a:lnSpc>
                <a:spcPct val="110000"/>
              </a:lnSpc>
              <a:spcBef>
                <a:spcPts val="600"/>
              </a:spcBef>
              <a:spcAft>
                <a:spcPts val="0"/>
              </a:spcAft>
              <a:buSzPts val="2300"/>
              <a:buNone/>
            </a:pPr>
            <a:r>
              <a:t/>
            </a:r>
            <a:endParaRPr sz="2300"/>
          </a:p>
        </p:txBody>
      </p:sp>
      <p:sp>
        <p:nvSpPr>
          <p:cNvPr id="339" name="Google Shape;339;p33"/>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40" name="Google Shape;340;p33"/>
          <p:cNvSpPr txBox="1"/>
          <p:nvPr>
            <p:ph idx="1" type="body"/>
          </p:nvPr>
        </p:nvSpPr>
        <p:spPr>
          <a:xfrm>
            <a:off x="417843" y="2276702"/>
            <a:ext cx="10243636"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Scores for each variable bin is calculated as follows</a:t>
            </a:r>
            <a:endParaRPr/>
          </a:p>
        </p:txBody>
      </p:sp>
      <p:pic>
        <p:nvPicPr>
          <p:cNvPr id="341" name="Google Shape;341;p33"/>
          <p:cNvPicPr preferRelativeResize="0"/>
          <p:nvPr/>
        </p:nvPicPr>
        <p:blipFill rotWithShape="1">
          <a:blip r:embed="rId3">
            <a:alphaModFix/>
          </a:blip>
          <a:srcRect b="0" l="0" r="0" t="0"/>
          <a:stretch/>
        </p:blipFill>
        <p:spPr>
          <a:xfrm>
            <a:off x="1577231" y="3033110"/>
            <a:ext cx="432972" cy="432972"/>
          </a:xfrm>
          <a:prstGeom prst="rect">
            <a:avLst/>
          </a:prstGeom>
          <a:noFill/>
          <a:ln>
            <a:noFill/>
          </a:ln>
        </p:spPr>
      </p:pic>
      <p:sp>
        <p:nvSpPr>
          <p:cNvPr id="342" name="Google Shape;342;p33"/>
          <p:cNvSpPr txBox="1"/>
          <p:nvPr/>
        </p:nvSpPr>
        <p:spPr>
          <a:xfrm>
            <a:off x="2088024" y="3007589"/>
            <a:ext cx="1082903" cy="378901"/>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WOE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0" lvl="1" marL="457200" marR="0" rtl="0" algn="l">
              <a:lnSpc>
                <a:spcPct val="110000"/>
              </a:lnSpc>
              <a:spcBef>
                <a:spcPts val="500"/>
              </a:spcBef>
              <a:spcAft>
                <a:spcPts val="0"/>
              </a:spcAft>
              <a:buClr>
                <a:srgbClr val="7F7F7F"/>
              </a:buClr>
              <a:buSzPts val="2200"/>
              <a:buFont typeface="Arial"/>
              <a:buNone/>
            </a:pPr>
            <a:r>
              <a:rPr b="0" i="0" lang="en-IN" sz="2200" u="none" cap="none" strike="noStrike">
                <a:solidFill>
                  <a:srgbClr val="7F7F7F"/>
                </a:solidFill>
                <a:latin typeface="Merriweather Sans"/>
                <a:ea typeface="Merriweather Sans"/>
                <a:cs typeface="Merriweather Sans"/>
                <a:sym typeface="Merriweather Sans"/>
              </a:rPr>
              <a:t>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p:txBody>
      </p:sp>
      <p:sp>
        <p:nvSpPr>
          <p:cNvPr id="343" name="Google Shape;343;p33"/>
          <p:cNvSpPr txBox="1"/>
          <p:nvPr/>
        </p:nvSpPr>
        <p:spPr>
          <a:xfrm>
            <a:off x="1851998" y="3064167"/>
            <a:ext cx="310899" cy="378901"/>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0" lvl="1" marL="457200" marR="0" rtl="0" algn="l">
              <a:lnSpc>
                <a:spcPct val="110000"/>
              </a:lnSpc>
              <a:spcBef>
                <a:spcPts val="500"/>
              </a:spcBef>
              <a:spcAft>
                <a:spcPts val="0"/>
              </a:spcAft>
              <a:buClr>
                <a:srgbClr val="7F7F7F"/>
              </a:buClr>
              <a:buSzPts val="2200"/>
              <a:buFont typeface="Arial"/>
              <a:buNone/>
            </a:pPr>
            <a:r>
              <a:rPr b="0" i="0" lang="en-IN" sz="2200" u="none" cap="none" strike="noStrike">
                <a:solidFill>
                  <a:srgbClr val="7F7F7F"/>
                </a:solidFill>
                <a:latin typeface="Merriweather Sans"/>
                <a:ea typeface="Merriweather Sans"/>
                <a:cs typeface="Merriweather Sans"/>
                <a:sym typeface="Merriweather Sans"/>
              </a:rPr>
              <a:t>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p:txBody>
      </p:sp>
      <p:pic>
        <p:nvPicPr>
          <p:cNvPr id="344" name="Google Shape;344;p33"/>
          <p:cNvPicPr preferRelativeResize="0"/>
          <p:nvPr/>
        </p:nvPicPr>
        <p:blipFill rotWithShape="1">
          <a:blip r:embed="rId4">
            <a:alphaModFix/>
          </a:blip>
          <a:srcRect b="0" l="0" r="0" t="0"/>
          <a:stretch/>
        </p:blipFill>
        <p:spPr>
          <a:xfrm>
            <a:off x="2928174" y="3064178"/>
            <a:ext cx="294176" cy="294176"/>
          </a:xfrm>
          <a:prstGeom prst="rect">
            <a:avLst/>
          </a:prstGeom>
          <a:noFill/>
          <a:ln>
            <a:noFill/>
          </a:ln>
        </p:spPr>
      </p:pic>
      <p:pic>
        <p:nvPicPr>
          <p:cNvPr id="345" name="Google Shape;345;p33"/>
          <p:cNvPicPr preferRelativeResize="0"/>
          <p:nvPr/>
        </p:nvPicPr>
        <p:blipFill rotWithShape="1">
          <a:blip r:embed="rId5">
            <a:alphaModFix/>
          </a:blip>
          <a:srcRect b="0" l="0" r="0" t="0"/>
          <a:stretch/>
        </p:blipFill>
        <p:spPr>
          <a:xfrm>
            <a:off x="3307202" y="2950424"/>
            <a:ext cx="328976" cy="407930"/>
          </a:xfrm>
          <a:prstGeom prst="rect">
            <a:avLst/>
          </a:prstGeom>
          <a:noFill/>
          <a:ln>
            <a:noFill/>
          </a:ln>
        </p:spPr>
      </p:pic>
      <p:cxnSp>
        <p:nvCxnSpPr>
          <p:cNvPr id="346" name="Google Shape;346;p33"/>
          <p:cNvCxnSpPr/>
          <p:nvPr/>
        </p:nvCxnSpPr>
        <p:spPr>
          <a:xfrm flipH="1" rot="10800000">
            <a:off x="3597052" y="3120192"/>
            <a:ext cx="310018" cy="346773"/>
          </a:xfrm>
          <a:prstGeom prst="straightConnector1">
            <a:avLst/>
          </a:prstGeom>
          <a:noFill/>
          <a:ln cap="flat" cmpd="sng" w="9525">
            <a:solidFill>
              <a:schemeClr val="lt1"/>
            </a:solidFill>
            <a:prstDash val="solid"/>
            <a:miter lim="800000"/>
            <a:headEnd len="sm" w="sm" type="none"/>
            <a:tailEnd len="sm" w="sm" type="none"/>
          </a:ln>
        </p:spPr>
      </p:cxnSp>
      <p:sp>
        <p:nvSpPr>
          <p:cNvPr id="347" name="Google Shape;347;p33"/>
          <p:cNvSpPr txBox="1"/>
          <p:nvPr/>
        </p:nvSpPr>
        <p:spPr>
          <a:xfrm>
            <a:off x="3824185" y="3060145"/>
            <a:ext cx="372735" cy="378901"/>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N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0" lvl="1" marL="457200" marR="0" rtl="0" algn="l">
              <a:lnSpc>
                <a:spcPct val="110000"/>
              </a:lnSpc>
              <a:spcBef>
                <a:spcPts val="500"/>
              </a:spcBef>
              <a:spcAft>
                <a:spcPts val="0"/>
              </a:spcAft>
              <a:buClr>
                <a:srgbClr val="7F7F7F"/>
              </a:buClr>
              <a:buSzPts val="2200"/>
              <a:buFont typeface="Arial"/>
              <a:buNone/>
            </a:pPr>
            <a:r>
              <a:rPr b="0" i="0" lang="en-IN" sz="2200" u="none" cap="none" strike="noStrike">
                <a:solidFill>
                  <a:srgbClr val="7F7F7F"/>
                </a:solidFill>
                <a:latin typeface="Merriweather Sans"/>
                <a:ea typeface="Merriweather Sans"/>
                <a:cs typeface="Merriweather Sans"/>
                <a:sym typeface="Merriweather Sans"/>
              </a:rPr>
              <a:t>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p:txBody>
      </p:sp>
      <p:sp>
        <p:nvSpPr>
          <p:cNvPr id="348" name="Google Shape;348;p33"/>
          <p:cNvSpPr/>
          <p:nvPr/>
        </p:nvSpPr>
        <p:spPr>
          <a:xfrm>
            <a:off x="1577231" y="3092992"/>
            <a:ext cx="68683" cy="496504"/>
          </a:xfrm>
          <a:prstGeom prst="leftBrace">
            <a:avLst>
              <a:gd fmla="val 8333" name="adj1"/>
              <a:gd fmla="val 50000" name="adj2"/>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349" name="Google Shape;349;p33"/>
          <p:cNvSpPr/>
          <p:nvPr/>
        </p:nvSpPr>
        <p:spPr>
          <a:xfrm rot="10800000">
            <a:off x="4213089" y="3045326"/>
            <a:ext cx="68683" cy="496504"/>
          </a:xfrm>
          <a:prstGeom prst="leftBrace">
            <a:avLst>
              <a:gd fmla="val 8333" name="adj1"/>
              <a:gd fmla="val 50000" name="adj2"/>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350" name="Google Shape;350;p33"/>
          <p:cNvSpPr txBox="1"/>
          <p:nvPr/>
        </p:nvSpPr>
        <p:spPr>
          <a:xfrm>
            <a:off x="4328531" y="3077928"/>
            <a:ext cx="310899" cy="378901"/>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0" lvl="1" marL="457200" marR="0" rtl="0" algn="l">
              <a:lnSpc>
                <a:spcPct val="110000"/>
              </a:lnSpc>
              <a:spcBef>
                <a:spcPts val="500"/>
              </a:spcBef>
              <a:spcAft>
                <a:spcPts val="0"/>
              </a:spcAft>
              <a:buClr>
                <a:srgbClr val="7F7F7F"/>
              </a:buClr>
              <a:buSzPts val="2200"/>
              <a:buFont typeface="Arial"/>
              <a:buNone/>
            </a:pPr>
            <a:r>
              <a:rPr b="0" i="0" lang="en-IN" sz="2200" u="none" cap="none" strike="noStrike">
                <a:solidFill>
                  <a:srgbClr val="7F7F7F"/>
                </a:solidFill>
                <a:latin typeface="Merriweather Sans"/>
                <a:ea typeface="Merriweather Sans"/>
                <a:cs typeface="Merriweather Sans"/>
                <a:sym typeface="Merriweather Sans"/>
              </a:rPr>
              <a:t>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p:txBody>
      </p:sp>
      <p:sp>
        <p:nvSpPr>
          <p:cNvPr id="351" name="Google Shape;351;p33"/>
          <p:cNvSpPr txBox="1"/>
          <p:nvPr/>
        </p:nvSpPr>
        <p:spPr>
          <a:xfrm>
            <a:off x="4577378" y="3018667"/>
            <a:ext cx="1082903" cy="378901"/>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Factor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0" lvl="1" marL="457200" marR="0" rtl="0" algn="l">
              <a:lnSpc>
                <a:spcPct val="110000"/>
              </a:lnSpc>
              <a:spcBef>
                <a:spcPts val="500"/>
              </a:spcBef>
              <a:spcAft>
                <a:spcPts val="0"/>
              </a:spcAft>
              <a:buClr>
                <a:srgbClr val="7F7F7F"/>
              </a:buClr>
              <a:buSzPts val="2200"/>
              <a:buFont typeface="Arial"/>
              <a:buNone/>
            </a:pPr>
            <a:r>
              <a:rPr b="0" i="0" lang="en-IN" sz="2200" u="none" cap="none" strike="noStrike">
                <a:solidFill>
                  <a:srgbClr val="7F7F7F"/>
                </a:solidFill>
                <a:latin typeface="Merriweather Sans"/>
                <a:ea typeface="Merriweather Sans"/>
                <a:cs typeface="Merriweather Sans"/>
                <a:sym typeface="Merriweather Sans"/>
              </a:rPr>
              <a:t>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p:txBody>
      </p:sp>
      <p:pic>
        <p:nvPicPr>
          <p:cNvPr id="352" name="Google Shape;352;p33"/>
          <p:cNvPicPr preferRelativeResize="0"/>
          <p:nvPr/>
        </p:nvPicPr>
        <p:blipFill rotWithShape="1">
          <a:blip r:embed="rId4">
            <a:alphaModFix/>
          </a:blip>
          <a:srcRect b="0" l="0" r="0" t="0"/>
          <a:stretch/>
        </p:blipFill>
        <p:spPr>
          <a:xfrm>
            <a:off x="5582145" y="3103392"/>
            <a:ext cx="294176" cy="294176"/>
          </a:xfrm>
          <a:prstGeom prst="rect">
            <a:avLst/>
          </a:prstGeom>
          <a:noFill/>
          <a:ln>
            <a:noFill/>
          </a:ln>
        </p:spPr>
      </p:pic>
      <p:sp>
        <p:nvSpPr>
          <p:cNvPr id="353" name="Google Shape;353;p33"/>
          <p:cNvSpPr txBox="1"/>
          <p:nvPr/>
        </p:nvSpPr>
        <p:spPr>
          <a:xfrm>
            <a:off x="5958104" y="3007587"/>
            <a:ext cx="1358747" cy="378901"/>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Offset /N</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0" lvl="1" marL="457200" marR="0" rtl="0" algn="l">
              <a:lnSpc>
                <a:spcPct val="110000"/>
              </a:lnSpc>
              <a:spcBef>
                <a:spcPts val="500"/>
              </a:spcBef>
              <a:spcAft>
                <a:spcPts val="0"/>
              </a:spcAft>
              <a:buClr>
                <a:srgbClr val="7F7F7F"/>
              </a:buClr>
              <a:buSzPts val="2200"/>
              <a:buFont typeface="Arial"/>
              <a:buNone/>
            </a:pPr>
            <a:r>
              <a:rPr b="0" i="0" lang="en-IN" sz="2200" u="none" cap="none" strike="noStrike">
                <a:solidFill>
                  <a:srgbClr val="7F7F7F"/>
                </a:solidFill>
                <a:latin typeface="Merriweather Sans"/>
                <a:ea typeface="Merriweather Sans"/>
                <a:cs typeface="Merriweather Sans"/>
                <a:sym typeface="Merriweather Sans"/>
              </a:rPr>
              <a:t>										</a:t>
            </a:r>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a:p>
            <a:pPr indent="-40300" lvl="0" marL="180000" marR="0" rtl="0" algn="l">
              <a:lnSpc>
                <a:spcPct val="110000"/>
              </a:lnSpc>
              <a:spcBef>
                <a:spcPts val="600"/>
              </a:spcBef>
              <a:spcAft>
                <a:spcPts val="0"/>
              </a:spcAft>
              <a:buClr>
                <a:schemeClr val="lt2"/>
              </a:buClr>
              <a:buSzPts val="2200"/>
              <a:buFont typeface="Noto Sans Symbols"/>
              <a:buNone/>
            </a:pPr>
            <a:r>
              <a:t/>
            </a:r>
            <a:endParaRPr sz="2200">
              <a:solidFill>
                <a:srgbClr val="BFBFBF"/>
              </a:solidFill>
              <a:latin typeface="Merriweather Sans"/>
              <a:ea typeface="Merriweather Sans"/>
              <a:cs typeface="Merriweather Sans"/>
              <a:sym typeface="Merriweather Sans"/>
            </a:endParaRPr>
          </a:p>
        </p:txBody>
      </p:sp>
      <p:sp>
        <p:nvSpPr>
          <p:cNvPr id="354" name="Google Shape;354;p33"/>
          <p:cNvSpPr txBox="1"/>
          <p:nvPr/>
        </p:nvSpPr>
        <p:spPr>
          <a:xfrm>
            <a:off x="495656" y="3685180"/>
            <a:ext cx="5600344" cy="2308063"/>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1400"/>
              <a:buFont typeface="Noto Sans Symbols"/>
              <a:buNone/>
            </a:pPr>
            <a:r>
              <a:rPr lang="en-IN" sz="1400">
                <a:solidFill>
                  <a:srgbClr val="BFBFBF"/>
                </a:solidFill>
                <a:latin typeface="Merriweather Sans"/>
                <a:ea typeface="Merriweather Sans"/>
                <a:cs typeface="Merriweather Sans"/>
                <a:sym typeface="Merriweather Sans"/>
              </a:rPr>
              <a:t>Where</a:t>
            </a:r>
            <a:endParaRPr/>
          </a:p>
          <a:p>
            <a:pPr indent="0" lvl="0" marL="0" marR="0" rtl="0" algn="l">
              <a:lnSpc>
                <a:spcPct val="110000"/>
              </a:lnSpc>
              <a:spcBef>
                <a:spcPts val="600"/>
              </a:spcBef>
              <a:spcAft>
                <a:spcPts val="0"/>
              </a:spcAft>
              <a:buClr>
                <a:schemeClr val="lt2"/>
              </a:buClr>
              <a:buSzPts val="1400"/>
              <a:buFont typeface="Noto Sans Symbols"/>
              <a:buNone/>
            </a:pPr>
            <a:r>
              <a:rPr lang="en-IN" sz="1400">
                <a:solidFill>
                  <a:srgbClr val="BFBFBF"/>
                </a:solidFill>
                <a:latin typeface="Merriweather Sans"/>
                <a:ea typeface="Merriweather Sans"/>
                <a:cs typeface="Merriweather Sans"/>
                <a:sym typeface="Merriweather Sans"/>
              </a:rPr>
              <a:t>                      Logistic Regression coefficient of the variable</a:t>
            </a:r>
            <a:endParaRPr/>
          </a:p>
          <a:p>
            <a:pPr indent="0" lvl="0" marL="0" marR="0" rtl="0" algn="l">
              <a:lnSpc>
                <a:spcPct val="110000"/>
              </a:lnSpc>
              <a:spcBef>
                <a:spcPts val="600"/>
              </a:spcBef>
              <a:spcAft>
                <a:spcPts val="0"/>
              </a:spcAft>
              <a:buClr>
                <a:schemeClr val="lt2"/>
              </a:buClr>
              <a:buSzPts val="1400"/>
              <a:buFont typeface="Noto Sans Symbols"/>
              <a:buNone/>
            </a:pPr>
            <a:r>
              <a:rPr lang="en-IN" sz="1400">
                <a:solidFill>
                  <a:srgbClr val="BFBFBF"/>
                </a:solidFill>
                <a:latin typeface="Merriweather Sans"/>
                <a:ea typeface="Merriweather Sans"/>
                <a:cs typeface="Merriweather Sans"/>
                <a:sym typeface="Merriweather Sans"/>
              </a:rPr>
              <a:t>                      Logistic Regression Intercept</a:t>
            </a:r>
            <a:endParaRPr/>
          </a:p>
          <a:p>
            <a:pPr indent="0" lvl="0" marL="0" marR="0" rtl="0" algn="l">
              <a:lnSpc>
                <a:spcPct val="110000"/>
              </a:lnSpc>
              <a:spcBef>
                <a:spcPts val="60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N </a:t>
            </a:r>
            <a:r>
              <a:rPr lang="en-IN" sz="1400">
                <a:solidFill>
                  <a:srgbClr val="BFBFBF"/>
                </a:solidFill>
                <a:latin typeface="Merriweather Sans"/>
                <a:ea typeface="Merriweather Sans"/>
                <a:cs typeface="Merriweather Sans"/>
                <a:sym typeface="Merriweather Sans"/>
              </a:rPr>
              <a:t>                 Number of Variables in the Model</a:t>
            </a:r>
            <a:endParaRPr/>
          </a:p>
          <a:p>
            <a:pPr indent="0" lvl="0" marL="0" marR="0" rtl="0" algn="l">
              <a:lnSpc>
                <a:spcPct val="110000"/>
              </a:lnSpc>
              <a:spcBef>
                <a:spcPts val="60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Factor</a:t>
            </a:r>
            <a:r>
              <a:rPr lang="en-IN" sz="1400">
                <a:solidFill>
                  <a:srgbClr val="BFBFBF"/>
                </a:solidFill>
                <a:latin typeface="Merriweather Sans"/>
                <a:ea typeface="Merriweather Sans"/>
                <a:cs typeface="Merriweather Sans"/>
                <a:sym typeface="Merriweather Sans"/>
              </a:rPr>
              <a:t>        Points to double the odds / Ln (2)</a:t>
            </a:r>
            <a:endParaRPr/>
          </a:p>
          <a:p>
            <a:pPr indent="0" lvl="0" marL="0" marR="0" rtl="0" algn="l">
              <a:lnSpc>
                <a:spcPct val="110000"/>
              </a:lnSpc>
              <a:spcBef>
                <a:spcPts val="60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Offset      </a:t>
            </a:r>
            <a:r>
              <a:rPr lang="en-IN" sz="1400">
                <a:solidFill>
                  <a:srgbClr val="BFBFBF"/>
                </a:solidFill>
                <a:latin typeface="Merriweather Sans"/>
                <a:ea typeface="Merriweather Sans"/>
                <a:cs typeface="Merriweather Sans"/>
                <a:sym typeface="Merriweather Sans"/>
              </a:rPr>
              <a:t>Score – { Factor * ln (Odds) }</a:t>
            </a:r>
            <a:endParaRPr/>
          </a:p>
          <a:p>
            <a:pPr indent="0" lvl="0" marL="0" marR="0" rtl="0" algn="l">
              <a:lnSpc>
                <a:spcPct val="110000"/>
              </a:lnSpc>
              <a:spcBef>
                <a:spcPts val="600"/>
              </a:spcBef>
              <a:spcAft>
                <a:spcPts val="0"/>
              </a:spcAft>
              <a:buClr>
                <a:schemeClr val="lt2"/>
              </a:buClr>
              <a:buSzPts val="1400"/>
              <a:buFont typeface="Noto Sans Symbols"/>
              <a:buNone/>
            </a:pPr>
            <a:r>
              <a:t/>
            </a:r>
            <a:endParaRPr sz="1400">
              <a:solidFill>
                <a:srgbClr val="BFBFBF"/>
              </a:solidFill>
              <a:latin typeface="Merriweather Sans"/>
              <a:ea typeface="Merriweather Sans"/>
              <a:cs typeface="Merriweather Sans"/>
              <a:sym typeface="Merriweather Sans"/>
            </a:endParaRPr>
          </a:p>
          <a:p>
            <a:pPr indent="0" lvl="0" marL="0" marR="0" rtl="0" algn="l">
              <a:lnSpc>
                <a:spcPct val="110000"/>
              </a:lnSpc>
              <a:spcBef>
                <a:spcPts val="600"/>
              </a:spcBef>
              <a:spcAft>
                <a:spcPts val="0"/>
              </a:spcAft>
              <a:buClr>
                <a:schemeClr val="lt2"/>
              </a:buClr>
              <a:buSzPts val="1400"/>
              <a:buFont typeface="Noto Sans Symbols"/>
              <a:buNone/>
            </a:pPr>
            <a:r>
              <a:t/>
            </a:r>
            <a:endParaRPr sz="1400">
              <a:solidFill>
                <a:srgbClr val="BFBFBF"/>
              </a:solidFill>
              <a:latin typeface="Merriweather Sans"/>
              <a:ea typeface="Merriweather Sans"/>
              <a:cs typeface="Merriweather Sans"/>
              <a:sym typeface="Merriweather Sans"/>
            </a:endParaRPr>
          </a:p>
          <a:p>
            <a:pPr indent="0" lvl="0" marL="0" marR="0" rtl="0" algn="l">
              <a:lnSpc>
                <a:spcPct val="110000"/>
              </a:lnSpc>
              <a:spcBef>
                <a:spcPts val="600"/>
              </a:spcBef>
              <a:spcAft>
                <a:spcPts val="0"/>
              </a:spcAft>
              <a:buClr>
                <a:schemeClr val="lt2"/>
              </a:buClr>
              <a:buSzPts val="1400"/>
              <a:buFont typeface="Noto Sans Symbols"/>
              <a:buNone/>
            </a:pPr>
            <a:r>
              <a:t/>
            </a:r>
            <a:endParaRPr sz="1400">
              <a:solidFill>
                <a:srgbClr val="BFBFBF"/>
              </a:solidFill>
              <a:latin typeface="Merriweather Sans"/>
              <a:ea typeface="Merriweather Sans"/>
              <a:cs typeface="Merriweather Sans"/>
              <a:sym typeface="Merriweather Sans"/>
            </a:endParaRPr>
          </a:p>
          <a:p>
            <a:pPr indent="0" lvl="0" marL="0" marR="0" rtl="0" algn="l">
              <a:lnSpc>
                <a:spcPct val="110000"/>
              </a:lnSpc>
              <a:spcBef>
                <a:spcPts val="600"/>
              </a:spcBef>
              <a:spcAft>
                <a:spcPts val="0"/>
              </a:spcAft>
              <a:buClr>
                <a:schemeClr val="lt2"/>
              </a:buClr>
              <a:buSzPts val="1400"/>
              <a:buFont typeface="Noto Sans Symbols"/>
              <a:buNone/>
            </a:pPr>
            <a:r>
              <a:t/>
            </a:r>
            <a:endParaRPr sz="1400">
              <a:solidFill>
                <a:srgbClr val="BFBFBF"/>
              </a:solidFill>
              <a:latin typeface="Merriweather Sans"/>
              <a:ea typeface="Merriweather Sans"/>
              <a:cs typeface="Merriweather Sans"/>
              <a:sym typeface="Merriweather Sans"/>
            </a:endParaRPr>
          </a:p>
          <a:p>
            <a:pPr indent="0" lvl="0" marL="0" marR="0" rtl="0" algn="l">
              <a:lnSpc>
                <a:spcPct val="110000"/>
              </a:lnSpc>
              <a:spcBef>
                <a:spcPts val="600"/>
              </a:spcBef>
              <a:spcAft>
                <a:spcPts val="0"/>
              </a:spcAft>
              <a:buClr>
                <a:schemeClr val="lt2"/>
              </a:buClr>
              <a:buSzPts val="1400"/>
              <a:buFont typeface="Noto Sans Symbols"/>
              <a:buNone/>
            </a:pPr>
            <a:r>
              <a:t/>
            </a:r>
            <a:endParaRPr sz="1400">
              <a:solidFill>
                <a:srgbClr val="BFBFBF"/>
              </a:solidFill>
              <a:latin typeface="Merriweather Sans"/>
              <a:ea typeface="Merriweather Sans"/>
              <a:cs typeface="Merriweather Sans"/>
              <a:sym typeface="Merriweather Sans"/>
            </a:endParaRPr>
          </a:p>
          <a:p>
            <a:pPr indent="0" lvl="0" marL="0" marR="0" rtl="0" algn="l">
              <a:lnSpc>
                <a:spcPct val="110000"/>
              </a:lnSpc>
              <a:spcBef>
                <a:spcPts val="600"/>
              </a:spcBef>
              <a:spcAft>
                <a:spcPts val="0"/>
              </a:spcAft>
              <a:buClr>
                <a:schemeClr val="lt2"/>
              </a:buClr>
              <a:buSzPts val="1400"/>
              <a:buFont typeface="Noto Sans Symbols"/>
              <a:buNone/>
            </a:pPr>
            <a:r>
              <a:t/>
            </a:r>
            <a:endParaRPr sz="1400">
              <a:solidFill>
                <a:srgbClr val="BFBFBF"/>
              </a:solidFill>
              <a:latin typeface="Merriweather Sans"/>
              <a:ea typeface="Merriweather Sans"/>
              <a:cs typeface="Merriweather Sans"/>
              <a:sym typeface="Merriweather Sans"/>
            </a:endParaRPr>
          </a:p>
          <a:p>
            <a:pPr indent="0" lvl="1" marL="457200" marR="0" rtl="0" algn="l">
              <a:lnSpc>
                <a:spcPct val="110000"/>
              </a:lnSpc>
              <a:spcBef>
                <a:spcPts val="500"/>
              </a:spcBef>
              <a:spcAft>
                <a:spcPts val="0"/>
              </a:spcAft>
              <a:buClr>
                <a:srgbClr val="7F7F7F"/>
              </a:buClr>
              <a:buSzPts val="2400"/>
              <a:buFont typeface="Arial"/>
              <a:buNone/>
            </a:pPr>
            <a:r>
              <a:rPr b="0" i="0" lang="en-IN" sz="2400" u="none" cap="none" strike="noStrike">
                <a:solidFill>
                  <a:srgbClr val="7F7F7F"/>
                </a:solidFill>
                <a:latin typeface="Merriweather Sans"/>
                <a:ea typeface="Merriweather Sans"/>
                <a:cs typeface="Merriweather Sans"/>
                <a:sym typeface="Merriweather Sans"/>
              </a:rPr>
              <a:t>										</a:t>
            </a:r>
            <a:endParaRPr/>
          </a:p>
          <a:p>
            <a:pPr indent="0" lvl="0" marL="0" marR="0" rtl="0" algn="l">
              <a:lnSpc>
                <a:spcPct val="110000"/>
              </a:lnSpc>
              <a:spcBef>
                <a:spcPts val="600"/>
              </a:spcBef>
              <a:spcAft>
                <a:spcPts val="0"/>
              </a:spcAft>
              <a:buClr>
                <a:schemeClr val="lt2"/>
              </a:buClr>
              <a:buSzPts val="1400"/>
              <a:buFont typeface="Noto Sans Symbols"/>
              <a:buNone/>
            </a:pPr>
            <a:r>
              <a:t/>
            </a:r>
            <a:endParaRPr sz="1400">
              <a:solidFill>
                <a:srgbClr val="BFBFBF"/>
              </a:solidFill>
              <a:latin typeface="Merriweather Sans"/>
              <a:ea typeface="Merriweather Sans"/>
              <a:cs typeface="Merriweather Sans"/>
              <a:sym typeface="Merriweather Sans"/>
            </a:endParaRPr>
          </a:p>
          <a:p>
            <a:pPr indent="0" lvl="0" marL="0" marR="0" rtl="0" algn="l">
              <a:lnSpc>
                <a:spcPct val="110000"/>
              </a:lnSpc>
              <a:spcBef>
                <a:spcPts val="600"/>
              </a:spcBef>
              <a:spcAft>
                <a:spcPts val="0"/>
              </a:spcAft>
              <a:buClr>
                <a:schemeClr val="lt2"/>
              </a:buClr>
              <a:buSzPts val="1400"/>
              <a:buFont typeface="Noto Sans Symbols"/>
              <a:buNone/>
            </a:pPr>
            <a:r>
              <a:t/>
            </a:r>
            <a:endParaRPr sz="1400">
              <a:solidFill>
                <a:srgbClr val="BFBFBF"/>
              </a:solidFill>
              <a:latin typeface="Merriweather Sans"/>
              <a:ea typeface="Merriweather Sans"/>
              <a:cs typeface="Merriweather Sans"/>
              <a:sym typeface="Merriweather Sans"/>
            </a:endParaRPr>
          </a:p>
        </p:txBody>
      </p:sp>
      <p:pic>
        <p:nvPicPr>
          <p:cNvPr id="355" name="Google Shape;355;p33"/>
          <p:cNvPicPr preferRelativeResize="0"/>
          <p:nvPr/>
        </p:nvPicPr>
        <p:blipFill rotWithShape="1">
          <a:blip r:embed="rId3">
            <a:alphaModFix/>
          </a:blip>
          <a:srcRect b="0" l="0" r="0" t="0"/>
          <a:stretch/>
        </p:blipFill>
        <p:spPr>
          <a:xfrm>
            <a:off x="527722" y="4064388"/>
            <a:ext cx="305395" cy="302362"/>
          </a:xfrm>
          <a:prstGeom prst="rect">
            <a:avLst/>
          </a:prstGeom>
          <a:noFill/>
          <a:ln>
            <a:noFill/>
          </a:ln>
        </p:spPr>
      </p:pic>
      <p:pic>
        <p:nvPicPr>
          <p:cNvPr id="356" name="Google Shape;356;p33"/>
          <p:cNvPicPr preferRelativeResize="0"/>
          <p:nvPr/>
        </p:nvPicPr>
        <p:blipFill rotWithShape="1">
          <a:blip r:embed="rId5">
            <a:alphaModFix/>
          </a:blip>
          <a:srcRect b="0" l="0" r="0" t="0"/>
          <a:stretch/>
        </p:blipFill>
        <p:spPr>
          <a:xfrm>
            <a:off x="582256" y="4307129"/>
            <a:ext cx="212072" cy="262969"/>
          </a:xfrm>
          <a:prstGeom prst="rect">
            <a:avLst/>
          </a:prstGeom>
          <a:noFill/>
          <a:ln>
            <a:noFill/>
          </a:ln>
        </p:spPr>
      </p:pic>
      <p:sp>
        <p:nvSpPr>
          <p:cNvPr id="357" name="Google Shape;357;p33"/>
          <p:cNvSpPr/>
          <p:nvPr/>
        </p:nvSpPr>
        <p:spPr>
          <a:xfrm>
            <a:off x="6311705" y="3741767"/>
            <a:ext cx="5600344" cy="138499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We choose to scale the points such that a total score of 600 points corresponds to good/bad odds of 50 to 1 </a:t>
            </a:r>
            <a:endParaRPr/>
          </a:p>
          <a:p>
            <a:pPr indent="-196850" lvl="0" marL="285750" marR="0" rtl="0" algn="l">
              <a:spcBef>
                <a:spcPts val="0"/>
              </a:spcBef>
              <a:spcAft>
                <a:spcPts val="0"/>
              </a:spcAft>
              <a:buClr>
                <a:schemeClr val="dk1"/>
              </a:buClr>
              <a:buSzPts val="1400"/>
              <a:buFont typeface="Arial"/>
              <a:buNone/>
            </a:pPr>
            <a:r>
              <a:t/>
            </a:r>
            <a:endParaRPr sz="1400">
              <a:solidFill>
                <a:srgbClr val="BFBFBF"/>
              </a:solidFill>
              <a:latin typeface="Merriweather Sans"/>
              <a:ea typeface="Merriweather Sans"/>
              <a:cs typeface="Merriweather Sans"/>
              <a:sym typeface="Merriweather Sans"/>
            </a:endParaRPr>
          </a:p>
          <a:p>
            <a:pPr indent="-285750" lvl="0" marL="285750" marR="0" rtl="0" algn="l">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An increase of the score of 20 points corresponds to a doubling of the good/bad odds.</a:t>
            </a:r>
            <a:endParaRPr/>
          </a:p>
          <a:p>
            <a:pPr indent="-196850" lvl="0" marL="285750" marR="0" rtl="0" algn="l">
              <a:spcBef>
                <a:spcPts val="0"/>
              </a:spcBef>
              <a:spcAft>
                <a:spcPts val="0"/>
              </a:spcAft>
              <a:buClr>
                <a:schemeClr val="dk1"/>
              </a:buClr>
              <a:buSzPts val="1400"/>
              <a:buFont typeface="Arial"/>
              <a:buNone/>
            </a:pPr>
            <a:r>
              <a:t/>
            </a:r>
            <a:endParaRPr sz="1400">
              <a:solidFill>
                <a:srgbClr val="BFBFBF"/>
              </a:solidFill>
              <a:latin typeface="Merriweather Sans"/>
              <a:ea typeface="Merriweather Sans"/>
              <a:cs typeface="Merriweather Sans"/>
              <a:sym typeface="Merriweather Sans"/>
            </a:endParaRPr>
          </a:p>
        </p:txBody>
      </p:sp>
      <p:sp>
        <p:nvSpPr>
          <p:cNvPr id="358" name="Google Shape;358;p33"/>
          <p:cNvSpPr txBox="1"/>
          <p:nvPr/>
        </p:nvSpPr>
        <p:spPr>
          <a:xfrm>
            <a:off x="6507544" y="5334830"/>
            <a:ext cx="2805268" cy="348517"/>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1800"/>
              <a:buFont typeface="Noto Sans Symbols"/>
              <a:buNone/>
            </a:pPr>
            <a:r>
              <a:rPr lang="en-IN" sz="1800">
                <a:solidFill>
                  <a:srgbClr val="BFBFBF"/>
                </a:solidFill>
                <a:latin typeface="Merriweather Sans"/>
                <a:ea typeface="Merriweather Sans"/>
                <a:cs typeface="Merriweather Sans"/>
                <a:sym typeface="Merriweather Sans"/>
              </a:rPr>
              <a:t>Factor – 20/ln(2) = 28.85</a:t>
            </a:r>
            <a:endParaRPr/>
          </a:p>
        </p:txBody>
      </p:sp>
      <p:sp>
        <p:nvSpPr>
          <p:cNvPr id="359" name="Google Shape;359;p33"/>
          <p:cNvSpPr txBox="1"/>
          <p:nvPr/>
        </p:nvSpPr>
        <p:spPr>
          <a:xfrm>
            <a:off x="6507543" y="5772544"/>
            <a:ext cx="4043225" cy="348517"/>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1800"/>
              <a:buFont typeface="Noto Sans Symbols"/>
              <a:buNone/>
            </a:pPr>
            <a:r>
              <a:rPr lang="en-IN" sz="1800">
                <a:solidFill>
                  <a:srgbClr val="BFBFBF"/>
                </a:solidFill>
                <a:latin typeface="Merriweather Sans"/>
                <a:ea typeface="Merriweather Sans"/>
                <a:cs typeface="Merriweather Sans"/>
                <a:sym typeface="Merriweather Sans"/>
              </a:rPr>
              <a:t>Offset – 600 – 28.85 * Ln (50) = 28.85</a:t>
            </a:r>
            <a:endParaRPr/>
          </a:p>
        </p:txBody>
      </p:sp>
      <p:sp>
        <p:nvSpPr>
          <p:cNvPr id="360" name="Google Shape;360;p33"/>
          <p:cNvSpPr/>
          <p:nvPr/>
        </p:nvSpPr>
        <p:spPr>
          <a:xfrm>
            <a:off x="6507542" y="5326883"/>
            <a:ext cx="3930685" cy="810590"/>
          </a:xfrm>
          <a:prstGeom prst="rect">
            <a:avLst/>
          </a:prstGeom>
          <a:noFill/>
          <a:ln cap="flat" cmpd="sng" w="9525">
            <a:solidFill>
              <a:srgbClr val="FFC000"/>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type="title"/>
          </p:nvPr>
        </p:nvSpPr>
        <p:spPr>
          <a:xfrm>
            <a:off x="774032" y="1033272"/>
            <a:ext cx="10649342" cy="7826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Verdana"/>
              <a:buNone/>
            </a:pPr>
            <a:r>
              <a:rPr lang="en-IN"/>
              <a:t>Decision Making from Scorecard</a:t>
            </a:r>
            <a:endParaRPr/>
          </a:p>
        </p:txBody>
      </p:sp>
      <p:sp>
        <p:nvSpPr>
          <p:cNvPr id="366" name="Google Shape;366;p34"/>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67" name="Google Shape;367;p34"/>
          <p:cNvSpPr txBox="1"/>
          <p:nvPr>
            <p:ph idx="1" type="body"/>
          </p:nvPr>
        </p:nvSpPr>
        <p:spPr>
          <a:xfrm>
            <a:off x="145842" y="2375176"/>
            <a:ext cx="6222109"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Considerations for Score Usage</a:t>
            </a:r>
            <a:endParaRPr/>
          </a:p>
        </p:txBody>
      </p:sp>
      <p:sp>
        <p:nvSpPr>
          <p:cNvPr id="368" name="Google Shape;368;p34"/>
          <p:cNvSpPr/>
          <p:nvPr/>
        </p:nvSpPr>
        <p:spPr>
          <a:xfrm>
            <a:off x="145842" y="3136239"/>
            <a:ext cx="5600344" cy="310854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Choosing a score cut off that is appropriate for the Loan Product</a:t>
            </a:r>
            <a:endParaRPr/>
          </a:p>
          <a:p>
            <a:pPr indent="-196850" lvl="0" marL="285750" marR="0" rtl="0" algn="l">
              <a:spcBef>
                <a:spcPts val="0"/>
              </a:spcBef>
              <a:spcAft>
                <a:spcPts val="0"/>
              </a:spcAft>
              <a:buClr>
                <a:schemeClr val="dk1"/>
              </a:buClr>
              <a:buSzPts val="1400"/>
              <a:buFont typeface="Arial"/>
              <a:buNone/>
            </a:pPr>
            <a:r>
              <a:t/>
            </a:r>
            <a:endParaRPr sz="1400">
              <a:solidFill>
                <a:srgbClr val="BFBFBF"/>
              </a:solidFill>
              <a:latin typeface="Merriweather Sans"/>
              <a:ea typeface="Merriweather Sans"/>
              <a:cs typeface="Merriweather Sans"/>
              <a:sym typeface="Merriweather Sans"/>
            </a:endParaRPr>
          </a:p>
          <a:p>
            <a:pPr indent="-196850" lvl="0" marL="285750" marR="0" rtl="0" algn="l">
              <a:spcBef>
                <a:spcPts val="0"/>
              </a:spcBef>
              <a:spcAft>
                <a:spcPts val="0"/>
              </a:spcAft>
              <a:buClr>
                <a:schemeClr val="dk1"/>
              </a:buClr>
              <a:buSzPts val="1400"/>
              <a:buFont typeface="Arial"/>
              <a:buNone/>
            </a:pPr>
            <a:r>
              <a:t/>
            </a:r>
            <a:endParaRPr sz="1400">
              <a:solidFill>
                <a:srgbClr val="BFBFBF"/>
              </a:solidFill>
              <a:latin typeface="Merriweather Sans"/>
              <a:ea typeface="Merriweather Sans"/>
              <a:cs typeface="Merriweather Sans"/>
              <a:sym typeface="Merriweather Sans"/>
            </a:endParaRPr>
          </a:p>
          <a:p>
            <a:pPr indent="-285750" lvl="0" marL="285750" marR="0" rtl="0" algn="l">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For Example : Secured Loans may be approved for a lower score than unsecured loans</a:t>
            </a:r>
            <a:endParaRPr/>
          </a:p>
          <a:p>
            <a:pPr indent="-196850" lvl="0" marL="285750" marR="0" rtl="0" algn="l">
              <a:spcBef>
                <a:spcPts val="0"/>
              </a:spcBef>
              <a:spcAft>
                <a:spcPts val="0"/>
              </a:spcAft>
              <a:buClr>
                <a:schemeClr val="dk1"/>
              </a:buClr>
              <a:buSzPts val="1400"/>
              <a:buFont typeface="Arial"/>
              <a:buNone/>
            </a:pPr>
            <a:r>
              <a:t/>
            </a:r>
            <a:endParaRPr sz="1400">
              <a:solidFill>
                <a:srgbClr val="BFBFBF"/>
              </a:solidFill>
              <a:latin typeface="Merriweather Sans"/>
              <a:ea typeface="Merriweather Sans"/>
              <a:cs typeface="Merriweather Sans"/>
              <a:sym typeface="Merriweather Sans"/>
            </a:endParaRPr>
          </a:p>
          <a:p>
            <a:pPr indent="-196850" lvl="0" marL="285750" marR="0" rtl="0" algn="l">
              <a:spcBef>
                <a:spcPts val="0"/>
              </a:spcBef>
              <a:spcAft>
                <a:spcPts val="0"/>
              </a:spcAft>
              <a:buClr>
                <a:schemeClr val="dk1"/>
              </a:buClr>
              <a:buSzPts val="1400"/>
              <a:buFont typeface="Arial"/>
              <a:buNone/>
            </a:pPr>
            <a:r>
              <a:t/>
            </a:r>
            <a:endParaRPr sz="1400">
              <a:solidFill>
                <a:srgbClr val="BFBFBF"/>
              </a:solidFill>
              <a:latin typeface="Merriweather Sans"/>
              <a:ea typeface="Merriweather Sans"/>
              <a:cs typeface="Merriweather Sans"/>
              <a:sym typeface="Merriweather Sans"/>
            </a:endParaRPr>
          </a:p>
          <a:p>
            <a:pPr indent="-285750" lvl="0" marL="285750" marR="0" rtl="0" algn="l">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Scores not only are used for assessment but also for predictive purposes</a:t>
            </a:r>
            <a:endParaRPr/>
          </a:p>
          <a:p>
            <a:pPr indent="-196850" lvl="0" marL="285750" marR="0" rtl="0" algn="l">
              <a:spcBef>
                <a:spcPts val="0"/>
              </a:spcBef>
              <a:spcAft>
                <a:spcPts val="0"/>
              </a:spcAft>
              <a:buClr>
                <a:schemeClr val="dk1"/>
              </a:buClr>
              <a:buSzPts val="1400"/>
              <a:buFont typeface="Arial"/>
              <a:buNone/>
            </a:pPr>
            <a:r>
              <a:t/>
            </a:r>
            <a:endParaRPr sz="1400">
              <a:solidFill>
                <a:srgbClr val="BFBFBF"/>
              </a:solidFill>
              <a:latin typeface="Merriweather Sans"/>
              <a:ea typeface="Merriweather Sans"/>
              <a:cs typeface="Merriweather Sans"/>
              <a:sym typeface="Merriweather Sans"/>
            </a:endParaRPr>
          </a:p>
          <a:p>
            <a:pPr indent="-285750" lvl="0" marL="285750" marR="0" rtl="0" algn="l">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The Model scores combined with business considerations are used for final decision making</a:t>
            </a:r>
            <a:endParaRPr/>
          </a:p>
          <a:p>
            <a:pPr indent="-196850" lvl="0" marL="285750" marR="0" rtl="0" algn="l">
              <a:spcBef>
                <a:spcPts val="0"/>
              </a:spcBef>
              <a:spcAft>
                <a:spcPts val="0"/>
              </a:spcAft>
              <a:buClr>
                <a:schemeClr val="dk1"/>
              </a:buClr>
              <a:buSzPts val="1400"/>
              <a:buFont typeface="Arial"/>
              <a:buNone/>
            </a:pPr>
            <a:r>
              <a:t/>
            </a:r>
            <a:endParaRPr sz="1400">
              <a:solidFill>
                <a:srgbClr val="BFBFBF"/>
              </a:solidFill>
              <a:latin typeface="Merriweather Sans"/>
              <a:ea typeface="Merriweather Sans"/>
              <a:cs typeface="Merriweather Sans"/>
              <a:sym typeface="Merriweather Sans"/>
            </a:endParaRPr>
          </a:p>
          <a:p>
            <a:pPr indent="0" lvl="0" marL="0" marR="0" rtl="0" algn="l">
              <a:spcBef>
                <a:spcPts val="0"/>
              </a:spcBef>
              <a:spcAft>
                <a:spcPts val="0"/>
              </a:spcAft>
              <a:buNone/>
            </a:pPr>
            <a:r>
              <a:t/>
            </a:r>
            <a:endParaRPr sz="1400">
              <a:solidFill>
                <a:srgbClr val="BFBFBF"/>
              </a:solidFill>
              <a:latin typeface="Merriweather Sans"/>
              <a:ea typeface="Merriweather Sans"/>
              <a:cs typeface="Merriweather Sans"/>
              <a:sym typeface="Merriweather Sans"/>
            </a:endParaRPr>
          </a:p>
        </p:txBody>
      </p:sp>
      <p:pic>
        <p:nvPicPr>
          <p:cNvPr id="369" name="Google Shape;369;p34"/>
          <p:cNvPicPr preferRelativeResize="0"/>
          <p:nvPr/>
        </p:nvPicPr>
        <p:blipFill rotWithShape="1">
          <a:blip r:embed="rId3">
            <a:alphaModFix/>
          </a:blip>
          <a:srcRect b="0" l="0" r="0" t="0"/>
          <a:stretch/>
        </p:blipFill>
        <p:spPr>
          <a:xfrm>
            <a:off x="6626433" y="2873004"/>
            <a:ext cx="5419725" cy="2962275"/>
          </a:xfrm>
          <a:prstGeom prst="rect">
            <a:avLst/>
          </a:prstGeom>
          <a:noFill/>
          <a:ln>
            <a:noFill/>
          </a:ln>
        </p:spPr>
      </p:pic>
      <p:sp>
        <p:nvSpPr>
          <p:cNvPr id="370" name="Google Shape;370;p34"/>
          <p:cNvSpPr txBox="1"/>
          <p:nvPr/>
        </p:nvSpPr>
        <p:spPr>
          <a:xfrm>
            <a:off x="7925037" y="2375175"/>
            <a:ext cx="2475413" cy="45435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2700"/>
              <a:buFont typeface="Arial"/>
              <a:buNone/>
            </a:pPr>
            <a:r>
              <a:rPr b="1" lang="en-IN" sz="2700">
                <a:solidFill>
                  <a:schemeClr val="lt2"/>
                </a:solidFill>
                <a:latin typeface="Verdana"/>
                <a:ea typeface="Verdana"/>
                <a:cs typeface="Verdana"/>
                <a:sym typeface="Verdana"/>
              </a:rPr>
              <a:t>An Example</a:t>
            </a:r>
            <a:endParaRPr/>
          </a:p>
        </p:txBody>
      </p:sp>
      <p:pic>
        <p:nvPicPr>
          <p:cNvPr id="371" name="Google Shape;371;p34"/>
          <p:cNvPicPr preferRelativeResize="0"/>
          <p:nvPr/>
        </p:nvPicPr>
        <p:blipFill rotWithShape="1">
          <a:blip r:embed="rId4">
            <a:alphaModFix/>
          </a:blip>
          <a:srcRect b="0" l="0" r="0" t="0"/>
          <a:stretch/>
        </p:blipFill>
        <p:spPr>
          <a:xfrm>
            <a:off x="6626433" y="5942851"/>
            <a:ext cx="2519798" cy="8492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descr="Low Angle View of Office Building Against Clear Sky" id="376" name="Google Shape;376;p35"/>
          <p:cNvPicPr preferRelativeResize="0"/>
          <p:nvPr>
            <p:ph idx="2" type="pic"/>
          </p:nvPr>
        </p:nvPicPr>
        <p:blipFill rotWithShape="1">
          <a:blip r:embed="rId3">
            <a:alphaModFix/>
          </a:blip>
          <a:srcRect b="13925" l="0" r="0" t="13926"/>
          <a:stretch/>
        </p:blipFill>
        <p:spPr>
          <a:xfrm>
            <a:off x="-1" y="130966"/>
            <a:ext cx="12192000" cy="6602574"/>
          </a:xfrm>
          <a:prstGeom prst="rect">
            <a:avLst/>
          </a:prstGeom>
          <a:solidFill>
            <a:srgbClr val="A5A5A5"/>
          </a:solidFill>
          <a:ln>
            <a:noFill/>
          </a:ln>
        </p:spPr>
      </p:pic>
      <p:sp>
        <p:nvSpPr>
          <p:cNvPr id="377" name="Google Shape;377;p35"/>
          <p:cNvSpPr txBox="1"/>
          <p:nvPr>
            <p:ph type="title"/>
          </p:nvPr>
        </p:nvSpPr>
        <p:spPr>
          <a:xfrm>
            <a:off x="777240" y="1033272"/>
            <a:ext cx="5056083" cy="7826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Verdana"/>
              <a:buNone/>
            </a:pPr>
            <a:r>
              <a:rPr lang="en-IN"/>
              <a:t>Data Set Link</a:t>
            </a:r>
            <a:endParaRPr/>
          </a:p>
        </p:txBody>
      </p:sp>
      <p:sp>
        <p:nvSpPr>
          <p:cNvPr id="378" name="Google Shape;378;p35"/>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79" name="Google Shape;379;p35"/>
          <p:cNvSpPr/>
          <p:nvPr/>
        </p:nvSpPr>
        <p:spPr>
          <a:xfrm>
            <a:off x="257281" y="2104900"/>
            <a:ext cx="6096000"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200" u="sng">
                <a:solidFill>
                  <a:schemeClr val="hlink"/>
                </a:solidFill>
                <a:latin typeface="Merriweather Sans"/>
                <a:ea typeface="Merriweather Sans"/>
                <a:cs typeface="Merriweather Sans"/>
                <a:sym typeface="Merriweather Sans"/>
                <a:hlinkClick r:id="rId4"/>
              </a:rPr>
              <a:t>https://www.kaggle.com/wendykan/lending-club-loan-data</a:t>
            </a:r>
            <a:endParaRPr sz="2200">
              <a:solidFill>
                <a:srgbClr val="FFC000"/>
              </a:solidFill>
              <a:latin typeface="Merriweather Sans"/>
              <a:ea typeface="Merriweather Sans"/>
              <a:cs typeface="Merriweather Sans"/>
              <a:sym typeface="Merriweather Sans"/>
            </a:endParaRPr>
          </a:p>
          <a:p>
            <a:pPr indent="0" lvl="0" marL="0" marR="0" rtl="0" algn="l">
              <a:spcBef>
                <a:spcPts val="0"/>
              </a:spcBef>
              <a:spcAft>
                <a:spcPts val="0"/>
              </a:spcAft>
              <a:buNone/>
            </a:pPr>
            <a:r>
              <a:t/>
            </a:r>
            <a:endParaRPr sz="2200">
              <a:solidFill>
                <a:schemeClr val="dk2"/>
              </a:solidFill>
              <a:latin typeface="Merriweather Sans"/>
              <a:ea typeface="Merriweather Sans"/>
              <a:cs typeface="Merriweather Sans"/>
              <a:sym typeface="Merriweather Sans"/>
            </a:endParaRPr>
          </a:p>
          <a:p>
            <a:pPr indent="0" lvl="0" marL="0" marR="0" rtl="0" algn="l">
              <a:spcBef>
                <a:spcPts val="0"/>
              </a:spcBef>
              <a:spcAft>
                <a:spcPts val="0"/>
              </a:spcAft>
              <a:buNone/>
            </a:pPr>
            <a:r>
              <a:rPr lang="en-IN" sz="2200">
                <a:solidFill>
                  <a:schemeClr val="dk2"/>
                </a:solidFill>
                <a:latin typeface="Merriweather Sans"/>
                <a:ea typeface="Merriweather Sans"/>
                <a:cs typeface="Merriweather Sans"/>
                <a:sym typeface="Merriweather Sans"/>
              </a:rPr>
              <a:t>Loan Data (887K x 75)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descr="Low Angle View of Office Building Against Blue Sky" id="384" name="Google Shape;384;p36"/>
          <p:cNvPicPr preferRelativeResize="0"/>
          <p:nvPr>
            <p:ph idx="2" type="pic"/>
          </p:nvPr>
        </p:nvPicPr>
        <p:blipFill rotWithShape="1">
          <a:blip r:embed="rId3">
            <a:alphaModFix/>
          </a:blip>
          <a:srcRect b="0" l="2749" r="2748" t="0"/>
          <a:stretch/>
        </p:blipFill>
        <p:spPr>
          <a:xfrm>
            <a:off x="2" y="0"/>
            <a:ext cx="9155429" cy="6858000"/>
          </a:xfrm>
          <a:prstGeom prst="rect">
            <a:avLst/>
          </a:prstGeom>
          <a:solidFill>
            <a:srgbClr val="A5A5A5"/>
          </a:solidFill>
          <a:ln>
            <a:noFill/>
          </a:ln>
        </p:spPr>
      </p:pic>
      <p:sp>
        <p:nvSpPr>
          <p:cNvPr id="385" name="Google Shape;385;p36"/>
          <p:cNvSpPr txBox="1"/>
          <p:nvPr>
            <p:ph type="title"/>
          </p:nvPr>
        </p:nvSpPr>
        <p:spPr>
          <a:xfrm>
            <a:off x="7192372" y="973512"/>
            <a:ext cx="4183939" cy="2281355"/>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7000"/>
              <a:buFont typeface="Verdana"/>
              <a:buNone/>
            </a:pPr>
            <a:r>
              <a:rPr lang="en-IN"/>
              <a:t>THANK</a:t>
            </a:r>
            <a:br>
              <a:rPr lang="en-IN"/>
            </a:br>
            <a:r>
              <a:rPr lang="en-IN"/>
              <a:t>YOU!</a:t>
            </a:r>
            <a:endParaRPr/>
          </a:p>
        </p:txBody>
      </p:sp>
      <p:sp>
        <p:nvSpPr>
          <p:cNvPr id="386" name="Google Shape;386;p36"/>
          <p:cNvSpPr txBox="1"/>
          <p:nvPr>
            <p:ph idx="1" type="body"/>
          </p:nvPr>
        </p:nvSpPr>
        <p:spPr>
          <a:xfrm>
            <a:off x="8240540" y="3675708"/>
            <a:ext cx="3135771" cy="110189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2"/>
              </a:buClr>
              <a:buSzPts val="3500"/>
              <a:buNone/>
            </a:pPr>
            <a:r>
              <a:rPr lang="en-IN"/>
              <a:t>Aritra Kumar Sinha</a:t>
            </a:r>
            <a:endParaRPr/>
          </a:p>
        </p:txBody>
      </p:sp>
      <p:sp>
        <p:nvSpPr>
          <p:cNvPr id="387" name="Google Shape;387;p36"/>
          <p:cNvSpPr txBox="1"/>
          <p:nvPr>
            <p:ph idx="4" type="body"/>
          </p:nvPr>
        </p:nvSpPr>
        <p:spPr>
          <a:xfrm>
            <a:off x="7008780" y="4805882"/>
            <a:ext cx="4367531" cy="2880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2"/>
              </a:buClr>
              <a:buSzPts val="1400"/>
              <a:buNone/>
            </a:pPr>
            <a:r>
              <a:rPr lang="en-IN"/>
              <a:t>Phone</a:t>
            </a:r>
            <a:endParaRPr/>
          </a:p>
        </p:txBody>
      </p:sp>
      <p:sp>
        <p:nvSpPr>
          <p:cNvPr id="388" name="Google Shape;388;p36"/>
          <p:cNvSpPr txBox="1"/>
          <p:nvPr>
            <p:ph idx="3" type="body"/>
          </p:nvPr>
        </p:nvSpPr>
        <p:spPr>
          <a:xfrm>
            <a:off x="7008780" y="5019264"/>
            <a:ext cx="4367531" cy="47451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2200"/>
              <a:buNone/>
            </a:pPr>
            <a:r>
              <a:rPr lang="en-IN"/>
              <a:t>+91 9650444155</a:t>
            </a:r>
            <a:endParaRPr/>
          </a:p>
        </p:txBody>
      </p:sp>
      <p:sp>
        <p:nvSpPr>
          <p:cNvPr id="389" name="Google Shape;389;p36"/>
          <p:cNvSpPr txBox="1"/>
          <p:nvPr>
            <p:ph idx="6" type="body"/>
          </p:nvPr>
        </p:nvSpPr>
        <p:spPr>
          <a:xfrm>
            <a:off x="7008780" y="5466001"/>
            <a:ext cx="4367531" cy="2880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2"/>
              </a:buClr>
              <a:buSzPts val="1400"/>
              <a:buNone/>
            </a:pPr>
            <a:r>
              <a:rPr lang="en-IN"/>
              <a:t>Email</a:t>
            </a:r>
            <a:endParaRPr/>
          </a:p>
        </p:txBody>
      </p:sp>
      <p:sp>
        <p:nvSpPr>
          <p:cNvPr id="390" name="Google Shape;390;p36"/>
          <p:cNvSpPr txBox="1"/>
          <p:nvPr>
            <p:ph idx="5" type="body"/>
          </p:nvPr>
        </p:nvSpPr>
        <p:spPr>
          <a:xfrm>
            <a:off x="5455755" y="5685822"/>
            <a:ext cx="5920556" cy="47451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2200"/>
              <a:buNone/>
            </a:pPr>
            <a:r>
              <a:rPr lang="en-IN"/>
              <a:t>aritrakumar.sinha@gmail.com</a:t>
            </a:r>
            <a:endParaRPr/>
          </a:p>
        </p:txBody>
      </p:sp>
      <p:pic>
        <p:nvPicPr>
          <p:cNvPr id="391" name="Google Shape;391;p36"/>
          <p:cNvPicPr preferRelativeResize="0"/>
          <p:nvPr/>
        </p:nvPicPr>
        <p:blipFill rotWithShape="1">
          <a:blip r:embed="rId4">
            <a:alphaModFix/>
          </a:blip>
          <a:srcRect b="38393" l="0" r="0" t="38469"/>
          <a:stretch/>
        </p:blipFill>
        <p:spPr>
          <a:xfrm>
            <a:off x="205400" y="267900"/>
            <a:ext cx="4762500" cy="110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Low Angle View of Office Building Against Clear Sky" id="205" name="Google Shape;205;p23"/>
          <p:cNvPicPr preferRelativeResize="0"/>
          <p:nvPr>
            <p:ph idx="2" type="pic"/>
          </p:nvPr>
        </p:nvPicPr>
        <p:blipFill rotWithShape="1">
          <a:blip r:embed="rId3">
            <a:alphaModFix/>
          </a:blip>
          <a:srcRect b="13925" l="0" r="0" t="13926"/>
          <a:stretch/>
        </p:blipFill>
        <p:spPr>
          <a:xfrm>
            <a:off x="0" y="63200"/>
            <a:ext cx="12192000" cy="6858000"/>
          </a:xfrm>
          <a:prstGeom prst="rect">
            <a:avLst/>
          </a:prstGeom>
          <a:solidFill>
            <a:srgbClr val="A5A5A5"/>
          </a:solidFill>
          <a:ln>
            <a:noFill/>
          </a:ln>
        </p:spPr>
      </p:pic>
      <p:sp>
        <p:nvSpPr>
          <p:cNvPr id="206" name="Google Shape;206;p23"/>
          <p:cNvSpPr txBox="1"/>
          <p:nvPr>
            <p:ph type="title"/>
          </p:nvPr>
        </p:nvSpPr>
        <p:spPr>
          <a:xfrm>
            <a:off x="456915" y="376922"/>
            <a:ext cx="5056200" cy="782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Verdana"/>
              <a:buNone/>
            </a:pPr>
            <a:r>
              <a:rPr lang="en-IN"/>
              <a:t>Problem Statement</a:t>
            </a:r>
            <a:endParaRPr/>
          </a:p>
        </p:txBody>
      </p:sp>
      <p:sp>
        <p:nvSpPr>
          <p:cNvPr id="207" name="Google Shape;207;p23"/>
          <p:cNvSpPr txBox="1"/>
          <p:nvPr>
            <p:ph idx="1" type="body"/>
          </p:nvPr>
        </p:nvSpPr>
        <p:spPr>
          <a:xfrm>
            <a:off x="532925" y="1475325"/>
            <a:ext cx="6780600" cy="120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200"/>
              <a:buNone/>
            </a:pPr>
            <a:r>
              <a:rPr lang="en-IN"/>
              <a:t>Build a credit score using Machine Learning and that indicates the likelihood of loan repayment</a:t>
            </a:r>
            <a:endParaRPr/>
          </a:p>
        </p:txBody>
      </p:sp>
      <p:sp>
        <p:nvSpPr>
          <p:cNvPr id="208" name="Google Shape;208;p23"/>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774031" y="1033272"/>
            <a:ext cx="9350629" cy="7826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Verdana"/>
              <a:buNone/>
            </a:pPr>
            <a:r>
              <a:rPr lang="en-IN"/>
              <a:t>Credit Scoring – What , Why &amp; How </a:t>
            </a:r>
            <a:endParaRPr/>
          </a:p>
        </p:txBody>
      </p:sp>
      <p:sp>
        <p:nvSpPr>
          <p:cNvPr id="214" name="Google Shape;214;p24"/>
          <p:cNvSpPr txBox="1"/>
          <p:nvPr>
            <p:ph idx="5" type="body"/>
          </p:nvPr>
        </p:nvSpPr>
        <p:spPr>
          <a:xfrm>
            <a:off x="774032" y="2105068"/>
            <a:ext cx="10218713" cy="7826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200"/>
              <a:buNone/>
            </a:pPr>
            <a:r>
              <a:rPr lang="en-IN"/>
              <a:t>What : Methodology leveraged by Financial Institutions to determine the risk of non payment associated with loans </a:t>
            </a:r>
            <a:endParaRPr/>
          </a:p>
        </p:txBody>
      </p:sp>
      <p:sp>
        <p:nvSpPr>
          <p:cNvPr id="215" name="Google Shape;215;p24"/>
          <p:cNvSpPr txBox="1"/>
          <p:nvPr>
            <p:ph idx="3" type="body"/>
          </p:nvPr>
        </p:nvSpPr>
        <p:spPr>
          <a:xfrm>
            <a:off x="774032" y="3563411"/>
            <a:ext cx="4365625" cy="2333625"/>
          </a:xfrm>
          <a:prstGeom prst="rect">
            <a:avLst/>
          </a:prstGeom>
          <a:noFill/>
          <a:ln>
            <a:noFill/>
          </a:ln>
        </p:spPr>
        <p:txBody>
          <a:bodyPr anchorCtr="0" anchor="t" bIns="45700" lIns="91425" spcFirstLastPara="1" rIns="91425" wrap="square" tIns="45700">
            <a:noAutofit/>
          </a:bodyPr>
          <a:lstStyle/>
          <a:p>
            <a:pPr indent="-180000" lvl="0" marL="180000" rtl="0" algn="l">
              <a:lnSpc>
                <a:spcPct val="110000"/>
              </a:lnSpc>
              <a:spcBef>
                <a:spcPts val="0"/>
              </a:spcBef>
              <a:spcAft>
                <a:spcPts val="0"/>
              </a:spcAft>
              <a:buSzPts val="1400"/>
              <a:buChar char="▪"/>
            </a:pPr>
            <a:r>
              <a:rPr lang="en-IN"/>
              <a:t>Credit Scoring enables decision making at all customer lifecycle stages</a:t>
            </a:r>
            <a:endParaRPr/>
          </a:p>
          <a:p>
            <a:pPr indent="-91100" lvl="0" marL="180000" rtl="0" algn="l">
              <a:lnSpc>
                <a:spcPct val="110000"/>
              </a:lnSpc>
              <a:spcBef>
                <a:spcPts val="600"/>
              </a:spcBef>
              <a:spcAft>
                <a:spcPts val="0"/>
              </a:spcAft>
              <a:buSzPts val="1400"/>
              <a:buNone/>
            </a:pPr>
            <a:r>
              <a:t/>
            </a:r>
            <a:endParaRPr/>
          </a:p>
          <a:p>
            <a:pPr indent="-180000" lvl="0" marL="180000" rtl="0" algn="l">
              <a:lnSpc>
                <a:spcPct val="110000"/>
              </a:lnSpc>
              <a:spcBef>
                <a:spcPts val="600"/>
              </a:spcBef>
              <a:spcAft>
                <a:spcPts val="0"/>
              </a:spcAft>
              <a:buSzPts val="1400"/>
              <a:buChar char="▪"/>
            </a:pPr>
            <a:r>
              <a:rPr lang="en-IN"/>
              <a:t>Removes the need to manually examine each loan customer</a:t>
            </a:r>
            <a:endParaRPr/>
          </a:p>
          <a:p>
            <a:pPr indent="-91100" lvl="0" marL="180000" rtl="0" algn="l">
              <a:lnSpc>
                <a:spcPct val="110000"/>
              </a:lnSpc>
              <a:spcBef>
                <a:spcPts val="600"/>
              </a:spcBef>
              <a:spcAft>
                <a:spcPts val="0"/>
              </a:spcAft>
              <a:buSzPts val="1400"/>
              <a:buNone/>
            </a:pPr>
            <a:r>
              <a:t/>
            </a:r>
            <a:endParaRPr/>
          </a:p>
          <a:p>
            <a:pPr indent="-180000" lvl="0" marL="180000" rtl="0" algn="l">
              <a:lnSpc>
                <a:spcPct val="110000"/>
              </a:lnSpc>
              <a:spcBef>
                <a:spcPts val="600"/>
              </a:spcBef>
              <a:spcAft>
                <a:spcPts val="0"/>
              </a:spcAft>
              <a:buSzPts val="1400"/>
              <a:buChar char="▪"/>
            </a:pPr>
            <a:r>
              <a:rPr lang="en-IN"/>
              <a:t>Clear understanding of Denial or Approval reasons leading to sound business approach</a:t>
            </a:r>
            <a:endParaRPr/>
          </a:p>
        </p:txBody>
      </p:sp>
      <p:sp>
        <p:nvSpPr>
          <p:cNvPr id="216" name="Google Shape;216;p24"/>
          <p:cNvSpPr txBox="1"/>
          <p:nvPr>
            <p:ph idx="2" type="body"/>
          </p:nvPr>
        </p:nvSpPr>
        <p:spPr>
          <a:xfrm>
            <a:off x="6627120" y="2993041"/>
            <a:ext cx="4365625"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How is it used?</a:t>
            </a:r>
            <a:endParaRPr/>
          </a:p>
        </p:txBody>
      </p:sp>
      <p:sp>
        <p:nvSpPr>
          <p:cNvPr id="217" name="Google Shape;217;p24"/>
          <p:cNvSpPr txBox="1"/>
          <p:nvPr>
            <p:ph idx="4" type="body"/>
          </p:nvPr>
        </p:nvSpPr>
        <p:spPr>
          <a:xfrm>
            <a:off x="6627121" y="3563411"/>
            <a:ext cx="4486356" cy="2570103"/>
          </a:xfrm>
          <a:prstGeom prst="rect">
            <a:avLst/>
          </a:prstGeom>
          <a:noFill/>
          <a:ln>
            <a:noFill/>
          </a:ln>
        </p:spPr>
        <p:txBody>
          <a:bodyPr anchorCtr="0" anchor="t" bIns="45700" lIns="91425" spcFirstLastPara="1" rIns="91425" wrap="square" tIns="45700">
            <a:noAutofit/>
          </a:bodyPr>
          <a:lstStyle/>
          <a:p>
            <a:pPr indent="-180000" lvl="0" marL="180000" rtl="0" algn="l">
              <a:lnSpc>
                <a:spcPct val="100000"/>
              </a:lnSpc>
              <a:spcBef>
                <a:spcPts val="0"/>
              </a:spcBef>
              <a:spcAft>
                <a:spcPts val="0"/>
              </a:spcAft>
              <a:buSzPts val="1400"/>
              <a:buChar char="▪"/>
            </a:pPr>
            <a:r>
              <a:rPr lang="en-IN"/>
              <a:t>Credit Scores are used to determine the following areas under Loan portfolios</a:t>
            </a:r>
            <a:endParaRPr/>
          </a:p>
          <a:p>
            <a:pPr indent="-91100" lvl="0" marL="180000" rtl="0" algn="l">
              <a:lnSpc>
                <a:spcPct val="100000"/>
              </a:lnSpc>
              <a:spcBef>
                <a:spcPts val="600"/>
              </a:spcBef>
              <a:spcAft>
                <a:spcPts val="0"/>
              </a:spcAft>
              <a:buSzPts val="1400"/>
              <a:buNone/>
            </a:pPr>
            <a:r>
              <a:t/>
            </a:r>
            <a:endParaRPr/>
          </a:p>
          <a:p>
            <a:pPr indent="-228600" lvl="1" marL="685800" rtl="0" algn="l">
              <a:lnSpc>
                <a:spcPct val="100000"/>
              </a:lnSpc>
              <a:spcBef>
                <a:spcPts val="500"/>
              </a:spcBef>
              <a:spcAft>
                <a:spcPts val="0"/>
              </a:spcAft>
              <a:buClr>
                <a:srgbClr val="BFBFBF"/>
              </a:buClr>
              <a:buSzPts val="1400"/>
              <a:buChar char="•"/>
            </a:pPr>
            <a:r>
              <a:rPr b="1" lang="en-IN" sz="1400">
                <a:solidFill>
                  <a:srgbClr val="BFBFBF"/>
                </a:solidFill>
              </a:rPr>
              <a:t>Approva</a:t>
            </a:r>
            <a:r>
              <a:rPr lang="en-IN" sz="1400">
                <a:solidFill>
                  <a:srgbClr val="BFBFBF"/>
                </a:solidFill>
              </a:rPr>
              <a:t>l – Should the Loan be approved?</a:t>
            </a:r>
            <a:endParaRPr/>
          </a:p>
          <a:p>
            <a:pPr indent="-228600" lvl="1" marL="685800" rtl="0" algn="l">
              <a:lnSpc>
                <a:spcPct val="100000"/>
              </a:lnSpc>
              <a:spcBef>
                <a:spcPts val="500"/>
              </a:spcBef>
              <a:spcAft>
                <a:spcPts val="0"/>
              </a:spcAft>
              <a:buClr>
                <a:srgbClr val="BFBFBF"/>
              </a:buClr>
              <a:buSzPts val="1400"/>
              <a:buChar char="•"/>
            </a:pPr>
            <a:r>
              <a:rPr b="1" lang="en-IN" sz="1400">
                <a:solidFill>
                  <a:srgbClr val="BFBFBF"/>
                </a:solidFill>
              </a:rPr>
              <a:t>Pricing</a:t>
            </a:r>
            <a:r>
              <a:rPr lang="en-IN" sz="1400">
                <a:solidFill>
                  <a:srgbClr val="BFBFBF"/>
                </a:solidFill>
              </a:rPr>
              <a:t> – What is the right Interest ?</a:t>
            </a:r>
            <a:endParaRPr/>
          </a:p>
          <a:p>
            <a:pPr indent="-228600" lvl="1" marL="685800" rtl="0" algn="l">
              <a:lnSpc>
                <a:spcPct val="100000"/>
              </a:lnSpc>
              <a:spcBef>
                <a:spcPts val="500"/>
              </a:spcBef>
              <a:spcAft>
                <a:spcPts val="0"/>
              </a:spcAft>
              <a:buClr>
                <a:srgbClr val="BFBFBF"/>
              </a:buClr>
              <a:buSzPts val="1400"/>
              <a:buChar char="•"/>
            </a:pPr>
            <a:r>
              <a:rPr b="1" lang="en-IN" sz="1400">
                <a:solidFill>
                  <a:srgbClr val="BFBFBF"/>
                </a:solidFill>
              </a:rPr>
              <a:t>Cross Sell </a:t>
            </a:r>
            <a:r>
              <a:rPr lang="en-IN" sz="1400">
                <a:solidFill>
                  <a:srgbClr val="BFBFBF"/>
                </a:solidFill>
              </a:rPr>
              <a:t>– Can we sell another loan ?</a:t>
            </a:r>
            <a:endParaRPr/>
          </a:p>
          <a:p>
            <a:pPr indent="-228600" lvl="1" marL="685800" rtl="0" algn="l">
              <a:lnSpc>
                <a:spcPct val="100000"/>
              </a:lnSpc>
              <a:spcBef>
                <a:spcPts val="500"/>
              </a:spcBef>
              <a:spcAft>
                <a:spcPts val="0"/>
              </a:spcAft>
              <a:buClr>
                <a:srgbClr val="BFBFBF"/>
              </a:buClr>
              <a:buSzPts val="1400"/>
              <a:buChar char="•"/>
            </a:pPr>
            <a:r>
              <a:rPr b="1" lang="en-IN" sz="1400">
                <a:solidFill>
                  <a:srgbClr val="BFBFBF"/>
                </a:solidFill>
              </a:rPr>
              <a:t>Refinance</a:t>
            </a:r>
            <a:r>
              <a:rPr lang="en-IN" sz="1400">
                <a:solidFill>
                  <a:srgbClr val="BFBFBF"/>
                </a:solidFill>
              </a:rPr>
              <a:t> – Should there be a change in Interest?</a:t>
            </a:r>
            <a:endParaRPr/>
          </a:p>
          <a:p>
            <a:pPr indent="0" lvl="0" marL="0" rtl="0" algn="l">
              <a:lnSpc>
                <a:spcPct val="100000"/>
              </a:lnSpc>
              <a:spcBef>
                <a:spcPts val="600"/>
              </a:spcBef>
              <a:spcAft>
                <a:spcPts val="0"/>
              </a:spcAft>
              <a:buSzPts val="1400"/>
              <a:buNone/>
            </a:pPr>
            <a:r>
              <a:t/>
            </a:r>
            <a:endParaRPr/>
          </a:p>
          <a:p>
            <a:pPr indent="-91100" lvl="0" marL="180000" rtl="0" algn="l">
              <a:lnSpc>
                <a:spcPct val="100000"/>
              </a:lnSpc>
              <a:spcBef>
                <a:spcPts val="600"/>
              </a:spcBef>
              <a:spcAft>
                <a:spcPts val="0"/>
              </a:spcAft>
              <a:buSzPts val="1400"/>
              <a:buNone/>
            </a:pPr>
            <a:r>
              <a:t/>
            </a:r>
            <a:endParaRPr/>
          </a:p>
        </p:txBody>
      </p:sp>
      <p:sp>
        <p:nvSpPr>
          <p:cNvPr id="218" name="Google Shape;218;p24"/>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19" name="Google Shape;219;p24"/>
          <p:cNvSpPr txBox="1"/>
          <p:nvPr>
            <p:ph idx="1" type="body"/>
          </p:nvPr>
        </p:nvSpPr>
        <p:spPr>
          <a:xfrm>
            <a:off x="774031" y="2993041"/>
            <a:ext cx="4365625"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Why is it used?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774030" y="1033272"/>
            <a:ext cx="9956131" cy="7826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Verdana"/>
              <a:buNone/>
            </a:pPr>
            <a:r>
              <a:rPr lang="en-IN"/>
              <a:t>Scorecards – How to they look like ?</a:t>
            </a:r>
            <a:endParaRPr/>
          </a:p>
        </p:txBody>
      </p:sp>
      <p:sp>
        <p:nvSpPr>
          <p:cNvPr id="225" name="Google Shape;225;p25"/>
          <p:cNvSpPr txBox="1"/>
          <p:nvPr>
            <p:ph idx="5" type="body"/>
          </p:nvPr>
        </p:nvSpPr>
        <p:spPr>
          <a:xfrm>
            <a:off x="774032" y="2105068"/>
            <a:ext cx="10218713" cy="7826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200"/>
              <a:buNone/>
            </a:pPr>
            <a:r>
              <a:rPr lang="en-IN"/>
              <a:t>Scorecards are deployed to take Model Driven decisions in an intuitive manner </a:t>
            </a:r>
            <a:endParaRPr/>
          </a:p>
        </p:txBody>
      </p:sp>
      <p:sp>
        <p:nvSpPr>
          <p:cNvPr id="226" name="Google Shape;226;p25"/>
          <p:cNvSpPr txBox="1"/>
          <p:nvPr>
            <p:ph idx="2" type="body"/>
          </p:nvPr>
        </p:nvSpPr>
        <p:spPr>
          <a:xfrm>
            <a:off x="5564881" y="2648485"/>
            <a:ext cx="5379350"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Steps to build a Scorecard</a:t>
            </a:r>
            <a:endParaRPr/>
          </a:p>
        </p:txBody>
      </p:sp>
      <p:sp>
        <p:nvSpPr>
          <p:cNvPr id="227" name="Google Shape;227;p25"/>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8" name="Google Shape;228;p25"/>
          <p:cNvSpPr txBox="1"/>
          <p:nvPr>
            <p:ph idx="1" type="body"/>
          </p:nvPr>
        </p:nvSpPr>
        <p:spPr>
          <a:xfrm>
            <a:off x="774031" y="2648485"/>
            <a:ext cx="4365625"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Why is it used? </a:t>
            </a:r>
            <a:endParaRPr/>
          </a:p>
        </p:txBody>
      </p:sp>
      <p:graphicFrame>
        <p:nvGraphicFramePr>
          <p:cNvPr id="229" name="Google Shape;229;p25"/>
          <p:cNvGraphicFramePr/>
          <p:nvPr/>
        </p:nvGraphicFramePr>
        <p:xfrm>
          <a:off x="356772" y="3176864"/>
          <a:ext cx="3000000" cy="3000000"/>
        </p:xfrm>
        <a:graphic>
          <a:graphicData uri="http://schemas.openxmlformats.org/drawingml/2006/table">
            <a:tbl>
              <a:tblPr>
                <a:noFill/>
                <a:tableStyleId>{3D5756AF-0EA3-4FD3-A013-7C1D927ADE2F}</a:tableStyleId>
              </a:tblPr>
              <a:tblGrid>
                <a:gridCol w="1158475"/>
                <a:gridCol w="1938925"/>
                <a:gridCol w="1268225"/>
              </a:tblGrid>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Variable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Value Bucket</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Scorecard Point</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AGE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&lt;22</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AGE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22&lt;=AGE&lt;26</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AGE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26&lt;=AGE&lt;29</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185</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AGE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29&lt;=AGE&lt;32</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AGE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32&lt;=AGE&lt;36</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210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AGE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36&lt;=AGE&lt;42</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225</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AGE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&gt;=42</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250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HOME STATUS</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OWN</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225</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HOME STATUS</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RENT</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110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INCOME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&lt;10000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INCOME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10000&lt;=INCOME&lt;17000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140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INCOME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17000&lt;=INCOME&lt;25000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180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INCOME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25000&lt;=INCOME&lt;35000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INCOME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35000&lt;=INCOME&lt;58000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225</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r h="2059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INCOME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58000&lt;=INCOME&lt;100000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230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EFDA"/>
                    </a:solidFill>
                  </a:tcPr>
                </a:tc>
              </a:tr>
            </a:tbl>
          </a:graphicData>
        </a:graphic>
      </p:graphicFrame>
      <p:sp>
        <p:nvSpPr>
          <p:cNvPr id="230" name="Google Shape;230;p25"/>
          <p:cNvSpPr txBox="1"/>
          <p:nvPr>
            <p:ph idx="3" type="body"/>
          </p:nvPr>
        </p:nvSpPr>
        <p:spPr>
          <a:xfrm>
            <a:off x="5564881" y="3102838"/>
            <a:ext cx="4365625" cy="2333625"/>
          </a:xfrm>
          <a:prstGeom prst="rect">
            <a:avLst/>
          </a:prstGeom>
          <a:noFill/>
          <a:ln>
            <a:noFill/>
          </a:ln>
        </p:spPr>
        <p:txBody>
          <a:bodyPr anchorCtr="0" anchor="t" bIns="45700" lIns="91425" spcFirstLastPara="1" rIns="91425" wrap="square" tIns="45700">
            <a:noAutofit/>
          </a:bodyPr>
          <a:lstStyle/>
          <a:p>
            <a:pPr indent="-180000" lvl="0" marL="180000" rtl="0" algn="l">
              <a:lnSpc>
                <a:spcPct val="110000"/>
              </a:lnSpc>
              <a:spcBef>
                <a:spcPts val="0"/>
              </a:spcBef>
              <a:spcAft>
                <a:spcPts val="0"/>
              </a:spcAft>
              <a:buSzPts val="1500"/>
              <a:buChar char="▪"/>
            </a:pPr>
            <a:r>
              <a:rPr b="1" lang="en-IN" sz="1500"/>
              <a:t>Exploratory Data Analysis</a:t>
            </a:r>
            <a:endParaRPr/>
          </a:p>
          <a:p>
            <a:pPr indent="-84750" lvl="0" marL="180000" rtl="0" algn="l">
              <a:lnSpc>
                <a:spcPct val="110000"/>
              </a:lnSpc>
              <a:spcBef>
                <a:spcPts val="600"/>
              </a:spcBef>
              <a:spcAft>
                <a:spcPts val="0"/>
              </a:spcAft>
              <a:buSzPts val="1500"/>
              <a:buNone/>
            </a:pPr>
            <a:r>
              <a:t/>
            </a:r>
            <a:endParaRPr b="1" sz="1500"/>
          </a:p>
          <a:p>
            <a:pPr indent="-180000" lvl="0" marL="180000" rtl="0" algn="l">
              <a:lnSpc>
                <a:spcPct val="110000"/>
              </a:lnSpc>
              <a:spcBef>
                <a:spcPts val="600"/>
              </a:spcBef>
              <a:spcAft>
                <a:spcPts val="0"/>
              </a:spcAft>
              <a:buSzPts val="1500"/>
              <a:buChar char="▪"/>
            </a:pPr>
            <a:r>
              <a:rPr b="1" lang="en-IN" sz="1500"/>
              <a:t>Variable Discretization </a:t>
            </a:r>
            <a:endParaRPr/>
          </a:p>
          <a:p>
            <a:pPr indent="-84750" lvl="0" marL="180000" rtl="0" algn="l">
              <a:lnSpc>
                <a:spcPct val="110000"/>
              </a:lnSpc>
              <a:spcBef>
                <a:spcPts val="600"/>
              </a:spcBef>
              <a:spcAft>
                <a:spcPts val="0"/>
              </a:spcAft>
              <a:buSzPts val="1500"/>
              <a:buNone/>
            </a:pPr>
            <a:r>
              <a:t/>
            </a:r>
            <a:endParaRPr b="1" sz="1500"/>
          </a:p>
          <a:p>
            <a:pPr indent="-180000" lvl="0" marL="180000" rtl="0" algn="l">
              <a:lnSpc>
                <a:spcPct val="110000"/>
              </a:lnSpc>
              <a:spcBef>
                <a:spcPts val="600"/>
              </a:spcBef>
              <a:spcAft>
                <a:spcPts val="0"/>
              </a:spcAft>
              <a:buSzPts val="1500"/>
              <a:buChar char="▪"/>
            </a:pPr>
            <a:r>
              <a:rPr b="1" lang="en-IN" sz="1500"/>
              <a:t>WOE Substitution and IV Screening</a:t>
            </a:r>
            <a:endParaRPr/>
          </a:p>
          <a:p>
            <a:pPr indent="-84750" lvl="0" marL="180000" rtl="0" algn="l">
              <a:lnSpc>
                <a:spcPct val="110000"/>
              </a:lnSpc>
              <a:spcBef>
                <a:spcPts val="600"/>
              </a:spcBef>
              <a:spcAft>
                <a:spcPts val="0"/>
              </a:spcAft>
              <a:buSzPts val="1500"/>
              <a:buNone/>
            </a:pPr>
            <a:r>
              <a:t/>
            </a:r>
            <a:endParaRPr b="1" sz="1500"/>
          </a:p>
          <a:p>
            <a:pPr indent="-180000" lvl="0" marL="180000" rtl="0" algn="l">
              <a:lnSpc>
                <a:spcPct val="110000"/>
              </a:lnSpc>
              <a:spcBef>
                <a:spcPts val="600"/>
              </a:spcBef>
              <a:spcAft>
                <a:spcPts val="0"/>
              </a:spcAft>
              <a:buSzPts val="1500"/>
              <a:buChar char="▪"/>
            </a:pPr>
            <a:r>
              <a:rPr b="1" lang="en-IN" sz="1500"/>
              <a:t>Model Fitting and Validation</a:t>
            </a:r>
            <a:endParaRPr/>
          </a:p>
          <a:p>
            <a:pPr indent="-84750" lvl="0" marL="180000" rtl="0" algn="l">
              <a:lnSpc>
                <a:spcPct val="110000"/>
              </a:lnSpc>
              <a:spcBef>
                <a:spcPts val="600"/>
              </a:spcBef>
              <a:spcAft>
                <a:spcPts val="0"/>
              </a:spcAft>
              <a:buSzPts val="1500"/>
              <a:buNone/>
            </a:pPr>
            <a:r>
              <a:t/>
            </a:r>
            <a:endParaRPr b="1" sz="1500"/>
          </a:p>
          <a:p>
            <a:pPr indent="-180000" lvl="0" marL="180000" rtl="0" algn="l">
              <a:lnSpc>
                <a:spcPct val="110000"/>
              </a:lnSpc>
              <a:spcBef>
                <a:spcPts val="600"/>
              </a:spcBef>
              <a:spcAft>
                <a:spcPts val="0"/>
              </a:spcAft>
              <a:buSzPts val="1500"/>
              <a:buChar char="▪"/>
            </a:pPr>
            <a:r>
              <a:rPr b="1" lang="en-IN" sz="1500"/>
              <a:t> Score Scaling from Model Parameters</a:t>
            </a:r>
            <a:endParaRPr/>
          </a:p>
          <a:p>
            <a:pPr indent="-84750" lvl="0" marL="180000" rtl="0" algn="l">
              <a:lnSpc>
                <a:spcPct val="110000"/>
              </a:lnSpc>
              <a:spcBef>
                <a:spcPts val="600"/>
              </a:spcBef>
              <a:spcAft>
                <a:spcPts val="0"/>
              </a:spcAft>
              <a:buSzPts val="1500"/>
              <a:buNone/>
            </a:pPr>
            <a:r>
              <a:t/>
            </a:r>
            <a:endParaRPr b="1" sz="1500"/>
          </a:p>
          <a:p>
            <a:pPr indent="-180000" lvl="0" marL="180000" rtl="0" algn="l">
              <a:lnSpc>
                <a:spcPct val="110000"/>
              </a:lnSpc>
              <a:spcBef>
                <a:spcPts val="600"/>
              </a:spcBef>
              <a:spcAft>
                <a:spcPts val="0"/>
              </a:spcAft>
              <a:buSzPts val="1500"/>
              <a:buChar char="▪"/>
            </a:pPr>
            <a:r>
              <a:rPr b="1" lang="en-IN" sz="1500"/>
              <a:t> Drive Decisions through Scores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774032" y="1032746"/>
            <a:ext cx="6779707" cy="7826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Verdana"/>
              <a:buNone/>
            </a:pPr>
            <a:r>
              <a:rPr lang="en-IN"/>
              <a:t>Dataset and Description</a:t>
            </a:r>
            <a:endParaRPr/>
          </a:p>
        </p:txBody>
      </p:sp>
      <p:sp>
        <p:nvSpPr>
          <p:cNvPr id="236" name="Google Shape;236;p26"/>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aphicFrame>
        <p:nvGraphicFramePr>
          <p:cNvPr id="237" name="Google Shape;237;p26"/>
          <p:cNvGraphicFramePr/>
          <p:nvPr/>
        </p:nvGraphicFramePr>
        <p:xfrm>
          <a:off x="172224" y="2082018"/>
          <a:ext cx="3000000" cy="3000000"/>
        </p:xfrm>
        <a:graphic>
          <a:graphicData uri="http://schemas.openxmlformats.org/drawingml/2006/table">
            <a:tbl>
              <a:tblPr>
                <a:noFill/>
                <a:tableStyleId>{3D5756AF-0EA3-4FD3-A013-7C1D927ADE2F}</a:tableStyleId>
              </a:tblPr>
              <a:tblGrid>
                <a:gridCol w="1645900"/>
                <a:gridCol w="8802975"/>
              </a:tblGrid>
              <a:tr h="166300">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VARIABLE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CCE4"/>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DESCRIPTION</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CCE4"/>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Application</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month which the loan was funded</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number of payments on the loan. Values are in months and can be either 36 or 60.</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Bureau</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number of inquiries in past 6 months (excluding auto and mortgage inquiries)</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total number of credit lines currently in the borrower's credit file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Collections</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Number of collections in 12 months excluding medical collections</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post charge off collection fee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Credit Line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listed amount of the loan applied for by the borrower. If at some point in time, the credit department reduces the loan amount, then it will be reflected in this value.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month the borrower's earliest reported credit line was opened</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Deliquency</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number of 30+ days past-due incidences of delinquency in the borrower's credit file for the past 2 years</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number of months since the borrower's last delinquency.</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Demographics</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home ownership status provided by the borrower during registration. Our values are: RENT, OWN, MORTGAGE, OTHER.</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state provided by the borrower in the loan application</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Employment</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Employment length in years. Possible values are between 0 and 10 where 0 means less than one year and 10 means ten or more years. </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job title supplied by the Borrower when applying for the loan.*</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Income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Indicates if income was verified by LC, not verified, or if the income source was verified</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combined self-reported annual income provided by the co-borrowers during registration</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Outstanding</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Remaining outstanding principal for portion of total amount funded by investors</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Remaining outstanding principal for total amount funded</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Payment</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Last total payment amount received</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Next scheduled payment date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Pricing</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Interest Rate on the loan</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Interest received to date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Risk Score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lower boundary range the borrower’s FICO at loan origination belongs to.</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The lower boundary range the borrower’s last FICO pulled belongs to.</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rowSpan="2">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Risky Behavior</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Revolving line utilization rate, or the amount of credit the borrower is using relative to all available revolving credit.</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vMerge="1"/>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Total credit revolving balance</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r h="166300">
                <a:tc>
                  <a:txBody>
                    <a:bodyPr/>
                    <a:lstStyle/>
                    <a:p>
                      <a:pPr indent="0" lvl="0" marL="0" marR="0" rtl="0" algn="l">
                        <a:spcBef>
                          <a:spcPts val="0"/>
                        </a:spcBef>
                        <a:spcAft>
                          <a:spcPts val="0"/>
                        </a:spcAft>
                        <a:buNone/>
                      </a:pPr>
                      <a:r>
                        <a:rPr b="0" i="0" lang="en-IN" sz="1000" u="none" cap="none" strike="noStrike">
                          <a:solidFill>
                            <a:srgbClr val="000000"/>
                          </a:solidFill>
                          <a:latin typeface="Calibri"/>
                          <a:ea typeface="Calibri"/>
                          <a:cs typeface="Calibri"/>
                          <a:sym typeface="Calibri"/>
                        </a:rPr>
                        <a:t>Status of Loan (Dependent)</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c>
                  <a:txBody>
                    <a:bodyPr/>
                    <a:lstStyle/>
                    <a:p>
                      <a:pPr indent="0" lvl="0" marL="0" marR="0" rtl="0" algn="ctr">
                        <a:spcBef>
                          <a:spcPts val="0"/>
                        </a:spcBef>
                        <a:spcAft>
                          <a:spcPts val="0"/>
                        </a:spcAft>
                        <a:buNone/>
                      </a:pPr>
                      <a:r>
                        <a:rPr b="0" i="0" lang="en-IN" sz="1000" u="none" cap="none" strike="noStrike">
                          <a:solidFill>
                            <a:srgbClr val="000000"/>
                          </a:solidFill>
                          <a:latin typeface="Calibri"/>
                          <a:ea typeface="Calibri"/>
                          <a:cs typeface="Calibri"/>
                          <a:sym typeface="Calibri"/>
                        </a:rPr>
                        <a:t>Status of Loan</a:t>
                      </a:r>
                      <a:endParaRPr/>
                    </a:p>
                  </a:txBody>
                  <a:tcPr marT="7225" marB="0" marR="7225" marL="72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1DE"/>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774032" y="1032746"/>
            <a:ext cx="8012159" cy="7826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Verdana"/>
              <a:buNone/>
            </a:pPr>
            <a:r>
              <a:rPr lang="en-IN"/>
              <a:t>Exploratory Data Analysis</a:t>
            </a:r>
            <a:endParaRPr/>
          </a:p>
        </p:txBody>
      </p:sp>
      <p:sp>
        <p:nvSpPr>
          <p:cNvPr id="243" name="Google Shape;243;p27"/>
          <p:cNvSpPr txBox="1"/>
          <p:nvPr>
            <p:ph idx="3" type="body"/>
          </p:nvPr>
        </p:nvSpPr>
        <p:spPr>
          <a:xfrm>
            <a:off x="774031" y="2225392"/>
            <a:ext cx="9549411" cy="7490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200"/>
              <a:buNone/>
            </a:pPr>
            <a:r>
              <a:rPr lang="en-IN"/>
              <a:t>Defining Dependent Variable and Cleaning of Independent Variables</a:t>
            </a:r>
            <a:endParaRPr/>
          </a:p>
        </p:txBody>
      </p:sp>
      <p:sp>
        <p:nvSpPr>
          <p:cNvPr id="244" name="Google Shape;244;p27"/>
          <p:cNvSpPr txBox="1"/>
          <p:nvPr>
            <p:ph idx="1" type="body"/>
          </p:nvPr>
        </p:nvSpPr>
        <p:spPr>
          <a:xfrm>
            <a:off x="612773" y="3304071"/>
            <a:ext cx="5467742" cy="3087732"/>
          </a:xfrm>
          <a:prstGeom prst="rect">
            <a:avLst/>
          </a:prstGeom>
          <a:noFill/>
          <a:ln>
            <a:noFill/>
          </a:ln>
        </p:spPr>
        <p:txBody>
          <a:bodyPr anchorCtr="0" anchor="t" bIns="45700" lIns="0" spcFirstLastPara="1" rIns="91425" wrap="square" tIns="45700">
            <a:noAutofit/>
          </a:bodyPr>
          <a:lstStyle/>
          <a:p>
            <a:pPr indent="-180000" lvl="0" marL="180000" rtl="0" algn="l">
              <a:lnSpc>
                <a:spcPct val="90000"/>
              </a:lnSpc>
              <a:spcBef>
                <a:spcPts val="0"/>
              </a:spcBef>
              <a:spcAft>
                <a:spcPts val="0"/>
              </a:spcAft>
              <a:buClr>
                <a:schemeClr val="lt2"/>
              </a:buClr>
              <a:buSzPts val="1500"/>
              <a:buFont typeface="Noto Sans Symbols"/>
              <a:buChar char="▪"/>
            </a:pPr>
            <a:r>
              <a:rPr lang="en-IN" sz="1500">
                <a:solidFill>
                  <a:schemeClr val="lt1"/>
                </a:solidFill>
              </a:rPr>
              <a:t>Check for variability in the data. Lack of variability reduces the explanatory power over dependent variable</a:t>
            </a:r>
            <a:endParaRPr/>
          </a:p>
          <a:p>
            <a:pPr indent="-84750" lvl="0" marL="180000" rtl="0" algn="l">
              <a:lnSpc>
                <a:spcPct val="90000"/>
              </a:lnSpc>
              <a:spcBef>
                <a:spcPts val="600"/>
              </a:spcBef>
              <a:spcAft>
                <a:spcPts val="0"/>
              </a:spcAft>
              <a:buClr>
                <a:schemeClr val="lt2"/>
              </a:buClr>
              <a:buSzPts val="1500"/>
              <a:buFont typeface="Noto Sans Symbols"/>
              <a:buNone/>
            </a:pPr>
            <a:r>
              <a:t/>
            </a:r>
            <a:endParaRPr sz="1500">
              <a:solidFill>
                <a:schemeClr val="lt1"/>
              </a:solidFill>
            </a:endParaRPr>
          </a:p>
          <a:p>
            <a:pPr indent="-180000" lvl="0" marL="180000" rtl="0" algn="l">
              <a:lnSpc>
                <a:spcPct val="90000"/>
              </a:lnSpc>
              <a:spcBef>
                <a:spcPts val="600"/>
              </a:spcBef>
              <a:spcAft>
                <a:spcPts val="0"/>
              </a:spcAft>
              <a:buClr>
                <a:schemeClr val="lt2"/>
              </a:buClr>
              <a:buSzPts val="1500"/>
              <a:buFont typeface="Noto Sans Symbols"/>
              <a:buChar char="▪"/>
            </a:pPr>
            <a:r>
              <a:rPr lang="en-IN" sz="1500">
                <a:solidFill>
                  <a:schemeClr val="lt1"/>
                </a:solidFill>
              </a:rPr>
              <a:t>Treating of outliers : Flooring and Capping</a:t>
            </a:r>
            <a:endParaRPr/>
          </a:p>
          <a:p>
            <a:pPr indent="-84750" lvl="0" marL="180000" rtl="0" algn="l">
              <a:lnSpc>
                <a:spcPct val="90000"/>
              </a:lnSpc>
              <a:spcBef>
                <a:spcPts val="600"/>
              </a:spcBef>
              <a:spcAft>
                <a:spcPts val="0"/>
              </a:spcAft>
              <a:buClr>
                <a:schemeClr val="lt2"/>
              </a:buClr>
              <a:buSzPts val="1500"/>
              <a:buFont typeface="Noto Sans Symbols"/>
              <a:buNone/>
            </a:pPr>
            <a:r>
              <a:t/>
            </a:r>
            <a:endParaRPr sz="1500">
              <a:solidFill>
                <a:schemeClr val="lt1"/>
              </a:solidFill>
            </a:endParaRPr>
          </a:p>
          <a:p>
            <a:pPr indent="-180000" lvl="0" marL="180000" rtl="0" algn="l">
              <a:lnSpc>
                <a:spcPct val="90000"/>
              </a:lnSpc>
              <a:spcBef>
                <a:spcPts val="600"/>
              </a:spcBef>
              <a:spcAft>
                <a:spcPts val="0"/>
              </a:spcAft>
              <a:buClr>
                <a:schemeClr val="lt2"/>
              </a:buClr>
              <a:buSzPts val="1500"/>
              <a:buFont typeface="Noto Sans Symbols"/>
              <a:buChar char="▪"/>
            </a:pPr>
            <a:r>
              <a:rPr lang="en-IN" sz="1500">
                <a:solidFill>
                  <a:schemeClr val="lt1"/>
                </a:solidFill>
              </a:rPr>
              <a:t>Missing Value Imputation Methods : </a:t>
            </a:r>
            <a:endParaRPr/>
          </a:p>
          <a:p>
            <a:pPr indent="-228600" lvl="1" marL="685800" rtl="0" algn="l">
              <a:lnSpc>
                <a:spcPct val="90000"/>
              </a:lnSpc>
              <a:spcBef>
                <a:spcPts val="500"/>
              </a:spcBef>
              <a:spcAft>
                <a:spcPts val="0"/>
              </a:spcAft>
              <a:buClr>
                <a:schemeClr val="lt1"/>
              </a:buClr>
              <a:buSzPts val="1500"/>
              <a:buChar char="•"/>
            </a:pPr>
            <a:r>
              <a:rPr lang="en-IN" sz="1500">
                <a:solidFill>
                  <a:schemeClr val="lt1"/>
                </a:solidFill>
              </a:rPr>
              <a:t>Central Tendency  (Replace with Median – Continuous)</a:t>
            </a:r>
            <a:endParaRPr/>
          </a:p>
          <a:p>
            <a:pPr indent="-228600" lvl="1" marL="685800" rtl="0" algn="l">
              <a:lnSpc>
                <a:spcPct val="90000"/>
              </a:lnSpc>
              <a:spcBef>
                <a:spcPts val="500"/>
              </a:spcBef>
              <a:spcAft>
                <a:spcPts val="0"/>
              </a:spcAft>
              <a:buClr>
                <a:schemeClr val="lt1"/>
              </a:buClr>
              <a:buSzPts val="1500"/>
              <a:buChar char="•"/>
            </a:pPr>
            <a:r>
              <a:rPr lang="en-IN" sz="1500">
                <a:solidFill>
                  <a:schemeClr val="lt1"/>
                </a:solidFill>
              </a:rPr>
              <a:t>Central Tendency (Replace with Mode for Character)</a:t>
            </a:r>
            <a:endParaRPr/>
          </a:p>
          <a:p>
            <a:pPr indent="-228600" lvl="1" marL="685800" rtl="0" algn="l">
              <a:lnSpc>
                <a:spcPct val="90000"/>
              </a:lnSpc>
              <a:spcBef>
                <a:spcPts val="500"/>
              </a:spcBef>
              <a:spcAft>
                <a:spcPts val="0"/>
              </a:spcAft>
              <a:buClr>
                <a:schemeClr val="lt1"/>
              </a:buClr>
              <a:buSzPts val="1500"/>
              <a:buChar char="•"/>
            </a:pPr>
            <a:r>
              <a:rPr lang="en-IN" sz="1500">
                <a:solidFill>
                  <a:schemeClr val="lt1"/>
                </a:solidFill>
              </a:rPr>
              <a:t>Class Mean Substitution (Replace with closet Bin Mean)</a:t>
            </a:r>
            <a:endParaRPr/>
          </a:p>
          <a:p>
            <a:pPr indent="-84750" lvl="0" marL="180000" rtl="0" algn="l">
              <a:lnSpc>
                <a:spcPct val="90000"/>
              </a:lnSpc>
              <a:spcBef>
                <a:spcPts val="600"/>
              </a:spcBef>
              <a:spcAft>
                <a:spcPts val="0"/>
              </a:spcAft>
              <a:buClr>
                <a:schemeClr val="lt2"/>
              </a:buClr>
              <a:buSzPts val="1500"/>
              <a:buFont typeface="Noto Sans Symbols"/>
              <a:buNone/>
            </a:pPr>
            <a:r>
              <a:t/>
            </a:r>
            <a:endParaRPr sz="1500">
              <a:solidFill>
                <a:schemeClr val="lt1"/>
              </a:solidFill>
            </a:endParaRPr>
          </a:p>
          <a:p>
            <a:pPr indent="-84750" lvl="0" marL="180000" rtl="0" algn="l">
              <a:lnSpc>
                <a:spcPct val="90000"/>
              </a:lnSpc>
              <a:spcBef>
                <a:spcPts val="600"/>
              </a:spcBef>
              <a:spcAft>
                <a:spcPts val="0"/>
              </a:spcAft>
              <a:buClr>
                <a:schemeClr val="lt2"/>
              </a:buClr>
              <a:buSzPts val="1500"/>
              <a:buFont typeface="Noto Sans Symbols"/>
              <a:buNone/>
            </a:pPr>
            <a:r>
              <a:t/>
            </a:r>
            <a:endParaRPr sz="1500">
              <a:solidFill>
                <a:schemeClr val="lt1"/>
              </a:solidFill>
            </a:endParaRPr>
          </a:p>
        </p:txBody>
      </p:sp>
      <p:sp>
        <p:nvSpPr>
          <p:cNvPr id="245" name="Google Shape;245;p27"/>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46" name="Google Shape;246;p27"/>
          <p:cNvPicPr preferRelativeResize="0"/>
          <p:nvPr/>
        </p:nvPicPr>
        <p:blipFill rotWithShape="1">
          <a:blip r:embed="rId3">
            <a:alphaModFix/>
          </a:blip>
          <a:srcRect b="0" l="0" r="0" t="0"/>
          <a:stretch/>
        </p:blipFill>
        <p:spPr>
          <a:xfrm>
            <a:off x="6440557" y="3830259"/>
            <a:ext cx="2491408" cy="1857128"/>
          </a:xfrm>
          <a:prstGeom prst="rect">
            <a:avLst/>
          </a:prstGeom>
          <a:noFill/>
          <a:ln>
            <a:noFill/>
          </a:ln>
        </p:spPr>
      </p:pic>
      <p:pic>
        <p:nvPicPr>
          <p:cNvPr id="247" name="Google Shape;247;p27"/>
          <p:cNvPicPr preferRelativeResize="0"/>
          <p:nvPr/>
        </p:nvPicPr>
        <p:blipFill rotWithShape="1">
          <a:blip r:embed="rId4">
            <a:alphaModFix/>
          </a:blip>
          <a:srcRect b="0" l="0" r="0" t="0"/>
          <a:stretch/>
        </p:blipFill>
        <p:spPr>
          <a:xfrm>
            <a:off x="9380468" y="3813352"/>
            <a:ext cx="2491408" cy="1862842"/>
          </a:xfrm>
          <a:prstGeom prst="rect">
            <a:avLst/>
          </a:prstGeom>
          <a:noFill/>
          <a:ln>
            <a:noFill/>
          </a:ln>
        </p:spPr>
      </p:pic>
      <p:sp>
        <p:nvSpPr>
          <p:cNvPr id="248" name="Google Shape;248;p27"/>
          <p:cNvSpPr txBox="1"/>
          <p:nvPr/>
        </p:nvSpPr>
        <p:spPr>
          <a:xfrm>
            <a:off x="7160641" y="3384447"/>
            <a:ext cx="3991151" cy="46857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2"/>
              </a:buClr>
              <a:buSzPts val="2200"/>
              <a:buFont typeface="Arial"/>
              <a:buNone/>
            </a:pPr>
            <a:r>
              <a:rPr lang="en-IN" sz="2200">
                <a:solidFill>
                  <a:schemeClr val="dk2"/>
                </a:solidFill>
                <a:latin typeface="Merriweather Sans"/>
                <a:ea typeface="Merriweather Sans"/>
                <a:cs typeface="Merriweather Sans"/>
                <a:sym typeface="Merriweather Sans"/>
              </a:rPr>
              <a:t>Example of Outlier Treatment</a:t>
            </a:r>
            <a:endParaRPr sz="2200">
              <a:solidFill>
                <a:schemeClr val="dk2"/>
              </a:solidFill>
              <a:latin typeface="Merriweather Sans"/>
              <a:ea typeface="Merriweather Sans"/>
              <a:cs typeface="Merriweather Sans"/>
              <a:sym typeface="Merriweather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Futuristic Design Office Building Against Clear Sky" id="253" name="Google Shape;253;p28"/>
          <p:cNvPicPr preferRelativeResize="0"/>
          <p:nvPr>
            <p:ph idx="2" type="pic"/>
          </p:nvPr>
        </p:nvPicPr>
        <p:blipFill rotWithShape="1">
          <a:blip r:embed="rId3">
            <a:alphaModFix/>
          </a:blip>
          <a:srcRect b="0" l="10743" r="27972" t="17230"/>
          <a:stretch/>
        </p:blipFill>
        <p:spPr>
          <a:xfrm>
            <a:off x="0" y="404811"/>
            <a:ext cx="6096000" cy="5002076"/>
          </a:xfrm>
          <a:prstGeom prst="rect">
            <a:avLst/>
          </a:prstGeom>
          <a:solidFill>
            <a:srgbClr val="A5A5A5"/>
          </a:solidFill>
          <a:ln>
            <a:noFill/>
          </a:ln>
        </p:spPr>
      </p:pic>
      <p:sp>
        <p:nvSpPr>
          <p:cNvPr id="254" name="Google Shape;254;p28"/>
          <p:cNvSpPr txBox="1"/>
          <p:nvPr>
            <p:ph type="title"/>
          </p:nvPr>
        </p:nvSpPr>
        <p:spPr>
          <a:xfrm>
            <a:off x="6881206" y="1046140"/>
            <a:ext cx="5056083" cy="7826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Verdana"/>
              <a:buNone/>
            </a:pPr>
            <a:r>
              <a:rPr lang="en-IN"/>
              <a:t>Binning and Discretization</a:t>
            </a:r>
            <a:endParaRPr/>
          </a:p>
        </p:txBody>
      </p:sp>
      <p:sp>
        <p:nvSpPr>
          <p:cNvPr id="255" name="Google Shape;255;p28"/>
          <p:cNvSpPr txBox="1"/>
          <p:nvPr>
            <p:ph idx="3" type="body"/>
          </p:nvPr>
        </p:nvSpPr>
        <p:spPr>
          <a:xfrm>
            <a:off x="6881206" y="2241515"/>
            <a:ext cx="4421856" cy="7490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200"/>
              <a:buNone/>
            </a:pPr>
            <a:r>
              <a:rPr lang="en-IN"/>
              <a:t>What is the nature of Bivariate Relationship of variables</a:t>
            </a:r>
            <a:endParaRPr/>
          </a:p>
        </p:txBody>
      </p:sp>
      <p:sp>
        <p:nvSpPr>
          <p:cNvPr id="256" name="Google Shape;256;p28"/>
          <p:cNvSpPr txBox="1"/>
          <p:nvPr>
            <p:ph idx="1" type="body"/>
          </p:nvPr>
        </p:nvSpPr>
        <p:spPr>
          <a:xfrm>
            <a:off x="6983896" y="2980928"/>
            <a:ext cx="4421857" cy="2104280"/>
          </a:xfrm>
          <a:prstGeom prst="rect">
            <a:avLst/>
          </a:prstGeom>
          <a:noFill/>
          <a:ln>
            <a:noFill/>
          </a:ln>
        </p:spPr>
        <p:txBody>
          <a:bodyPr anchorCtr="0" anchor="t" bIns="45700" lIns="0" spcFirstLastPara="1" rIns="91425" wrap="square" tIns="45700">
            <a:normAutofit/>
          </a:bodyPr>
          <a:lstStyle/>
          <a:p>
            <a:pPr indent="-180000" lvl="0" marL="180000" rtl="0" algn="l">
              <a:lnSpc>
                <a:spcPct val="90000"/>
              </a:lnSpc>
              <a:spcBef>
                <a:spcPts val="0"/>
              </a:spcBef>
              <a:spcAft>
                <a:spcPts val="0"/>
              </a:spcAft>
              <a:buClr>
                <a:schemeClr val="lt2"/>
              </a:buClr>
              <a:buSzPts val="1500"/>
              <a:buFont typeface="Noto Sans Symbols"/>
              <a:buChar char="▪"/>
            </a:pPr>
            <a:r>
              <a:rPr lang="en-IN" sz="1500"/>
              <a:t>Create buckets of independent variables based on ranking  methods</a:t>
            </a:r>
            <a:endParaRPr/>
          </a:p>
          <a:p>
            <a:pPr indent="-84750" lvl="0" marL="180000" rtl="0" algn="l">
              <a:lnSpc>
                <a:spcPct val="90000"/>
              </a:lnSpc>
              <a:spcBef>
                <a:spcPts val="600"/>
              </a:spcBef>
              <a:spcAft>
                <a:spcPts val="0"/>
              </a:spcAft>
              <a:buClr>
                <a:schemeClr val="lt2"/>
              </a:buClr>
              <a:buSzPts val="1500"/>
              <a:buFont typeface="Noto Sans Symbols"/>
              <a:buNone/>
            </a:pPr>
            <a:r>
              <a:t/>
            </a:r>
            <a:endParaRPr sz="1500"/>
          </a:p>
          <a:p>
            <a:pPr indent="-180000" lvl="0" marL="180000" rtl="0" algn="l">
              <a:lnSpc>
                <a:spcPct val="90000"/>
              </a:lnSpc>
              <a:spcBef>
                <a:spcPts val="600"/>
              </a:spcBef>
              <a:spcAft>
                <a:spcPts val="0"/>
              </a:spcAft>
              <a:buClr>
                <a:schemeClr val="lt2"/>
              </a:buClr>
              <a:buSzPts val="1500"/>
              <a:buFont typeface="Noto Sans Symbols"/>
              <a:buChar char="▪"/>
            </a:pPr>
            <a:r>
              <a:rPr lang="en-IN" sz="1500"/>
              <a:t>This process allows us to understand feature performance better</a:t>
            </a:r>
            <a:endParaRPr/>
          </a:p>
          <a:p>
            <a:pPr indent="-84750" lvl="0" marL="180000" rtl="0" algn="l">
              <a:lnSpc>
                <a:spcPct val="90000"/>
              </a:lnSpc>
              <a:spcBef>
                <a:spcPts val="600"/>
              </a:spcBef>
              <a:spcAft>
                <a:spcPts val="0"/>
              </a:spcAft>
              <a:buClr>
                <a:schemeClr val="lt2"/>
              </a:buClr>
              <a:buSzPts val="1500"/>
              <a:buFont typeface="Noto Sans Symbols"/>
              <a:buNone/>
            </a:pPr>
            <a:r>
              <a:t/>
            </a:r>
            <a:endParaRPr sz="1500"/>
          </a:p>
          <a:p>
            <a:pPr indent="-180000" lvl="0" marL="180000" rtl="0" algn="l">
              <a:lnSpc>
                <a:spcPct val="90000"/>
              </a:lnSpc>
              <a:spcBef>
                <a:spcPts val="600"/>
              </a:spcBef>
              <a:spcAft>
                <a:spcPts val="0"/>
              </a:spcAft>
              <a:buClr>
                <a:schemeClr val="lt2"/>
              </a:buClr>
              <a:buSzPts val="1500"/>
              <a:buFont typeface="Noto Sans Symbols"/>
              <a:buChar char="▪"/>
            </a:pPr>
            <a:r>
              <a:rPr lang="en-IN" sz="1500"/>
              <a:t>The  insights from this part of the analysis can be useful in devising portfolio risk strategies</a:t>
            </a:r>
            <a:endParaRPr/>
          </a:p>
          <a:p>
            <a:pPr indent="-91100" lvl="0" marL="180000" rtl="0" algn="l">
              <a:lnSpc>
                <a:spcPct val="90000"/>
              </a:lnSpc>
              <a:spcBef>
                <a:spcPts val="600"/>
              </a:spcBef>
              <a:spcAft>
                <a:spcPts val="0"/>
              </a:spcAft>
              <a:buClr>
                <a:schemeClr val="lt2"/>
              </a:buClr>
              <a:buSzPts val="1400"/>
              <a:buFont typeface="Noto Sans Symbols"/>
              <a:buNone/>
            </a:pPr>
            <a:r>
              <a:t/>
            </a:r>
            <a:endParaRPr/>
          </a:p>
        </p:txBody>
      </p:sp>
      <p:sp>
        <p:nvSpPr>
          <p:cNvPr id="257" name="Google Shape;257;p28"/>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58" name="Google Shape;258;p28"/>
          <p:cNvSpPr txBox="1"/>
          <p:nvPr/>
        </p:nvSpPr>
        <p:spPr>
          <a:xfrm>
            <a:off x="367763" y="5259896"/>
            <a:ext cx="4421856" cy="42528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2"/>
              </a:buClr>
              <a:buSzPts val="2200"/>
              <a:buFont typeface="Arial"/>
              <a:buNone/>
            </a:pPr>
            <a:r>
              <a:rPr lang="en-IN" sz="2200">
                <a:solidFill>
                  <a:schemeClr val="dk2"/>
                </a:solidFill>
                <a:latin typeface="Merriweather Sans"/>
                <a:ea typeface="Merriweather Sans"/>
                <a:cs typeface="Merriweather Sans"/>
                <a:sym typeface="Merriweather Sans"/>
              </a:rPr>
              <a:t>Example of Binning Method</a:t>
            </a:r>
            <a:endParaRPr sz="2200">
              <a:solidFill>
                <a:schemeClr val="dk2"/>
              </a:solidFill>
              <a:latin typeface="Merriweather Sans"/>
              <a:ea typeface="Merriweather Sans"/>
              <a:cs typeface="Merriweather Sans"/>
              <a:sym typeface="Merriweather Sans"/>
            </a:endParaRPr>
          </a:p>
        </p:txBody>
      </p:sp>
      <p:sp>
        <p:nvSpPr>
          <p:cNvPr id="259" name="Google Shape;259;p28"/>
          <p:cNvSpPr txBox="1"/>
          <p:nvPr/>
        </p:nvSpPr>
        <p:spPr>
          <a:xfrm>
            <a:off x="367762" y="5810410"/>
            <a:ext cx="6616134" cy="749047"/>
          </a:xfrm>
          <a:prstGeom prst="rect">
            <a:avLst/>
          </a:prstGeom>
          <a:noFill/>
          <a:ln cap="flat" cmpd="sng" w="9525">
            <a:solidFill>
              <a:schemeClr val="lt1"/>
            </a:solidFill>
            <a:prstDash val="solid"/>
            <a:round/>
            <a:headEnd len="sm" w="sm" type="none"/>
            <a:tailEnd len="sm" w="sm" type="none"/>
          </a:ln>
        </p:spPr>
        <p:txBody>
          <a:bodyPr anchorCtr="0" anchor="t" bIns="45700" lIns="0" spcFirstLastPara="1" rIns="91425" wrap="square" tIns="45700">
            <a:normAutofit fontScale="92500" lnSpcReduction="10000"/>
          </a:bodyPr>
          <a:lstStyle/>
          <a:p>
            <a:pPr indent="0" lvl="0" marL="0" marR="0" rtl="0" algn="l">
              <a:lnSpc>
                <a:spcPct val="90000"/>
              </a:lnSpc>
              <a:spcBef>
                <a:spcPts val="0"/>
              </a:spcBef>
              <a:spcAft>
                <a:spcPts val="0"/>
              </a:spcAft>
              <a:buClr>
                <a:schemeClr val="lt2"/>
              </a:buClr>
              <a:buSzPct val="100000"/>
              <a:buFont typeface="Noto Sans Symbols"/>
              <a:buNone/>
            </a:pPr>
            <a:r>
              <a:rPr b="0" i="0" lang="en-IN" sz="1400">
                <a:solidFill>
                  <a:srgbClr val="BFBFBF"/>
                </a:solidFill>
                <a:latin typeface="Merriweather Sans"/>
                <a:ea typeface="Merriweather Sans"/>
                <a:cs typeface="Merriweather Sans"/>
                <a:sym typeface="Merriweather Sans"/>
              </a:rPr>
              <a:t>Import pandas as pd</a:t>
            </a:r>
            <a:endParaRPr/>
          </a:p>
          <a:p>
            <a:pPr indent="0" lvl="0" marL="0" marR="0" rtl="0" algn="l">
              <a:lnSpc>
                <a:spcPct val="90000"/>
              </a:lnSpc>
              <a:spcBef>
                <a:spcPts val="600"/>
              </a:spcBef>
              <a:spcAft>
                <a:spcPts val="0"/>
              </a:spcAft>
              <a:buClr>
                <a:schemeClr val="lt2"/>
              </a:buClr>
              <a:buSzPct val="100000"/>
              <a:buFont typeface="Noto Sans Symbols"/>
              <a:buNone/>
            </a:pPr>
            <a:r>
              <a:rPr b="0" i="0" lang="en-IN" sz="1400">
                <a:solidFill>
                  <a:srgbClr val="BFBFBF"/>
                </a:solidFill>
                <a:latin typeface="Merriweather Sans"/>
                <a:ea typeface="Merriweather Sans"/>
                <a:cs typeface="Merriweather Sans"/>
                <a:sym typeface="Merriweather Sans"/>
              </a:rPr>
              <a:t>df [‘var_bin’]=pd.qcut(df[‘var’].rank(method=‘first’).values,10,duplicates=‘drop’).codes+1</a:t>
            </a:r>
            <a:endParaRPr/>
          </a:p>
          <a:p>
            <a:pPr indent="0" lvl="0" marL="0" marR="0" rtl="0" algn="l">
              <a:lnSpc>
                <a:spcPct val="90000"/>
              </a:lnSpc>
              <a:spcBef>
                <a:spcPts val="600"/>
              </a:spcBef>
              <a:spcAft>
                <a:spcPts val="0"/>
              </a:spcAft>
              <a:buClr>
                <a:schemeClr val="lt2"/>
              </a:buClr>
              <a:buSzPct val="100000"/>
              <a:buFont typeface="Noto Sans Symbols"/>
              <a:buNone/>
            </a:pPr>
            <a:r>
              <a:rPr b="0" i="0" lang="en-IN" sz="1400">
                <a:solidFill>
                  <a:srgbClr val="BFBFBF"/>
                </a:solidFill>
                <a:latin typeface="Merriweather Sans"/>
                <a:ea typeface="Merriweather Sans"/>
                <a:cs typeface="Merriweather Sans"/>
                <a:sym typeface="Merriweather Sans"/>
              </a:rPr>
              <a:t>df.groupby(‘var_bin’)[‘Dependent’].mean()</a:t>
            </a:r>
            <a:endParaRPr/>
          </a:p>
          <a:p>
            <a:pPr indent="-97767" lvl="0" marL="180000" marR="0" rtl="0" algn="l">
              <a:lnSpc>
                <a:spcPct val="90000"/>
              </a:lnSpc>
              <a:spcBef>
                <a:spcPts val="600"/>
              </a:spcBef>
              <a:spcAft>
                <a:spcPts val="0"/>
              </a:spcAft>
              <a:buClr>
                <a:schemeClr val="lt2"/>
              </a:buClr>
              <a:buSzPct val="100000"/>
              <a:buFont typeface="Noto Sans Symbols"/>
              <a:buNone/>
            </a:pPr>
            <a:r>
              <a:t/>
            </a:r>
            <a:endParaRPr b="0" i="0" sz="1400">
              <a:solidFill>
                <a:srgbClr val="BFBFBF"/>
              </a:solidFill>
              <a:latin typeface="Merriweather Sans"/>
              <a:ea typeface="Merriweather Sans"/>
              <a:cs typeface="Merriweather Sans"/>
              <a:sym typeface="Merriweather Sans"/>
            </a:endParaRPr>
          </a:p>
        </p:txBody>
      </p:sp>
      <p:graphicFrame>
        <p:nvGraphicFramePr>
          <p:cNvPr id="260" name="Google Shape;260;p28"/>
          <p:cNvGraphicFramePr/>
          <p:nvPr/>
        </p:nvGraphicFramePr>
        <p:xfrm>
          <a:off x="7730884" y="5194852"/>
          <a:ext cx="3000000" cy="3000000"/>
        </p:xfrm>
        <a:graphic>
          <a:graphicData uri="http://schemas.openxmlformats.org/drawingml/2006/table">
            <a:tbl>
              <a:tblPr>
                <a:gradFill>
                  <a:gsLst>
                    <a:gs pos="0">
                      <a:srgbClr val="4763C3"/>
                    </a:gs>
                    <a:gs pos="50000">
                      <a:srgbClr val="004AC2"/>
                    </a:gs>
                    <a:gs pos="100000">
                      <a:srgbClr val="003FB3"/>
                    </a:gs>
                  </a:gsLst>
                  <a:lin ang="5400000" scaled="0"/>
                </a:gradFill>
                <a:tableStyleId>{F057093E-B8A8-49C0-9EE2-52034B6FE163}</a:tableStyleId>
              </a:tblPr>
              <a:tblGrid>
                <a:gridCol w="924025"/>
                <a:gridCol w="1328275"/>
              </a:tblGrid>
              <a:tr h="190500">
                <a:tc>
                  <a:txBody>
                    <a:bodyPr/>
                    <a:lstStyle/>
                    <a:p>
                      <a:pPr indent="0" lvl="0" marL="0" marR="0" rtl="0" algn="ctr">
                        <a:spcBef>
                          <a:spcPts val="0"/>
                        </a:spcBef>
                        <a:spcAft>
                          <a:spcPts val="0"/>
                        </a:spcAft>
                        <a:buNone/>
                      </a:pPr>
                      <a:r>
                        <a:rPr b="1" lang="en-IN" sz="1100" u="none" cap="none" strike="noStrike"/>
                        <a:t>Capped_Age</a:t>
                      </a:r>
                      <a:endParaRPr b="1" i="0" sz="11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b="1" lang="en-IN" sz="1100" u="none" cap="none" strike="noStrike"/>
                        <a:t>Cappped_Age_Bin</a:t>
                      </a:r>
                      <a:endParaRPr b="1" i="0" sz="1100" u="none" cap="none" strike="noStrike">
                        <a:solidFill>
                          <a:schemeClr val="lt1"/>
                        </a:solidFill>
                        <a:latin typeface="Calibri"/>
                        <a:ea typeface="Calibri"/>
                        <a:cs typeface="Calibri"/>
                        <a:sym typeface="Calibri"/>
                      </a:endParaRPr>
                    </a:p>
                  </a:txBody>
                  <a:tcPr marT="9525" marB="0" marR="9525" marL="9525" anchor="b"/>
                </a:tc>
              </a:tr>
              <a:tr h="190500">
                <a:tc>
                  <a:txBody>
                    <a:bodyPr/>
                    <a:lstStyle/>
                    <a:p>
                      <a:pPr indent="0" lvl="0" marL="0" marR="0" rtl="0" algn="ctr">
                        <a:spcBef>
                          <a:spcPts val="0"/>
                        </a:spcBef>
                        <a:spcAft>
                          <a:spcPts val="0"/>
                        </a:spcAft>
                        <a:buNone/>
                      </a:pPr>
                      <a:r>
                        <a:rPr lang="en-IN" sz="1100" u="none" cap="none" strike="noStrike"/>
                        <a:t>21</a:t>
                      </a:r>
                      <a:endParaRPr b="0" i="0" sz="11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A:0-22</a:t>
                      </a:r>
                      <a:endParaRPr b="0" i="0" sz="1100" u="none" cap="none" strike="noStrike">
                        <a:solidFill>
                          <a:schemeClr val="lt1"/>
                        </a:solidFill>
                        <a:latin typeface="Calibri"/>
                        <a:ea typeface="Calibri"/>
                        <a:cs typeface="Calibri"/>
                        <a:sym typeface="Calibri"/>
                      </a:endParaRPr>
                    </a:p>
                  </a:txBody>
                  <a:tcPr marT="9525" marB="0" marR="9525" marL="9525" anchor="b"/>
                </a:tc>
              </a:tr>
              <a:tr h="190500">
                <a:tc>
                  <a:txBody>
                    <a:bodyPr/>
                    <a:lstStyle/>
                    <a:p>
                      <a:pPr indent="0" lvl="0" marL="0" marR="0" rtl="0" algn="ctr">
                        <a:spcBef>
                          <a:spcPts val="0"/>
                        </a:spcBef>
                        <a:spcAft>
                          <a:spcPts val="0"/>
                        </a:spcAft>
                        <a:buNone/>
                      </a:pPr>
                      <a:r>
                        <a:rPr lang="en-IN" sz="1100" u="none" cap="none" strike="noStrike"/>
                        <a:t>23</a:t>
                      </a:r>
                      <a:endParaRPr b="0" i="0" sz="11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A:22-26</a:t>
                      </a:r>
                      <a:endParaRPr b="0" i="0" sz="1100" u="none" cap="none" strike="noStrike">
                        <a:solidFill>
                          <a:schemeClr val="lt1"/>
                        </a:solidFill>
                        <a:latin typeface="Calibri"/>
                        <a:ea typeface="Calibri"/>
                        <a:cs typeface="Calibri"/>
                        <a:sym typeface="Calibri"/>
                      </a:endParaRPr>
                    </a:p>
                  </a:txBody>
                  <a:tcPr marT="9525" marB="0" marR="9525" marL="9525" anchor="b"/>
                </a:tc>
              </a:tr>
              <a:tr h="190500">
                <a:tc>
                  <a:txBody>
                    <a:bodyPr/>
                    <a:lstStyle/>
                    <a:p>
                      <a:pPr indent="0" lvl="0" marL="0" marR="0" rtl="0" algn="ctr">
                        <a:spcBef>
                          <a:spcPts val="0"/>
                        </a:spcBef>
                        <a:spcAft>
                          <a:spcPts val="0"/>
                        </a:spcAft>
                        <a:buNone/>
                      </a:pPr>
                      <a:r>
                        <a:rPr lang="en-IN" sz="1100" u="none" cap="none" strike="noStrike"/>
                        <a:t>27</a:t>
                      </a:r>
                      <a:endParaRPr b="0" i="0" sz="11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A:26-29</a:t>
                      </a:r>
                      <a:endParaRPr b="0" i="0" sz="1100" u="none" cap="none" strike="noStrike">
                        <a:solidFill>
                          <a:schemeClr val="lt1"/>
                        </a:solidFill>
                        <a:latin typeface="Calibri"/>
                        <a:ea typeface="Calibri"/>
                        <a:cs typeface="Calibri"/>
                        <a:sym typeface="Calibri"/>
                      </a:endParaRPr>
                    </a:p>
                  </a:txBody>
                  <a:tcPr marT="9525" marB="0" marR="9525" marL="9525" anchor="b"/>
                </a:tc>
              </a:tr>
              <a:tr h="190500">
                <a:tc>
                  <a:txBody>
                    <a:bodyPr/>
                    <a:lstStyle/>
                    <a:p>
                      <a:pPr indent="0" lvl="0" marL="0" marR="0" rtl="0" algn="ctr">
                        <a:spcBef>
                          <a:spcPts val="0"/>
                        </a:spcBef>
                        <a:spcAft>
                          <a:spcPts val="0"/>
                        </a:spcAft>
                        <a:buNone/>
                      </a:pPr>
                      <a:r>
                        <a:rPr lang="en-IN" sz="1100" u="none" cap="none" strike="noStrike"/>
                        <a:t>28</a:t>
                      </a:r>
                      <a:endParaRPr b="0" i="0" sz="11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A:29-32</a:t>
                      </a:r>
                      <a:endParaRPr b="0" i="0" sz="1100" u="none" cap="none" strike="noStrike">
                        <a:solidFill>
                          <a:schemeClr val="lt1"/>
                        </a:solidFill>
                        <a:latin typeface="Calibri"/>
                        <a:ea typeface="Calibri"/>
                        <a:cs typeface="Calibri"/>
                        <a:sym typeface="Calibri"/>
                      </a:endParaRPr>
                    </a:p>
                  </a:txBody>
                  <a:tcPr marT="9525" marB="0" marR="9525" marL="9525" anchor="b"/>
                </a:tc>
              </a:tr>
              <a:tr h="190500">
                <a:tc>
                  <a:txBody>
                    <a:bodyPr/>
                    <a:lstStyle/>
                    <a:p>
                      <a:pPr indent="0" lvl="0" marL="0" marR="0" rtl="0" algn="ctr">
                        <a:spcBef>
                          <a:spcPts val="0"/>
                        </a:spcBef>
                        <a:spcAft>
                          <a:spcPts val="0"/>
                        </a:spcAft>
                        <a:buNone/>
                      </a:pPr>
                      <a:r>
                        <a:rPr lang="en-IN" sz="1100" u="none" cap="none" strike="noStrike"/>
                        <a:t>33</a:t>
                      </a:r>
                      <a:endParaRPr b="0" i="0" sz="11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A:32-36</a:t>
                      </a:r>
                      <a:endParaRPr b="0" i="0" sz="1100" u="none" cap="none" strike="noStrike">
                        <a:solidFill>
                          <a:schemeClr val="lt1"/>
                        </a:solidFill>
                        <a:latin typeface="Calibri"/>
                        <a:ea typeface="Calibri"/>
                        <a:cs typeface="Calibri"/>
                        <a:sym typeface="Calibri"/>
                      </a:endParaRPr>
                    </a:p>
                  </a:txBody>
                  <a:tcPr marT="9525" marB="0" marR="9525" marL="9525" anchor="b"/>
                </a:tc>
              </a:tr>
              <a:tr h="190500">
                <a:tc>
                  <a:txBody>
                    <a:bodyPr/>
                    <a:lstStyle/>
                    <a:p>
                      <a:pPr indent="0" lvl="0" marL="0" marR="0" rtl="0" algn="ctr">
                        <a:spcBef>
                          <a:spcPts val="0"/>
                        </a:spcBef>
                        <a:spcAft>
                          <a:spcPts val="0"/>
                        </a:spcAft>
                        <a:buNone/>
                      </a:pPr>
                      <a:r>
                        <a:rPr lang="en-IN" sz="1100" u="none" cap="none" strike="noStrike"/>
                        <a:t>34</a:t>
                      </a:r>
                      <a:endParaRPr b="0" i="0" sz="11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A:36-42</a:t>
                      </a:r>
                      <a:endParaRPr b="0" i="0" sz="1100" u="none" cap="none" strike="noStrike">
                        <a:solidFill>
                          <a:schemeClr val="lt1"/>
                        </a:solidFill>
                        <a:latin typeface="Calibri"/>
                        <a:ea typeface="Calibri"/>
                        <a:cs typeface="Calibri"/>
                        <a:sym typeface="Calibri"/>
                      </a:endParaRPr>
                    </a:p>
                  </a:txBody>
                  <a:tcPr marT="9525" marB="0" marR="9525" marL="9525" anchor="b"/>
                </a:tc>
              </a:tr>
              <a:tr h="190500">
                <a:tc>
                  <a:txBody>
                    <a:bodyPr/>
                    <a:lstStyle/>
                    <a:p>
                      <a:pPr indent="0" lvl="0" marL="0" marR="0" rtl="0" algn="ctr">
                        <a:spcBef>
                          <a:spcPts val="0"/>
                        </a:spcBef>
                        <a:spcAft>
                          <a:spcPts val="0"/>
                        </a:spcAft>
                        <a:buNone/>
                      </a:pPr>
                      <a:r>
                        <a:rPr lang="en-IN" sz="1100" u="none" cap="none" strike="noStrike"/>
                        <a:t>60</a:t>
                      </a:r>
                      <a:endParaRPr b="0" i="0" sz="11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A:42+</a:t>
                      </a:r>
                      <a:endParaRPr b="0" i="0" sz="1100" u="none" cap="none" strike="noStrike">
                        <a:solidFill>
                          <a:schemeClr val="lt1"/>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774032" y="1033272"/>
            <a:ext cx="10675846" cy="7826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Verdana"/>
              <a:buNone/>
            </a:pPr>
            <a:r>
              <a:rPr lang="en-IN"/>
              <a:t>Weight of Evidence Substitution</a:t>
            </a:r>
            <a:endParaRPr/>
          </a:p>
        </p:txBody>
      </p:sp>
      <p:sp>
        <p:nvSpPr>
          <p:cNvPr id="266" name="Google Shape;266;p29"/>
          <p:cNvSpPr txBox="1"/>
          <p:nvPr>
            <p:ph idx="5" type="body"/>
          </p:nvPr>
        </p:nvSpPr>
        <p:spPr>
          <a:xfrm>
            <a:off x="774032" y="2105068"/>
            <a:ext cx="10218713" cy="7826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200"/>
              <a:buNone/>
            </a:pPr>
            <a:r>
              <a:rPr lang="en-IN"/>
              <a:t>Weight of Evidence is used for substituting in place of categorical values for Variable Bins</a:t>
            </a:r>
            <a:endParaRPr/>
          </a:p>
        </p:txBody>
      </p:sp>
      <p:sp>
        <p:nvSpPr>
          <p:cNvPr id="267" name="Google Shape;267;p29"/>
          <p:cNvSpPr txBox="1"/>
          <p:nvPr>
            <p:ph idx="3" type="body"/>
          </p:nvPr>
        </p:nvSpPr>
        <p:spPr>
          <a:xfrm>
            <a:off x="774032" y="3733337"/>
            <a:ext cx="4365625" cy="454354"/>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2000"/>
              <a:buNone/>
            </a:pPr>
            <a:r>
              <a:rPr lang="en-IN" sz="2000"/>
              <a:t>WOE</a:t>
            </a:r>
            <a:r>
              <a:rPr lang="en-IN" sz="1600"/>
              <a:t> = Ln   Distribution of Good Cases</a:t>
            </a:r>
            <a:endParaRPr/>
          </a:p>
        </p:txBody>
      </p:sp>
      <p:sp>
        <p:nvSpPr>
          <p:cNvPr id="268" name="Google Shape;268;p29"/>
          <p:cNvSpPr txBox="1"/>
          <p:nvPr>
            <p:ph idx="2" type="body"/>
          </p:nvPr>
        </p:nvSpPr>
        <p:spPr>
          <a:xfrm>
            <a:off x="6182125" y="3062901"/>
            <a:ext cx="4822758"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Uses and Interpretation</a:t>
            </a:r>
            <a:endParaRPr/>
          </a:p>
        </p:txBody>
      </p:sp>
      <p:sp>
        <p:nvSpPr>
          <p:cNvPr id="269" name="Google Shape;269;p29"/>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70" name="Google Shape;270;p29"/>
          <p:cNvSpPr txBox="1"/>
          <p:nvPr>
            <p:ph idx="1" type="body"/>
          </p:nvPr>
        </p:nvSpPr>
        <p:spPr>
          <a:xfrm>
            <a:off x="774031" y="2993041"/>
            <a:ext cx="4672612"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Calculation Logic</a:t>
            </a:r>
            <a:endParaRPr/>
          </a:p>
        </p:txBody>
      </p:sp>
      <p:sp>
        <p:nvSpPr>
          <p:cNvPr id="271" name="Google Shape;271;p29"/>
          <p:cNvSpPr txBox="1"/>
          <p:nvPr/>
        </p:nvSpPr>
        <p:spPr>
          <a:xfrm>
            <a:off x="774031" y="4007585"/>
            <a:ext cx="4365625" cy="454354"/>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1600"/>
              <a:buFont typeface="Noto Sans Symbols"/>
              <a:buNone/>
            </a:pPr>
            <a:r>
              <a:rPr lang="en-IN" sz="1600">
                <a:solidFill>
                  <a:srgbClr val="BFBFBF"/>
                </a:solidFill>
                <a:latin typeface="Merriweather Sans"/>
                <a:ea typeface="Merriweather Sans"/>
                <a:cs typeface="Merriweather Sans"/>
                <a:sym typeface="Merriweather Sans"/>
              </a:rPr>
              <a:t>                      Distribution of Bad Cases</a:t>
            </a:r>
            <a:endParaRPr/>
          </a:p>
        </p:txBody>
      </p:sp>
      <p:cxnSp>
        <p:nvCxnSpPr>
          <p:cNvPr id="272" name="Google Shape;272;p29"/>
          <p:cNvCxnSpPr/>
          <p:nvPr/>
        </p:nvCxnSpPr>
        <p:spPr>
          <a:xfrm>
            <a:off x="2014931" y="4060593"/>
            <a:ext cx="2397439" cy="0"/>
          </a:xfrm>
          <a:prstGeom prst="straightConnector1">
            <a:avLst/>
          </a:prstGeom>
          <a:noFill/>
          <a:ln cap="flat" cmpd="sng" w="9525">
            <a:solidFill>
              <a:schemeClr val="lt1"/>
            </a:solidFill>
            <a:prstDash val="solid"/>
            <a:miter lim="800000"/>
            <a:headEnd len="sm" w="sm" type="none"/>
            <a:tailEnd len="sm" w="sm" type="none"/>
          </a:ln>
        </p:spPr>
      </p:cxnSp>
      <p:sp>
        <p:nvSpPr>
          <p:cNvPr id="273" name="Google Shape;273;p29"/>
          <p:cNvSpPr/>
          <p:nvPr/>
        </p:nvSpPr>
        <p:spPr>
          <a:xfrm>
            <a:off x="1902952" y="3759841"/>
            <a:ext cx="45719" cy="622894"/>
          </a:xfrm>
          <a:prstGeom prst="leftBrace">
            <a:avLst>
              <a:gd fmla="val 8333" name="adj1"/>
              <a:gd fmla="val 50000" name="adj2"/>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274" name="Google Shape;274;p29"/>
          <p:cNvSpPr/>
          <p:nvPr/>
        </p:nvSpPr>
        <p:spPr>
          <a:xfrm rot="10800000">
            <a:off x="4454055" y="3733336"/>
            <a:ext cx="45719" cy="622894"/>
          </a:xfrm>
          <a:prstGeom prst="leftBrace">
            <a:avLst>
              <a:gd fmla="val 8333" name="adj1"/>
              <a:gd fmla="val 50000" name="adj2"/>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
        <p:nvSpPr>
          <p:cNvPr id="275" name="Google Shape;275;p29"/>
          <p:cNvSpPr/>
          <p:nvPr/>
        </p:nvSpPr>
        <p:spPr>
          <a:xfrm>
            <a:off x="813785" y="3517254"/>
            <a:ext cx="4672612" cy="980661"/>
          </a:xfrm>
          <a:prstGeom prst="rect">
            <a:avLst/>
          </a:prstGeom>
          <a:no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nvGrpSpPr>
          <p:cNvPr id="276" name="Google Shape;276;p29"/>
          <p:cNvGrpSpPr/>
          <p:nvPr/>
        </p:nvGrpSpPr>
        <p:grpSpPr>
          <a:xfrm rot="2700328">
            <a:off x="4589334" y="3944225"/>
            <a:ext cx="304800" cy="304800"/>
            <a:chOff x="3293165" y="5320426"/>
            <a:chExt cx="304800" cy="304800"/>
          </a:xfrm>
        </p:grpSpPr>
        <p:cxnSp>
          <p:nvCxnSpPr>
            <p:cNvPr id="277" name="Google Shape;277;p29"/>
            <p:cNvCxnSpPr/>
            <p:nvPr/>
          </p:nvCxnSpPr>
          <p:spPr>
            <a:xfrm>
              <a:off x="3429000" y="5320426"/>
              <a:ext cx="0" cy="304800"/>
            </a:xfrm>
            <a:prstGeom prst="straightConnector1">
              <a:avLst/>
            </a:prstGeom>
            <a:noFill/>
            <a:ln cap="flat" cmpd="sng" w="9525">
              <a:solidFill>
                <a:schemeClr val="lt1"/>
              </a:solidFill>
              <a:prstDash val="solid"/>
              <a:miter lim="800000"/>
              <a:headEnd len="sm" w="sm" type="none"/>
              <a:tailEnd len="sm" w="sm" type="none"/>
            </a:ln>
          </p:spPr>
        </p:cxnSp>
        <p:cxnSp>
          <p:nvCxnSpPr>
            <p:cNvPr id="278" name="Google Shape;278;p29"/>
            <p:cNvCxnSpPr/>
            <p:nvPr/>
          </p:nvCxnSpPr>
          <p:spPr>
            <a:xfrm>
              <a:off x="3445565" y="5313478"/>
              <a:ext cx="0" cy="304800"/>
            </a:xfrm>
            <a:prstGeom prst="straightConnector1">
              <a:avLst/>
            </a:prstGeom>
            <a:noFill/>
            <a:ln cap="flat" cmpd="sng" w="9525">
              <a:solidFill>
                <a:schemeClr val="lt1"/>
              </a:solidFill>
              <a:prstDash val="solid"/>
              <a:miter lim="800000"/>
              <a:headEnd len="sm" w="sm" type="none"/>
              <a:tailEnd len="sm" w="sm" type="none"/>
            </a:ln>
          </p:spPr>
        </p:cxnSp>
      </p:grpSp>
      <p:sp>
        <p:nvSpPr>
          <p:cNvPr id="279" name="Google Shape;279;p29"/>
          <p:cNvSpPr txBox="1"/>
          <p:nvPr/>
        </p:nvSpPr>
        <p:spPr>
          <a:xfrm>
            <a:off x="4825981" y="3632888"/>
            <a:ext cx="643954" cy="723341"/>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1600"/>
              <a:buFont typeface="Noto Sans Symbols"/>
              <a:buNone/>
            </a:pPr>
            <a:r>
              <a:rPr lang="en-IN" sz="1600">
                <a:solidFill>
                  <a:srgbClr val="BFBFBF"/>
                </a:solidFill>
                <a:latin typeface="Merriweather Sans"/>
                <a:ea typeface="Merriweather Sans"/>
                <a:cs typeface="Merriweather Sans"/>
                <a:sym typeface="Merriweather Sans"/>
              </a:rPr>
              <a:t>              100</a:t>
            </a:r>
            <a:endParaRPr/>
          </a:p>
        </p:txBody>
      </p:sp>
      <p:sp>
        <p:nvSpPr>
          <p:cNvPr id="280" name="Google Shape;280;p29"/>
          <p:cNvSpPr txBox="1"/>
          <p:nvPr/>
        </p:nvSpPr>
        <p:spPr>
          <a:xfrm>
            <a:off x="6196363" y="3509565"/>
            <a:ext cx="5564230" cy="2694754"/>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marR="0" rtl="0" algn="l">
              <a:lnSpc>
                <a:spcPct val="90000"/>
              </a:lnSpc>
              <a:spcBef>
                <a:spcPts val="0"/>
              </a:spcBef>
              <a:spcAft>
                <a:spcPts val="0"/>
              </a:spcAft>
              <a:buClr>
                <a:schemeClr val="lt1"/>
              </a:buClr>
              <a:buSzPct val="100000"/>
              <a:buFont typeface="Arial"/>
              <a:buChar char="•"/>
            </a:pPr>
            <a:r>
              <a:rPr lang="en-IN" sz="2800">
                <a:solidFill>
                  <a:schemeClr val="lt1"/>
                </a:solidFill>
                <a:latin typeface="Merriweather Sans"/>
                <a:ea typeface="Merriweather Sans"/>
                <a:cs typeface="Merriweather Sans"/>
                <a:sym typeface="Merriweather Sans"/>
              </a:rPr>
              <a:t>WOE measures the strength of a bin in differentiating the Good and Bad accounts</a:t>
            </a:r>
            <a:endParaRPr/>
          </a:p>
          <a:p>
            <a:pPr indent="-130810" lvl="0" marL="228600" marR="0" rtl="0" algn="l">
              <a:lnSpc>
                <a:spcPct val="90000"/>
              </a:lnSpc>
              <a:spcBef>
                <a:spcPts val="1000"/>
              </a:spcBef>
              <a:spcAft>
                <a:spcPts val="0"/>
              </a:spcAft>
              <a:buClr>
                <a:schemeClr val="dk2"/>
              </a:buClr>
              <a:buSzPct val="100000"/>
              <a:buFont typeface="Arial"/>
              <a:buNone/>
            </a:pPr>
            <a:r>
              <a:t/>
            </a:r>
            <a:endParaRPr sz="2800">
              <a:solidFill>
                <a:schemeClr val="lt1"/>
              </a:solidFill>
              <a:latin typeface="Merriweather Sans"/>
              <a:ea typeface="Merriweather Sans"/>
              <a:cs typeface="Merriweather Sans"/>
              <a:sym typeface="Merriweather Sans"/>
            </a:endParaRPr>
          </a:p>
          <a:p>
            <a:pPr indent="-228600" lvl="0" marL="228600" marR="0" rtl="0" algn="l">
              <a:lnSpc>
                <a:spcPct val="90000"/>
              </a:lnSpc>
              <a:spcBef>
                <a:spcPts val="1000"/>
              </a:spcBef>
              <a:spcAft>
                <a:spcPts val="0"/>
              </a:spcAft>
              <a:buClr>
                <a:schemeClr val="lt1"/>
              </a:buClr>
              <a:buSzPct val="100000"/>
              <a:buFont typeface="Arial"/>
              <a:buChar char="•"/>
            </a:pPr>
            <a:r>
              <a:rPr lang="en-IN" sz="2800">
                <a:solidFill>
                  <a:schemeClr val="lt1"/>
                </a:solidFill>
                <a:latin typeface="Merriweather Sans"/>
                <a:ea typeface="Merriweather Sans"/>
                <a:cs typeface="Merriweather Sans"/>
                <a:sym typeface="Merriweather Sans"/>
              </a:rPr>
              <a:t>WOE values are substituted in place of the Bin Labels across variables</a:t>
            </a:r>
            <a:endParaRPr/>
          </a:p>
          <a:p>
            <a:pPr indent="-130810" lvl="0" marL="228600" marR="0" rtl="0" algn="l">
              <a:lnSpc>
                <a:spcPct val="90000"/>
              </a:lnSpc>
              <a:spcBef>
                <a:spcPts val="1000"/>
              </a:spcBef>
              <a:spcAft>
                <a:spcPts val="0"/>
              </a:spcAft>
              <a:buClr>
                <a:schemeClr val="dk2"/>
              </a:buClr>
              <a:buSzPct val="100000"/>
              <a:buFont typeface="Arial"/>
              <a:buNone/>
            </a:pPr>
            <a:r>
              <a:t/>
            </a:r>
            <a:endParaRPr sz="2800">
              <a:solidFill>
                <a:schemeClr val="lt1"/>
              </a:solidFill>
              <a:latin typeface="Merriweather Sans"/>
              <a:ea typeface="Merriweather Sans"/>
              <a:cs typeface="Merriweather Sans"/>
              <a:sym typeface="Merriweather Sans"/>
            </a:endParaRPr>
          </a:p>
          <a:p>
            <a:pPr indent="-228600" lvl="0" marL="228600" marR="0" rtl="0" algn="l">
              <a:lnSpc>
                <a:spcPct val="90000"/>
              </a:lnSpc>
              <a:spcBef>
                <a:spcPts val="1000"/>
              </a:spcBef>
              <a:spcAft>
                <a:spcPts val="0"/>
              </a:spcAft>
              <a:buClr>
                <a:schemeClr val="lt1"/>
              </a:buClr>
              <a:buSzPct val="100000"/>
              <a:buFont typeface="Arial"/>
              <a:buChar char="•"/>
            </a:pPr>
            <a:r>
              <a:rPr lang="en-IN" sz="2800">
                <a:solidFill>
                  <a:schemeClr val="lt1"/>
                </a:solidFill>
                <a:latin typeface="Merriweather Sans"/>
                <a:ea typeface="Merriweather Sans"/>
                <a:cs typeface="Merriweather Sans"/>
                <a:sym typeface="Merriweather Sans"/>
              </a:rPr>
              <a:t>WOE &lt;0 indicates that the variable bin is captures higher proportion of bad accounts</a:t>
            </a:r>
            <a:endParaRPr/>
          </a:p>
          <a:p>
            <a:pPr indent="-130810" lvl="0" marL="228600" marR="0" rtl="0" algn="l">
              <a:lnSpc>
                <a:spcPct val="90000"/>
              </a:lnSpc>
              <a:spcBef>
                <a:spcPts val="1000"/>
              </a:spcBef>
              <a:spcAft>
                <a:spcPts val="0"/>
              </a:spcAft>
              <a:buClr>
                <a:schemeClr val="dk2"/>
              </a:buClr>
              <a:buSzPct val="100000"/>
              <a:buFont typeface="Arial"/>
              <a:buNone/>
            </a:pPr>
            <a:r>
              <a:t/>
            </a:r>
            <a:endParaRPr sz="2800">
              <a:solidFill>
                <a:schemeClr val="lt1"/>
              </a:solidFill>
              <a:latin typeface="Merriweather Sans"/>
              <a:ea typeface="Merriweather Sans"/>
              <a:cs typeface="Merriweather Sans"/>
              <a:sym typeface="Merriweather Sans"/>
            </a:endParaRPr>
          </a:p>
          <a:p>
            <a:pPr indent="-228600" lvl="0" marL="228600" marR="0" rtl="0" algn="l">
              <a:lnSpc>
                <a:spcPct val="90000"/>
              </a:lnSpc>
              <a:spcBef>
                <a:spcPts val="1000"/>
              </a:spcBef>
              <a:spcAft>
                <a:spcPts val="0"/>
              </a:spcAft>
              <a:buClr>
                <a:schemeClr val="lt1"/>
              </a:buClr>
              <a:buSzPct val="100000"/>
              <a:buFont typeface="Arial"/>
              <a:buChar char="•"/>
            </a:pPr>
            <a:r>
              <a:rPr lang="en-IN" sz="2800">
                <a:solidFill>
                  <a:schemeClr val="lt1"/>
                </a:solidFill>
                <a:latin typeface="Merriweather Sans"/>
                <a:ea typeface="Merriweather Sans"/>
                <a:cs typeface="Merriweather Sans"/>
                <a:sym typeface="Merriweather Sans"/>
              </a:rPr>
              <a:t>The overall trends for WOE across should be logical and we should ideally observe a monotonic trend</a:t>
            </a:r>
            <a:endParaRPr/>
          </a:p>
        </p:txBody>
      </p:sp>
      <p:pic>
        <p:nvPicPr>
          <p:cNvPr id="281" name="Google Shape;281;p29"/>
          <p:cNvPicPr preferRelativeResize="0"/>
          <p:nvPr/>
        </p:nvPicPr>
        <p:blipFill rotWithShape="1">
          <a:blip r:embed="rId3">
            <a:alphaModFix/>
          </a:blip>
          <a:srcRect b="0" l="0" r="0" t="0"/>
          <a:stretch/>
        </p:blipFill>
        <p:spPr>
          <a:xfrm>
            <a:off x="813785" y="4736187"/>
            <a:ext cx="3751906" cy="1865097"/>
          </a:xfrm>
          <a:prstGeom prst="rect">
            <a:avLst/>
          </a:prstGeom>
          <a:noFill/>
          <a:ln>
            <a:noFill/>
          </a:ln>
        </p:spPr>
      </p:pic>
      <p:sp>
        <p:nvSpPr>
          <p:cNvPr id="282" name="Google Shape;282;p29"/>
          <p:cNvSpPr/>
          <p:nvPr/>
        </p:nvSpPr>
        <p:spPr>
          <a:xfrm rot="10800000">
            <a:off x="5097217" y="5697337"/>
            <a:ext cx="778360" cy="318321"/>
          </a:xfrm>
          <a:prstGeom prst="rightArrow">
            <a:avLst>
              <a:gd fmla="val 50000" name="adj1"/>
              <a:gd fmla="val 50000" name="adj2"/>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774032" y="1033272"/>
            <a:ext cx="10675846" cy="7826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Verdana"/>
              <a:buNone/>
            </a:pPr>
            <a:r>
              <a:rPr lang="en-IN"/>
              <a:t>Information Value of Variables</a:t>
            </a:r>
            <a:endParaRPr/>
          </a:p>
        </p:txBody>
      </p:sp>
      <p:sp>
        <p:nvSpPr>
          <p:cNvPr id="288" name="Google Shape;288;p30"/>
          <p:cNvSpPr txBox="1"/>
          <p:nvPr>
            <p:ph idx="5" type="body"/>
          </p:nvPr>
        </p:nvSpPr>
        <p:spPr>
          <a:xfrm>
            <a:off x="774032" y="2105068"/>
            <a:ext cx="10218713" cy="7826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200"/>
              <a:buNone/>
            </a:pPr>
            <a:r>
              <a:rPr lang="en-IN"/>
              <a:t>Information value is the measure of overall predictive power of the variables and is very useful for feature selection </a:t>
            </a:r>
            <a:endParaRPr/>
          </a:p>
        </p:txBody>
      </p:sp>
      <p:sp>
        <p:nvSpPr>
          <p:cNvPr id="289" name="Google Shape;289;p30"/>
          <p:cNvSpPr txBox="1"/>
          <p:nvPr>
            <p:ph idx="3" type="body"/>
          </p:nvPr>
        </p:nvSpPr>
        <p:spPr>
          <a:xfrm>
            <a:off x="774032" y="3776533"/>
            <a:ext cx="4365625" cy="454354"/>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2000"/>
              <a:buNone/>
            </a:pPr>
            <a:r>
              <a:rPr lang="en-IN" sz="2000"/>
              <a:t>IV</a:t>
            </a:r>
            <a:r>
              <a:rPr lang="en-IN" sz="1600"/>
              <a:t> = Sum (Good Case % - Bad Case %)</a:t>
            </a:r>
            <a:endParaRPr/>
          </a:p>
        </p:txBody>
      </p:sp>
      <p:sp>
        <p:nvSpPr>
          <p:cNvPr id="290" name="Google Shape;290;p30"/>
          <p:cNvSpPr txBox="1"/>
          <p:nvPr>
            <p:ph idx="2" type="body"/>
          </p:nvPr>
        </p:nvSpPr>
        <p:spPr>
          <a:xfrm>
            <a:off x="6627120" y="2993041"/>
            <a:ext cx="4365625"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Example (WOE &amp; IV)</a:t>
            </a:r>
            <a:endParaRPr/>
          </a:p>
        </p:txBody>
      </p:sp>
      <p:sp>
        <p:nvSpPr>
          <p:cNvPr id="291" name="Google Shape;291;p30"/>
          <p:cNvSpPr txBox="1"/>
          <p:nvPr>
            <p:ph idx="12" type="sldNum"/>
          </p:nvPr>
        </p:nvSpPr>
        <p:spPr>
          <a:xfrm>
            <a:off x="10730162" y="6002372"/>
            <a:ext cx="54944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92" name="Google Shape;292;p30"/>
          <p:cNvSpPr txBox="1"/>
          <p:nvPr>
            <p:ph idx="1" type="body"/>
          </p:nvPr>
        </p:nvSpPr>
        <p:spPr>
          <a:xfrm>
            <a:off x="774031" y="2993041"/>
            <a:ext cx="4672612" cy="45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2700"/>
              <a:buNone/>
            </a:pPr>
            <a:r>
              <a:rPr lang="en-IN"/>
              <a:t>Calculation Logic</a:t>
            </a:r>
            <a:endParaRPr/>
          </a:p>
        </p:txBody>
      </p:sp>
      <p:sp>
        <p:nvSpPr>
          <p:cNvPr id="293" name="Google Shape;293;p30"/>
          <p:cNvSpPr txBox="1"/>
          <p:nvPr/>
        </p:nvSpPr>
        <p:spPr>
          <a:xfrm>
            <a:off x="4610980" y="3466309"/>
            <a:ext cx="914092" cy="454354"/>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                     WOE</a:t>
            </a:r>
            <a:endParaRPr/>
          </a:p>
        </p:txBody>
      </p:sp>
      <p:sp>
        <p:nvSpPr>
          <p:cNvPr id="294" name="Google Shape;294;p30"/>
          <p:cNvSpPr/>
          <p:nvPr/>
        </p:nvSpPr>
        <p:spPr>
          <a:xfrm>
            <a:off x="813785" y="3560450"/>
            <a:ext cx="4489735" cy="980661"/>
          </a:xfrm>
          <a:prstGeom prst="rect">
            <a:avLst/>
          </a:prstGeom>
          <a:no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pSp>
        <p:nvGrpSpPr>
          <p:cNvPr id="295" name="Google Shape;295;p30"/>
          <p:cNvGrpSpPr/>
          <p:nvPr/>
        </p:nvGrpSpPr>
        <p:grpSpPr>
          <a:xfrm>
            <a:off x="4412638" y="3943052"/>
            <a:ext cx="173038" cy="170914"/>
            <a:chOff x="4412638" y="4168140"/>
            <a:chExt cx="173038" cy="170914"/>
          </a:xfrm>
        </p:grpSpPr>
        <p:cxnSp>
          <p:nvCxnSpPr>
            <p:cNvPr id="296" name="Google Shape;296;p30"/>
            <p:cNvCxnSpPr/>
            <p:nvPr/>
          </p:nvCxnSpPr>
          <p:spPr>
            <a:xfrm>
              <a:off x="4498111" y="4132731"/>
              <a:ext cx="0" cy="241732"/>
            </a:xfrm>
            <a:prstGeom prst="straightConnector1">
              <a:avLst/>
            </a:prstGeom>
            <a:noFill/>
            <a:ln cap="flat" cmpd="sng" w="9525">
              <a:solidFill>
                <a:schemeClr val="lt1"/>
              </a:solidFill>
              <a:prstDash val="solid"/>
              <a:miter lim="800000"/>
              <a:headEnd len="sm" w="sm" type="none"/>
              <a:tailEnd len="sm" w="sm" type="none"/>
            </a:ln>
          </p:spPr>
        </p:cxnSp>
        <p:cxnSp>
          <p:nvCxnSpPr>
            <p:cNvPr id="297" name="Google Shape;297;p30"/>
            <p:cNvCxnSpPr/>
            <p:nvPr/>
          </p:nvCxnSpPr>
          <p:spPr>
            <a:xfrm rot="10800000">
              <a:off x="4510210" y="4151169"/>
              <a:ext cx="0" cy="213471"/>
            </a:xfrm>
            <a:prstGeom prst="straightConnector1">
              <a:avLst/>
            </a:prstGeom>
            <a:noFill/>
            <a:ln cap="flat" cmpd="sng" w="9525">
              <a:solidFill>
                <a:schemeClr val="lt1"/>
              </a:solidFill>
              <a:prstDash val="solid"/>
              <a:miter lim="800000"/>
              <a:headEnd len="sm" w="sm" type="none"/>
              <a:tailEnd len="sm" w="sm" type="none"/>
            </a:ln>
          </p:spPr>
        </p:cxnSp>
      </p:grpSp>
      <p:sp>
        <p:nvSpPr>
          <p:cNvPr id="298" name="Google Shape;298;p30"/>
          <p:cNvSpPr txBox="1"/>
          <p:nvPr/>
        </p:nvSpPr>
        <p:spPr>
          <a:xfrm>
            <a:off x="10673675" y="5097618"/>
            <a:ext cx="1127450" cy="454354"/>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IV</a:t>
            </a:r>
            <a:r>
              <a:rPr lang="en-IN" sz="1600">
                <a:solidFill>
                  <a:srgbClr val="BFBFBF"/>
                </a:solidFill>
                <a:latin typeface="Merriweather Sans"/>
                <a:ea typeface="Merriweather Sans"/>
                <a:cs typeface="Merriweather Sans"/>
                <a:sym typeface="Merriweather Sans"/>
              </a:rPr>
              <a:t> =0.09</a:t>
            </a:r>
            <a:endParaRPr/>
          </a:p>
        </p:txBody>
      </p:sp>
      <p:graphicFrame>
        <p:nvGraphicFramePr>
          <p:cNvPr id="299" name="Google Shape;299;p30"/>
          <p:cNvGraphicFramePr/>
          <p:nvPr/>
        </p:nvGraphicFramePr>
        <p:xfrm>
          <a:off x="813785" y="5253488"/>
          <a:ext cx="3000000" cy="3000000"/>
        </p:xfrm>
        <a:graphic>
          <a:graphicData uri="http://schemas.openxmlformats.org/drawingml/2006/table">
            <a:tbl>
              <a:tblPr>
                <a:noFill/>
                <a:tableStyleId>{77DAE0B0-1204-417E-AE15-86F9D984CDFF}</a:tableStyleId>
              </a:tblPr>
              <a:tblGrid>
                <a:gridCol w="1113500"/>
                <a:gridCol w="2642275"/>
              </a:tblGrid>
              <a:tr h="291850">
                <a:tc>
                  <a:txBody>
                    <a:bodyPr/>
                    <a:lstStyle/>
                    <a:p>
                      <a:pPr indent="0" lvl="0" marL="0" marR="0" rtl="0" algn="ctr">
                        <a:spcBef>
                          <a:spcPts val="0"/>
                        </a:spcBef>
                        <a:spcAft>
                          <a:spcPts val="0"/>
                        </a:spcAft>
                        <a:buNone/>
                      </a:pPr>
                      <a:r>
                        <a:rPr lang="en-IN" sz="1500" u="none" cap="none" strike="noStrike"/>
                        <a:t> &lt;0.02 </a:t>
                      </a:r>
                      <a:endParaRPr b="0" i="0" sz="15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500" u="none" cap="none" strike="noStrike"/>
                        <a:t>Not Useful</a:t>
                      </a:r>
                      <a:endParaRPr b="0" i="0" sz="1500" u="none" cap="none" strike="noStrike">
                        <a:solidFill>
                          <a:schemeClr val="lt1"/>
                        </a:solidFill>
                        <a:latin typeface="Calibri"/>
                        <a:ea typeface="Calibri"/>
                        <a:cs typeface="Calibri"/>
                        <a:sym typeface="Calibri"/>
                      </a:endParaRPr>
                    </a:p>
                  </a:txBody>
                  <a:tcPr marT="9525" marB="0" marR="9525" marL="9525" anchor="b"/>
                </a:tc>
              </a:tr>
              <a:tr h="291850">
                <a:tc>
                  <a:txBody>
                    <a:bodyPr/>
                    <a:lstStyle/>
                    <a:p>
                      <a:pPr indent="0" lvl="0" marL="0" marR="0" rtl="0" algn="ctr">
                        <a:spcBef>
                          <a:spcPts val="0"/>
                        </a:spcBef>
                        <a:spcAft>
                          <a:spcPts val="0"/>
                        </a:spcAft>
                        <a:buNone/>
                      </a:pPr>
                      <a:r>
                        <a:rPr lang="en-IN" sz="1500" u="none" cap="none" strike="noStrike"/>
                        <a:t> 0.02 to 0.1 </a:t>
                      </a:r>
                      <a:endParaRPr b="0" i="0" sz="15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500" u="none" cap="none" strike="noStrike"/>
                        <a:t>Weak Predictor</a:t>
                      </a:r>
                      <a:endParaRPr b="0" i="0" sz="1500" u="none" cap="none" strike="noStrike">
                        <a:solidFill>
                          <a:schemeClr val="lt1"/>
                        </a:solidFill>
                        <a:latin typeface="Calibri"/>
                        <a:ea typeface="Calibri"/>
                        <a:cs typeface="Calibri"/>
                        <a:sym typeface="Calibri"/>
                      </a:endParaRPr>
                    </a:p>
                  </a:txBody>
                  <a:tcPr marT="9525" marB="0" marR="9525" marL="9525" anchor="b"/>
                </a:tc>
              </a:tr>
              <a:tr h="291850">
                <a:tc>
                  <a:txBody>
                    <a:bodyPr/>
                    <a:lstStyle/>
                    <a:p>
                      <a:pPr indent="0" lvl="0" marL="0" marR="0" rtl="0" algn="ctr">
                        <a:spcBef>
                          <a:spcPts val="0"/>
                        </a:spcBef>
                        <a:spcAft>
                          <a:spcPts val="0"/>
                        </a:spcAft>
                        <a:buNone/>
                      </a:pPr>
                      <a:r>
                        <a:rPr lang="en-IN" sz="1500" u="none" cap="none" strike="noStrike"/>
                        <a:t> 0.1 to 0.3 </a:t>
                      </a:r>
                      <a:endParaRPr b="0" i="0" sz="15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500" u="none" cap="none" strike="noStrike"/>
                        <a:t>Medium Predictor</a:t>
                      </a:r>
                      <a:endParaRPr b="0" i="0" sz="1500" u="none" cap="none" strike="noStrike">
                        <a:solidFill>
                          <a:schemeClr val="lt1"/>
                        </a:solidFill>
                        <a:latin typeface="Calibri"/>
                        <a:ea typeface="Calibri"/>
                        <a:cs typeface="Calibri"/>
                        <a:sym typeface="Calibri"/>
                      </a:endParaRPr>
                    </a:p>
                  </a:txBody>
                  <a:tcPr marT="9525" marB="0" marR="9525" marL="9525" anchor="b"/>
                </a:tc>
              </a:tr>
              <a:tr h="291850">
                <a:tc>
                  <a:txBody>
                    <a:bodyPr/>
                    <a:lstStyle/>
                    <a:p>
                      <a:pPr indent="0" lvl="0" marL="0" marR="0" rtl="0" algn="ctr">
                        <a:spcBef>
                          <a:spcPts val="0"/>
                        </a:spcBef>
                        <a:spcAft>
                          <a:spcPts val="0"/>
                        </a:spcAft>
                        <a:buNone/>
                      </a:pPr>
                      <a:r>
                        <a:rPr lang="en-IN" sz="1500" u="none" cap="none" strike="noStrike"/>
                        <a:t> 0.3 to 0.5 </a:t>
                      </a:r>
                      <a:endParaRPr b="0" i="0" sz="15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500" u="none" cap="none" strike="noStrike"/>
                        <a:t>Strong Predictor</a:t>
                      </a:r>
                      <a:endParaRPr b="0" i="0" sz="1500" u="none" cap="none" strike="noStrike">
                        <a:solidFill>
                          <a:schemeClr val="lt1"/>
                        </a:solidFill>
                        <a:latin typeface="Calibri"/>
                        <a:ea typeface="Calibri"/>
                        <a:cs typeface="Calibri"/>
                        <a:sym typeface="Calibri"/>
                      </a:endParaRPr>
                    </a:p>
                  </a:txBody>
                  <a:tcPr marT="9525" marB="0" marR="9525" marL="9525" anchor="b"/>
                </a:tc>
              </a:tr>
              <a:tr h="291850">
                <a:tc>
                  <a:txBody>
                    <a:bodyPr/>
                    <a:lstStyle/>
                    <a:p>
                      <a:pPr indent="0" lvl="0" marL="0" marR="0" rtl="0" algn="ctr">
                        <a:spcBef>
                          <a:spcPts val="0"/>
                        </a:spcBef>
                        <a:spcAft>
                          <a:spcPts val="0"/>
                        </a:spcAft>
                        <a:buNone/>
                      </a:pPr>
                      <a:r>
                        <a:rPr lang="en-IN" sz="1500" u="none" cap="none" strike="noStrike"/>
                        <a:t> &gt;0.5 </a:t>
                      </a:r>
                      <a:endParaRPr b="0" i="0" sz="1500" u="none" cap="none" strike="noStrike">
                        <a:solidFill>
                          <a:schemeClr val="l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500" u="none" cap="none" strike="noStrike"/>
                        <a:t>Suspicious</a:t>
                      </a:r>
                      <a:endParaRPr b="0" i="0" sz="1500" u="none" cap="none" strike="noStrike">
                        <a:solidFill>
                          <a:schemeClr val="lt1"/>
                        </a:solidFill>
                        <a:latin typeface="Calibri"/>
                        <a:ea typeface="Calibri"/>
                        <a:cs typeface="Calibri"/>
                        <a:sym typeface="Calibri"/>
                      </a:endParaRPr>
                    </a:p>
                  </a:txBody>
                  <a:tcPr marT="9525" marB="0" marR="9525" marL="9525" anchor="b"/>
                </a:tc>
              </a:tr>
            </a:tbl>
          </a:graphicData>
        </a:graphic>
      </p:graphicFrame>
      <p:sp>
        <p:nvSpPr>
          <p:cNvPr id="300" name="Google Shape;300;p30"/>
          <p:cNvSpPr txBox="1"/>
          <p:nvPr/>
        </p:nvSpPr>
        <p:spPr>
          <a:xfrm>
            <a:off x="1189439" y="4771423"/>
            <a:ext cx="554956" cy="48206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2"/>
              </a:buClr>
              <a:buSzPts val="2200"/>
              <a:buFont typeface="Arial"/>
              <a:buNone/>
            </a:pPr>
            <a:r>
              <a:rPr lang="en-IN" sz="2200">
                <a:solidFill>
                  <a:schemeClr val="dk2"/>
                </a:solidFill>
                <a:latin typeface="Merriweather Sans"/>
                <a:ea typeface="Merriweather Sans"/>
                <a:cs typeface="Merriweather Sans"/>
                <a:sym typeface="Merriweather Sans"/>
              </a:rPr>
              <a:t>IV</a:t>
            </a:r>
            <a:endParaRPr sz="2200">
              <a:solidFill>
                <a:schemeClr val="dk2"/>
              </a:solidFill>
              <a:latin typeface="Merriweather Sans"/>
              <a:ea typeface="Merriweather Sans"/>
              <a:cs typeface="Merriweather Sans"/>
              <a:sym typeface="Merriweather Sans"/>
            </a:endParaRPr>
          </a:p>
        </p:txBody>
      </p:sp>
      <p:sp>
        <p:nvSpPr>
          <p:cNvPr id="301" name="Google Shape;301;p30"/>
          <p:cNvSpPr txBox="1"/>
          <p:nvPr/>
        </p:nvSpPr>
        <p:spPr>
          <a:xfrm>
            <a:off x="2335235" y="4799559"/>
            <a:ext cx="2191337" cy="482065"/>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90000"/>
              </a:lnSpc>
              <a:spcBef>
                <a:spcPts val="0"/>
              </a:spcBef>
              <a:spcAft>
                <a:spcPts val="0"/>
              </a:spcAft>
              <a:buClr>
                <a:schemeClr val="dk2"/>
              </a:buClr>
              <a:buSzPct val="100000"/>
              <a:buFont typeface="Arial"/>
              <a:buNone/>
            </a:pPr>
            <a:r>
              <a:rPr lang="en-IN" sz="2200">
                <a:solidFill>
                  <a:schemeClr val="dk2"/>
                </a:solidFill>
                <a:latin typeface="Merriweather Sans"/>
                <a:ea typeface="Merriweather Sans"/>
                <a:cs typeface="Merriweather Sans"/>
                <a:sym typeface="Merriweather Sans"/>
              </a:rPr>
              <a:t>Predictive Power</a:t>
            </a:r>
            <a:endParaRPr sz="2200">
              <a:solidFill>
                <a:schemeClr val="dk2"/>
              </a:solidFill>
              <a:latin typeface="Merriweather Sans"/>
              <a:ea typeface="Merriweather Sans"/>
              <a:cs typeface="Merriweather Sans"/>
              <a:sym typeface="Merriweather Sans"/>
            </a:endParaRPr>
          </a:p>
        </p:txBody>
      </p:sp>
      <p:sp>
        <p:nvSpPr>
          <p:cNvPr id="302" name="Google Shape;302;p30"/>
          <p:cNvSpPr/>
          <p:nvPr/>
        </p:nvSpPr>
        <p:spPr>
          <a:xfrm rot="10800000">
            <a:off x="10730162" y="5130738"/>
            <a:ext cx="852238" cy="365125"/>
          </a:xfrm>
          <a:prstGeom prst="rect">
            <a:avLst/>
          </a:prstGeom>
          <a:noFill/>
          <a:ln cap="flat" cmpd="sng" w="9525">
            <a:solidFill>
              <a:srgbClr val="FFC000"/>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Sans"/>
              <a:ea typeface="Merriweather Sans"/>
              <a:cs typeface="Merriweather Sans"/>
              <a:sym typeface="Merriweather Sans"/>
            </a:endParaRPr>
          </a:p>
        </p:txBody>
      </p:sp>
      <p:graphicFrame>
        <p:nvGraphicFramePr>
          <p:cNvPr id="303" name="Google Shape;303;p30"/>
          <p:cNvGraphicFramePr/>
          <p:nvPr/>
        </p:nvGraphicFramePr>
        <p:xfrm>
          <a:off x="6461045" y="3429581"/>
          <a:ext cx="3000000" cy="3000000"/>
        </p:xfrm>
        <a:graphic>
          <a:graphicData uri="http://schemas.openxmlformats.org/drawingml/2006/table">
            <a:tbl>
              <a:tblPr>
                <a:noFill/>
                <a:tableStyleId>{3D5756AF-0EA3-4FD3-A013-7C1D927ADE2F}</a:tableStyleId>
              </a:tblPr>
              <a:tblGrid>
                <a:gridCol w="684125"/>
                <a:gridCol w="712625"/>
                <a:gridCol w="370575"/>
                <a:gridCol w="443400"/>
                <a:gridCol w="1076850"/>
                <a:gridCol w="1168700"/>
                <a:gridCol w="380075"/>
                <a:gridCol w="332550"/>
              </a:tblGrid>
              <a:tr h="200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 Age Bins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Obs Count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Bad</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Good</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Bad Distribution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Good Distribution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WOE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IV</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200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 0-30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10,758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1,244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9,514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-5.36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0.02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200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 30-40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24,339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2,390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21,949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0.02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200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 40-50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35,037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2,893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32,144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-1.68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0.01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200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 50-60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34,806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2,149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32,657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0.56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200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 60-70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27,424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952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26,472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0.02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200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 70-80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12,700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12,402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4.56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0.02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200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 80+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4,447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4,358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4.91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0.01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5">
      <a:dk1>
        <a:srgbClr val="000000"/>
      </a:dk1>
      <a:lt1>
        <a:srgbClr val="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