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5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4327" autoAdjust="0"/>
  </p:normalViewPr>
  <p:slideViewPr>
    <p:cSldViewPr>
      <p:cViewPr varScale="1">
        <p:scale>
          <a:sx n="63" d="100"/>
          <a:sy n="63" d="100"/>
        </p:scale>
        <p:origin x="2768" y="17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227000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Dec. 3,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991" y="2504043"/>
            <a:ext cx="2700337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11505</TotalTime>
  <Words>626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1528</cp:revision>
  <cp:lastPrinted>2016-01-30T16:23:56Z</cp:lastPrinted>
  <dcterms:created xsi:type="dcterms:W3CDTF">2015-01-20T17:19:00Z</dcterms:created>
  <dcterms:modified xsi:type="dcterms:W3CDTF">2018-01-22T18:25:43Z</dcterms:modified>
</cp:coreProperties>
</file>