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6"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D0A923-5CF6-4367-8003-3BE7CD50FEAA}"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0A923-5CF6-4367-8003-3BE7CD50FEAA}"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0A923-5CF6-4367-8003-3BE7CD50FEAA}"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0A923-5CF6-4367-8003-3BE7CD50FEAA}"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0A923-5CF6-4367-8003-3BE7CD50FEAA}"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D0A923-5CF6-4367-8003-3BE7CD50FEAA}"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D0A923-5CF6-4367-8003-3BE7CD50FEAA}" type="datetimeFigureOut">
              <a:rPr lang="en-US" smtClean="0"/>
              <a:pPr/>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D0A923-5CF6-4367-8003-3BE7CD50FEAA}"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0A923-5CF6-4367-8003-3BE7CD50FEAA}" type="datetimeFigureOut">
              <a:rPr lang="en-US" smtClean="0"/>
              <a:pPr/>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0A923-5CF6-4367-8003-3BE7CD50FEAA}"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0A923-5CF6-4367-8003-3BE7CD50FEAA}"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9CE2-91D1-48DE-B2D0-B058F8DED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0A923-5CF6-4367-8003-3BE7CD50FEAA}" type="datetimeFigureOut">
              <a:rPr lang="en-US" smtClean="0"/>
              <a:pPr/>
              <a:t>3/22/2022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E9CE2-91D1-48DE-B2D0-B058F8DED7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42072" y="1676400"/>
            <a:ext cx="8016128" cy="3563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a:t>
            </a:r>
            <a:endParaRPr lang="en-US" dirty="0"/>
          </a:p>
        </p:txBody>
      </p:sp>
      <p:sp>
        <p:nvSpPr>
          <p:cNvPr id="3" name="Content Placeholder 2"/>
          <p:cNvSpPr>
            <a:spLocks noGrp="1"/>
          </p:cNvSpPr>
          <p:nvPr>
            <p:ph idx="1"/>
          </p:nvPr>
        </p:nvSpPr>
        <p:spPr/>
        <p:txBody>
          <a:bodyPr/>
          <a:lstStyle/>
          <a:p>
            <a:r>
              <a:rPr lang="en-US" dirty="0" err="1" smtClean="0"/>
              <a:t>passport.session</a:t>
            </a:r>
            <a:r>
              <a:rPr lang="en-US" dirty="0" smtClean="0"/>
              <a:t>()</a:t>
            </a:r>
            <a:r>
              <a:rPr lang="en-US" dirty="0"/>
              <a:t> acts as a middleware to alter the </a:t>
            </a:r>
            <a:r>
              <a:rPr lang="en-US" dirty="0" err="1"/>
              <a:t>req</a:t>
            </a:r>
            <a:r>
              <a:rPr lang="en-US" dirty="0"/>
              <a:t> object and change the 'user' value that is currently the session id (from the client cookie) into the true </a:t>
            </a:r>
            <a:r>
              <a:rPr lang="en-US" dirty="0" err="1"/>
              <a:t>deserialized</a:t>
            </a:r>
            <a:r>
              <a:rPr lang="en-US" dirty="0"/>
              <a:t> user object.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cookie</a:t>
            </a:r>
            <a:endParaRPr lang="en-US" dirty="0"/>
          </a:p>
        </p:txBody>
      </p:sp>
      <p:sp>
        <p:nvSpPr>
          <p:cNvPr id="3" name="Content Placeholder 2"/>
          <p:cNvSpPr>
            <a:spLocks noGrp="1"/>
          </p:cNvSpPr>
          <p:nvPr>
            <p:ph idx="1"/>
          </p:nvPr>
        </p:nvSpPr>
        <p:spPr/>
        <p:txBody>
          <a:bodyPr/>
          <a:lstStyle/>
          <a:p>
            <a:r>
              <a:rPr lang="en-US" dirty="0"/>
              <a:t>Session cookies are </a:t>
            </a:r>
            <a:r>
              <a:rPr lang="en-US" b="1" dirty="0"/>
              <a:t>cookies that last for a session</a:t>
            </a:r>
            <a:r>
              <a:rPr lang="en-US" dirty="0"/>
              <a:t>. A session starts when you launch a website or web app and ends when you leave the website or close your browser window. Session cookies contain information that is stored in a temporary memory location which is deleted after the session ends.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Serialize and </a:t>
            </a:r>
            <a:r>
              <a:rPr lang="en-US" dirty="0" err="1"/>
              <a:t>D</a:t>
            </a:r>
            <a:r>
              <a:rPr lang="en-US" dirty="0" err="1" smtClean="0"/>
              <a:t>eserialize</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 user </a:t>
            </a:r>
            <a:r>
              <a:rPr lang="en-US" dirty="0" smtClean="0"/>
              <a:t>information </a:t>
            </a:r>
            <a:r>
              <a:rPr lang="en-US" dirty="0"/>
              <a:t>(you provide as the second argument of the </a:t>
            </a:r>
            <a:r>
              <a:rPr lang="en-US" dirty="0" err="1" smtClean="0"/>
              <a:t>cb</a:t>
            </a:r>
            <a:r>
              <a:rPr lang="en-US" dirty="0"/>
              <a:t> function) is saved in the session and is later used to retrieve the whole object via the </a:t>
            </a:r>
            <a:r>
              <a:rPr lang="en-US" dirty="0" err="1"/>
              <a:t>deserializeUser</a:t>
            </a:r>
            <a:r>
              <a:rPr lang="en-US" dirty="0"/>
              <a:t> function.</a:t>
            </a:r>
          </a:p>
          <a:p>
            <a:pPr fontAlgn="base"/>
            <a:r>
              <a:rPr lang="en-US" dirty="0" err="1"/>
              <a:t>serializeUser</a:t>
            </a:r>
            <a:r>
              <a:rPr lang="en-US" dirty="0"/>
              <a:t> determines which data of the user object should be stored in the session. The result of the </a:t>
            </a:r>
            <a:r>
              <a:rPr lang="en-US" dirty="0" err="1"/>
              <a:t>serializeUser</a:t>
            </a:r>
            <a:r>
              <a:rPr lang="en-US" dirty="0"/>
              <a:t> method is attached to the session as </a:t>
            </a:r>
            <a:r>
              <a:rPr lang="en-US" dirty="0" err="1"/>
              <a:t>req.session.passport.user</a:t>
            </a:r>
            <a:r>
              <a:rPr lang="en-US" dirty="0"/>
              <a:t> = {}. Here for instance, it would be (as we provide the user </a:t>
            </a:r>
            <a:r>
              <a:rPr lang="en-US" dirty="0" smtClean="0"/>
              <a:t> </a:t>
            </a:r>
            <a:r>
              <a:rPr lang="en-US" dirty="0"/>
              <a:t>as the key) </a:t>
            </a:r>
            <a:r>
              <a:rPr lang="en-US" dirty="0" err="1"/>
              <a:t>req.session.passport.user</a:t>
            </a:r>
            <a:r>
              <a:rPr lang="en-US" dirty="0"/>
              <a:t> = </a:t>
            </a:r>
            <a:r>
              <a:rPr lang="en-US" dirty="0" smtClean="0"/>
              <a:t>{complete user information}</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App ID is a service that helps you to connect your Applications and Identity Providers.</a:t>
            </a:r>
          </a:p>
          <a:p>
            <a:r>
              <a:rPr lang="en-US" dirty="0" smtClean="0"/>
              <a:t>Basically this is a service that allows to easily add user authentications to your applications as well as manage the access control.</a:t>
            </a:r>
          </a:p>
          <a:p>
            <a:r>
              <a:rPr lang="en-US" dirty="0" smtClean="0"/>
              <a:t>It makes use of Outh2.0 for authorization.</a:t>
            </a:r>
          </a:p>
          <a:p>
            <a:r>
              <a:rPr lang="en-US" dirty="0" err="1"/>
              <a:t>OAuth</a:t>
            </a:r>
            <a:r>
              <a:rPr lang="en-US" dirty="0"/>
              <a:t> 2.0 is the industry-standard protocol for authorization. </a:t>
            </a:r>
            <a:r>
              <a:rPr lang="en-US" dirty="0" err="1"/>
              <a:t>OAuth</a:t>
            </a:r>
            <a:r>
              <a:rPr lang="en-US" dirty="0"/>
              <a:t> 2.0 focuses on client developer simplicity while providing specific authorization flows for web applications, desktop applications, mobile phones, and living room devices.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IN" dirty="0"/>
              <a:t>Create </a:t>
            </a:r>
            <a:r>
              <a:rPr lang="en-IN" dirty="0" err="1"/>
              <a:t>AppID</a:t>
            </a:r>
            <a:r>
              <a:rPr lang="en-IN" dirty="0"/>
              <a:t> service instance through IBM cloud</a:t>
            </a:r>
            <a:endParaRPr lang="en-US" dirty="0"/>
          </a:p>
          <a:p>
            <a:r>
              <a:rPr lang="en-IN" dirty="0" smtClean="0"/>
              <a:t> </a:t>
            </a:r>
            <a:r>
              <a:rPr lang="en-IN" dirty="0"/>
              <a:t>Customize the </a:t>
            </a:r>
            <a:r>
              <a:rPr lang="en-IN" dirty="0" err="1"/>
              <a:t>AppID</a:t>
            </a:r>
            <a:r>
              <a:rPr lang="en-IN" dirty="0"/>
              <a:t> instance according to requirements</a:t>
            </a:r>
            <a:endParaRPr lang="en-US" dirty="0"/>
          </a:p>
          <a:p>
            <a:r>
              <a:rPr lang="en-IN" dirty="0" smtClean="0"/>
              <a:t>Bind </a:t>
            </a:r>
            <a:r>
              <a:rPr lang="en-IN" dirty="0"/>
              <a:t>application with </a:t>
            </a:r>
            <a:r>
              <a:rPr lang="en-IN" dirty="0" err="1"/>
              <a:t>AppID</a:t>
            </a:r>
            <a:r>
              <a:rPr lang="en-IN" dirty="0"/>
              <a:t> service</a:t>
            </a:r>
            <a:r>
              <a:rPr lang="en-IN" dirty="0" smtClean="0"/>
              <a:t>.</a:t>
            </a:r>
          </a:p>
          <a:p>
            <a:r>
              <a:rPr lang="en-IN" dirty="0" smtClean="0"/>
              <a:t>Add Code to Node JS Application to configure App ID use.</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Express-session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HTTP is stateless; in order to associate a request to any other request, you need a way to store user data between HTTP requests. </a:t>
            </a:r>
            <a:endParaRPr lang="en-US" dirty="0" smtClean="0"/>
          </a:p>
          <a:p>
            <a:r>
              <a:rPr lang="en-US" dirty="0" smtClean="0"/>
              <a:t>Cookies </a:t>
            </a:r>
            <a:r>
              <a:rPr lang="en-US" dirty="0"/>
              <a:t>and URL parameters are both suitable ways to transport data between the client and the server. But they are both readable and on the client side. </a:t>
            </a:r>
            <a:endParaRPr lang="en-US" dirty="0" smtClean="0"/>
          </a:p>
          <a:p>
            <a:r>
              <a:rPr lang="en-US" dirty="0" smtClean="0"/>
              <a:t>Sessions </a:t>
            </a:r>
            <a:r>
              <a:rPr lang="en-US" dirty="0"/>
              <a:t>solve exactly this problem. You assign the client an ID and it makes all further requests using that ID. Information associated with the client is stored on the server linked to this ID.</a:t>
            </a:r>
          </a:p>
          <a:p>
            <a:r>
              <a:rPr lang="en-US" dirty="0"/>
              <a:t>We will need the </a:t>
            </a:r>
            <a:r>
              <a:rPr lang="en-US" i="1" dirty="0" smtClean="0"/>
              <a:t>Express-session</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middle ware</a:t>
            </a:r>
            <a:endParaRPr lang="en-US" dirty="0"/>
          </a:p>
        </p:txBody>
      </p:sp>
      <p:sp>
        <p:nvSpPr>
          <p:cNvPr id="3" name="Content Placeholder 2"/>
          <p:cNvSpPr>
            <a:spLocks noGrp="1"/>
          </p:cNvSpPr>
          <p:nvPr>
            <p:ph idx="1"/>
          </p:nvPr>
        </p:nvSpPr>
        <p:spPr/>
        <p:txBody>
          <a:bodyPr>
            <a:normAutofit lnSpcReduction="10000"/>
          </a:bodyPr>
          <a:lstStyle/>
          <a:p>
            <a:r>
              <a:rPr lang="en-US" dirty="0"/>
              <a:t>The session middleware handles all things for us, i.e., creating the session, setting the session cookie and creating the session object in </a:t>
            </a:r>
            <a:r>
              <a:rPr lang="en-US" b="1" dirty="0" err="1"/>
              <a:t>req</a:t>
            </a:r>
            <a:r>
              <a:rPr lang="en-US" dirty="0"/>
              <a:t> object</a:t>
            </a:r>
            <a:r>
              <a:rPr lang="en-US" dirty="0" smtClean="0"/>
              <a:t>.</a:t>
            </a:r>
          </a:p>
          <a:p>
            <a:r>
              <a:rPr lang="en-US" dirty="0"/>
              <a:t>Whenever we make a request from the same client again, we will have their session information stored with us (given that the server was not restarted). We can add more properties to the session object.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resave: It basically means that for every request to the server, it reset the session cookie. Even if the request was from the same user or browser and the session was never modified during the request.</a:t>
            </a:r>
          </a:p>
          <a:p>
            <a:pPr fontAlgn="base"/>
            <a:r>
              <a:rPr lang="en-US" dirty="0" err="1"/>
              <a:t>saveUninitialized</a:t>
            </a:r>
            <a:r>
              <a:rPr lang="en-US" dirty="0"/>
              <a:t>: When an empty session object is created and no properties are set, it is the uninitialized state. So, setting </a:t>
            </a:r>
            <a:r>
              <a:rPr lang="en-US" dirty="0" err="1"/>
              <a:t>saveUninitialized</a:t>
            </a:r>
            <a:r>
              <a:rPr lang="en-US" dirty="0"/>
              <a:t> to </a:t>
            </a:r>
            <a:r>
              <a:rPr lang="en-US" b="1" dirty="0"/>
              <a:t>false</a:t>
            </a:r>
            <a:r>
              <a:rPr lang="en-US" dirty="0"/>
              <a:t> will not save the session if it is not modified.</a:t>
            </a:r>
          </a:p>
          <a:p>
            <a:pPr fontAlgn="base"/>
            <a:r>
              <a:rPr lang="en-US" dirty="0"/>
              <a:t>The default value of both resave and </a:t>
            </a:r>
            <a:r>
              <a:rPr lang="en-US" dirty="0" err="1"/>
              <a:t>saveUninitialized</a:t>
            </a:r>
            <a:r>
              <a:rPr lang="en-US" dirty="0"/>
              <a:t> is </a:t>
            </a:r>
            <a:r>
              <a:rPr lang="en-US" b="1" dirty="0"/>
              <a:t>true</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verall</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err="1"/>
              <a:t>Uninitialised</a:t>
            </a:r>
            <a:r>
              <a:rPr lang="en-US" dirty="0"/>
              <a:t> = false</a:t>
            </a:r>
            <a:br>
              <a:rPr lang="en-US" dirty="0"/>
            </a:br>
            <a:r>
              <a:rPr lang="en-US" dirty="0"/>
              <a:t>It means that Your session is only Stored into your storage, when any of the Property is modified in </a:t>
            </a:r>
            <a:r>
              <a:rPr lang="en-US" dirty="0" err="1"/>
              <a:t>req.session</a:t>
            </a:r>
            <a:endParaRPr lang="en-US" dirty="0"/>
          </a:p>
          <a:p>
            <a:pPr fontAlgn="base"/>
            <a:r>
              <a:rPr lang="en-US" dirty="0" err="1"/>
              <a:t>Uninitialised</a:t>
            </a:r>
            <a:r>
              <a:rPr lang="en-US" dirty="0"/>
              <a:t> = true</a:t>
            </a:r>
            <a:br>
              <a:rPr lang="en-US" dirty="0"/>
            </a:br>
            <a:r>
              <a:rPr lang="en-US" dirty="0"/>
              <a:t>It means that Your session will be stored into your storage </a:t>
            </a:r>
            <a:r>
              <a:rPr lang="en-US" dirty="0" err="1"/>
              <a:t>Everytime</a:t>
            </a:r>
            <a:r>
              <a:rPr lang="en-US" dirty="0"/>
              <a:t> for request. It will not depend on the modification of </a:t>
            </a:r>
            <a:r>
              <a:rPr lang="en-US" dirty="0" err="1"/>
              <a:t>req.session</a:t>
            </a:r>
            <a:r>
              <a:rPr lang="en-US" dirty="0"/>
              <a:t>.</a:t>
            </a:r>
          </a:p>
          <a:p>
            <a:pPr fontAlgn="base"/>
            <a:r>
              <a:rPr lang="en-US" dirty="0"/>
              <a:t>resave = true</a:t>
            </a:r>
            <a:br>
              <a:rPr lang="en-US" dirty="0"/>
            </a:br>
            <a:r>
              <a:rPr lang="en-US" dirty="0"/>
              <a:t>It means when the modification is performed on the session it will re write the </a:t>
            </a:r>
            <a:r>
              <a:rPr lang="en-US" dirty="0" err="1"/>
              <a:t>req.session.cookie</a:t>
            </a:r>
            <a:r>
              <a:rPr lang="en-US" dirty="0"/>
              <a:t> object.</a:t>
            </a:r>
          </a:p>
          <a:p>
            <a:pPr fontAlgn="base"/>
            <a:r>
              <a:rPr lang="en-US" dirty="0"/>
              <a:t>resave = false</a:t>
            </a:r>
            <a:br>
              <a:rPr lang="en-US" dirty="0"/>
            </a:br>
            <a:r>
              <a:rPr lang="en-US" dirty="0"/>
              <a:t>It will not rewrite the </a:t>
            </a:r>
            <a:r>
              <a:rPr lang="en-US" dirty="0" err="1"/>
              <a:t>req.session.cookie</a:t>
            </a:r>
            <a:r>
              <a:rPr lang="en-US" dirty="0"/>
              <a:t> object. the initial </a:t>
            </a:r>
            <a:r>
              <a:rPr lang="en-US" dirty="0" err="1"/>
              <a:t>req.session.cookie</a:t>
            </a:r>
            <a:r>
              <a:rPr lang="en-US" dirty="0"/>
              <a:t> remains as it is.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336</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Definition</vt:lpstr>
      <vt:lpstr>Slide 4</vt:lpstr>
      <vt:lpstr>Steps</vt:lpstr>
      <vt:lpstr>Express-session</vt:lpstr>
      <vt:lpstr>Session middle ware</vt:lpstr>
      <vt:lpstr>EXPLANATION</vt:lpstr>
      <vt:lpstr>Overall</vt:lpstr>
      <vt:lpstr>Passport</vt:lpstr>
      <vt:lpstr>Session cookie</vt:lpstr>
      <vt:lpstr>Serialize and Deserialize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11</cp:revision>
  <dcterms:created xsi:type="dcterms:W3CDTF">2022-03-17T02:46:49Z</dcterms:created>
  <dcterms:modified xsi:type="dcterms:W3CDTF">2022-03-22T05:43:41Z</dcterms:modified>
</cp:coreProperties>
</file>