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A9B2E29-8409-43BC-896F-7FE6620F3BE0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A9E1BA-3584-43D6-B6AE-4DA3158E6E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50975"/>
          </a:xfrm>
          <a:solidFill>
            <a:srgbClr val="FFC000"/>
          </a:solidFill>
          <a:ln>
            <a:solidFill>
              <a:srgbClr val="0070C0"/>
            </a:solidFill>
            <a:prstDash val="sysDash"/>
          </a:ln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GB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COMPUTER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12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447800"/>
            <a:ext cx="7520940" cy="2057400"/>
          </a:xfrm>
          <a:solidFill>
            <a:schemeClr val="accent4">
              <a:lumMod val="60000"/>
              <a:lumOff val="40000"/>
            </a:schemeClr>
          </a:solidFill>
          <a:ln w="76200">
            <a:solidFill>
              <a:srgbClr val="002060"/>
            </a:solidFill>
          </a:ln>
          <a:effectLst>
            <a:softEdge rad="63500"/>
          </a:effectLst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GB" sz="4800" b="1" cap="none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Hardware &amp; Software</a:t>
            </a:r>
            <a:endParaRPr lang="en-US" sz="4800" b="1" cap="none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044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05582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4495800" cy="412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277985"/>
            <a:ext cx="1912315" cy="188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300520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45681"/>
            <a:ext cx="2133600" cy="172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5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dirty="0" smtClean="0">
                <a:solidFill>
                  <a:srgbClr val="7030A0"/>
                </a:solidFill>
              </a:rPr>
              <a:t>Computer</a:t>
            </a:r>
            <a:r>
              <a:rPr lang="en-GB" dirty="0" smtClean="0">
                <a:solidFill>
                  <a:srgbClr val="7030A0"/>
                </a:solidFill>
              </a:rPr>
              <a:t> ‘</a:t>
            </a:r>
            <a:r>
              <a:rPr lang="en-GB" sz="6600" dirty="0" smtClean="0">
                <a:solidFill>
                  <a:srgbClr val="7030A0"/>
                </a:solidFill>
              </a:rPr>
              <a:t>s part is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2332121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chemeClr val="bg2">
                    <a:lumMod val="50000"/>
                  </a:schemeClr>
                </a:solidFill>
              </a:rPr>
              <a:t>mouse</a:t>
            </a:r>
            <a:endParaRPr lang="en-US" sz="4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329648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Key </a:t>
            </a:r>
            <a:r>
              <a:rPr lang="en-GB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bord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4495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EcT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27</TotalTime>
  <Words>13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Austin</vt:lpstr>
      <vt:lpstr>COMPUTER</vt:lpstr>
      <vt:lpstr>Hardware &amp; Software</vt:lpstr>
      <vt:lpstr>PowerPoint Presentation</vt:lpstr>
      <vt:lpstr>Computer ‘s part 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intel</dc:creator>
  <cp:lastModifiedBy>intel</cp:lastModifiedBy>
  <cp:revision>3</cp:revision>
  <dcterms:created xsi:type="dcterms:W3CDTF">2023-06-05T11:39:02Z</dcterms:created>
  <dcterms:modified xsi:type="dcterms:W3CDTF">2023-06-05T12:06:03Z</dcterms:modified>
</cp:coreProperties>
</file>