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7" r:id="rId12"/>
    <p:sldId id="265" r:id="rId13"/>
    <p:sldId id="272" r:id="rId14"/>
    <p:sldId id="269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DBB3A-8D6A-A6CE-92D9-AAFCD7A370D2}" v="16" dt="2023-07-31T03:02:10.607"/>
    <p1510:client id="{17B209A2-1062-A452-67A7-BE2030CBAB3D}" v="11" dt="2023-07-31T21:42:44.748"/>
    <p1510:client id="{74E7B6CB-B1C9-8F58-BE97-6EFAF9108B62}" v="85" dt="2023-07-31T21:29:33.025"/>
    <p1510:client id="{A525526F-129A-256B-8766-07EAFEEA17D2}" v="64" dt="2023-07-31T03:32:44.964"/>
    <p1510:client id="{B027213E-85F0-603F-0986-2B7E4AC9954F}" v="2" dt="2023-07-31T04:47:20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ak Sharma" userId="S::sharm981@uwindsor.ca::1b9a570c-4898-4a9a-b2f6-d4c53d404a7f" providerId="AD" clId="Web-{17B209A2-1062-A452-67A7-BE2030CBAB3D}"/>
    <pc:docChg chg="modSld">
      <pc:chgData name="Vinayak Sharma" userId="S::sharm981@uwindsor.ca::1b9a570c-4898-4a9a-b2f6-d4c53d404a7f" providerId="AD" clId="Web-{17B209A2-1062-A452-67A7-BE2030CBAB3D}" dt="2023-07-31T21:42:44.748" v="10" actId="20577"/>
      <pc:docMkLst>
        <pc:docMk/>
      </pc:docMkLst>
      <pc:sldChg chg="modSp">
        <pc:chgData name="Vinayak Sharma" userId="S::sharm981@uwindsor.ca::1b9a570c-4898-4a9a-b2f6-d4c53d404a7f" providerId="AD" clId="Web-{17B209A2-1062-A452-67A7-BE2030CBAB3D}" dt="2023-07-31T21:39:09.605" v="0" actId="1076"/>
        <pc:sldMkLst>
          <pc:docMk/>
          <pc:sldMk cId="2775395170" sldId="271"/>
        </pc:sldMkLst>
        <pc:picChg chg="mod">
          <ac:chgData name="Vinayak Sharma" userId="S::sharm981@uwindsor.ca::1b9a570c-4898-4a9a-b2f6-d4c53d404a7f" providerId="AD" clId="Web-{17B209A2-1062-A452-67A7-BE2030CBAB3D}" dt="2023-07-31T21:39:09.605" v="0" actId="1076"/>
          <ac:picMkLst>
            <pc:docMk/>
            <pc:sldMk cId="2775395170" sldId="271"/>
            <ac:picMk id="4" creationId="{9E51CBCA-7B6E-90A0-86A1-B8DD6B00628F}"/>
          </ac:picMkLst>
        </pc:picChg>
      </pc:sldChg>
      <pc:sldChg chg="modSp">
        <pc:chgData name="Vinayak Sharma" userId="S::sharm981@uwindsor.ca::1b9a570c-4898-4a9a-b2f6-d4c53d404a7f" providerId="AD" clId="Web-{17B209A2-1062-A452-67A7-BE2030CBAB3D}" dt="2023-07-31T21:42:44.748" v="10" actId="20577"/>
        <pc:sldMkLst>
          <pc:docMk/>
          <pc:sldMk cId="4065796606" sldId="272"/>
        </pc:sldMkLst>
        <pc:spChg chg="mod">
          <ac:chgData name="Vinayak Sharma" userId="S::sharm981@uwindsor.ca::1b9a570c-4898-4a9a-b2f6-d4c53d404a7f" providerId="AD" clId="Web-{17B209A2-1062-A452-67A7-BE2030CBAB3D}" dt="2023-07-31T21:42:44.748" v="10" actId="20577"/>
          <ac:spMkLst>
            <pc:docMk/>
            <pc:sldMk cId="4065796606" sldId="272"/>
            <ac:spMk id="3" creationId="{35FCE967-EC90-BE65-B89E-9DFC2E0B4D97}"/>
          </ac:spMkLst>
        </pc:spChg>
      </pc:sldChg>
    </pc:docChg>
  </pc:docChgLst>
  <pc:docChgLst>
    <pc:chgData name="Yugesh Ezhilan" userId="S::ezhilan@uwindsor.ca::c22ebf8e-c970-4002-b095-d1b226ebb7b2" providerId="AD" clId="Web-{A525526F-129A-256B-8766-07EAFEEA17D2}"/>
    <pc:docChg chg="addSld modSld">
      <pc:chgData name="Yugesh Ezhilan" userId="S::ezhilan@uwindsor.ca::c22ebf8e-c970-4002-b095-d1b226ebb7b2" providerId="AD" clId="Web-{A525526F-129A-256B-8766-07EAFEEA17D2}" dt="2023-07-31T03:32:44.964" v="66" actId="1076"/>
      <pc:docMkLst>
        <pc:docMk/>
      </pc:docMkLst>
      <pc:sldChg chg="addSp modSp mod setBg">
        <pc:chgData name="Yugesh Ezhilan" userId="S::ezhilan@uwindsor.ca::c22ebf8e-c970-4002-b095-d1b226ebb7b2" providerId="AD" clId="Web-{A525526F-129A-256B-8766-07EAFEEA17D2}" dt="2023-07-31T03:32:44.964" v="66" actId="1076"/>
        <pc:sldMkLst>
          <pc:docMk/>
          <pc:sldMk cId="2775395170" sldId="271"/>
        </pc:sldMkLst>
        <pc:spChg chg="mod">
          <ac:chgData name="Yugesh Ezhilan" userId="S::ezhilan@uwindsor.ca::c22ebf8e-c970-4002-b095-d1b226ebb7b2" providerId="AD" clId="Web-{A525526F-129A-256B-8766-07EAFEEA17D2}" dt="2023-07-31T03:27:09.324" v="40" actId="14100"/>
          <ac:spMkLst>
            <pc:docMk/>
            <pc:sldMk cId="2775395170" sldId="271"/>
            <ac:spMk id="2" creationId="{C6B89BC3-E907-56CC-FFFD-96ADABB11064}"/>
          </ac:spMkLst>
        </pc:spChg>
        <pc:spChg chg="mod">
          <ac:chgData name="Yugesh Ezhilan" userId="S::ezhilan@uwindsor.ca::c22ebf8e-c970-4002-b095-d1b226ebb7b2" providerId="AD" clId="Web-{A525526F-129A-256B-8766-07EAFEEA17D2}" dt="2023-07-31T03:27:16.183" v="41" actId="1076"/>
          <ac:spMkLst>
            <pc:docMk/>
            <pc:sldMk cId="2775395170" sldId="271"/>
            <ac:spMk id="3" creationId="{35FCE967-EC90-BE65-B89E-9DFC2E0B4D97}"/>
          </ac:spMkLst>
        </pc:spChg>
        <pc:spChg chg="add">
          <ac:chgData name="Yugesh Ezhilan" userId="S::ezhilan@uwindsor.ca::c22ebf8e-c970-4002-b095-d1b226ebb7b2" providerId="AD" clId="Web-{A525526F-129A-256B-8766-07EAFEEA17D2}" dt="2023-07-31T03:26:28.449" v="35"/>
          <ac:spMkLst>
            <pc:docMk/>
            <pc:sldMk cId="2775395170" sldId="271"/>
            <ac:spMk id="9" creationId="{73C994B4-9721-4148-9EEC-6793CECDE8DD}"/>
          </ac:spMkLst>
        </pc:spChg>
        <pc:spChg chg="add">
          <ac:chgData name="Yugesh Ezhilan" userId="S::ezhilan@uwindsor.ca::c22ebf8e-c970-4002-b095-d1b226ebb7b2" providerId="AD" clId="Web-{A525526F-129A-256B-8766-07EAFEEA17D2}" dt="2023-07-31T03:26:28.449" v="35"/>
          <ac:spMkLst>
            <pc:docMk/>
            <pc:sldMk cId="2775395170" sldId="271"/>
            <ac:spMk id="11" creationId="{F9D95E49-763A-4886-B038-82F734740554}"/>
          </ac:spMkLst>
        </pc:spChg>
        <pc:spChg chg="add">
          <ac:chgData name="Yugesh Ezhilan" userId="S::ezhilan@uwindsor.ca::c22ebf8e-c970-4002-b095-d1b226ebb7b2" providerId="AD" clId="Web-{A525526F-129A-256B-8766-07EAFEEA17D2}" dt="2023-07-31T03:26:28.449" v="35"/>
          <ac:spMkLst>
            <pc:docMk/>
            <pc:sldMk cId="2775395170" sldId="271"/>
            <ac:spMk id="13" creationId="{1335D9B3-B2C5-40E1-BFF9-E01D0DB42474}"/>
          </ac:spMkLst>
        </pc:spChg>
        <pc:spChg chg="add">
          <ac:chgData name="Yugesh Ezhilan" userId="S::ezhilan@uwindsor.ca::c22ebf8e-c970-4002-b095-d1b226ebb7b2" providerId="AD" clId="Web-{A525526F-129A-256B-8766-07EAFEEA17D2}" dt="2023-07-31T03:26:28.449" v="35"/>
          <ac:spMkLst>
            <pc:docMk/>
            <pc:sldMk cId="2775395170" sldId="271"/>
            <ac:spMk id="15" creationId="{6D95061B-ADFC-4592-8BB1-0D542F6F6436}"/>
          </ac:spMkLst>
        </pc:spChg>
        <pc:picChg chg="add mod">
          <ac:chgData name="Yugesh Ezhilan" userId="S::ezhilan@uwindsor.ca::c22ebf8e-c970-4002-b095-d1b226ebb7b2" providerId="AD" clId="Web-{A525526F-129A-256B-8766-07EAFEEA17D2}" dt="2023-07-31T03:32:44.964" v="66" actId="1076"/>
          <ac:picMkLst>
            <pc:docMk/>
            <pc:sldMk cId="2775395170" sldId="271"/>
            <ac:picMk id="4" creationId="{9E51CBCA-7B6E-90A0-86A1-B8DD6B00628F}"/>
          </ac:picMkLst>
        </pc:picChg>
        <pc:cxnChg chg="add">
          <ac:chgData name="Yugesh Ezhilan" userId="S::ezhilan@uwindsor.ca::c22ebf8e-c970-4002-b095-d1b226ebb7b2" providerId="AD" clId="Web-{A525526F-129A-256B-8766-07EAFEEA17D2}" dt="2023-07-31T03:26:28.449" v="35"/>
          <ac:cxnSpMkLst>
            <pc:docMk/>
            <pc:sldMk cId="2775395170" sldId="271"/>
            <ac:cxnSpMk id="17" creationId="{2B67C3E3-D148-40AD-9F4C-431AA28ACA66}"/>
          </ac:cxnSpMkLst>
        </pc:cxnChg>
        <pc:cxnChg chg="add">
          <ac:chgData name="Yugesh Ezhilan" userId="S::ezhilan@uwindsor.ca::c22ebf8e-c970-4002-b095-d1b226ebb7b2" providerId="AD" clId="Web-{A525526F-129A-256B-8766-07EAFEEA17D2}" dt="2023-07-31T03:26:28.449" v="35"/>
          <ac:cxnSpMkLst>
            <pc:docMk/>
            <pc:sldMk cId="2775395170" sldId="271"/>
            <ac:cxnSpMk id="19" creationId="{C30DD030-ACB5-4C2C-AD03-51D52E277DEB}"/>
          </ac:cxnSpMkLst>
        </pc:cxnChg>
      </pc:sldChg>
      <pc:sldChg chg="addSp delSp modSp add mod replId setBg">
        <pc:chgData name="Yugesh Ezhilan" userId="S::ezhilan@uwindsor.ca::c22ebf8e-c970-4002-b095-d1b226ebb7b2" providerId="AD" clId="Web-{A525526F-129A-256B-8766-07EAFEEA17D2}" dt="2023-07-31T03:29:28.964" v="52" actId="1076"/>
        <pc:sldMkLst>
          <pc:docMk/>
          <pc:sldMk cId="4065796606" sldId="272"/>
        </pc:sldMkLst>
        <pc:spChg chg="mod">
          <ac:chgData name="Yugesh Ezhilan" userId="S::ezhilan@uwindsor.ca::c22ebf8e-c970-4002-b095-d1b226ebb7b2" providerId="AD" clId="Web-{A525526F-129A-256B-8766-07EAFEEA17D2}" dt="2023-07-31T03:28:59.136" v="49"/>
          <ac:spMkLst>
            <pc:docMk/>
            <pc:sldMk cId="4065796606" sldId="272"/>
            <ac:spMk id="2" creationId="{C6B89BC3-E907-56CC-FFFD-96ADABB11064}"/>
          </ac:spMkLst>
        </pc:spChg>
        <pc:spChg chg="mod">
          <ac:chgData name="Yugesh Ezhilan" userId="S::ezhilan@uwindsor.ca::c22ebf8e-c970-4002-b095-d1b226ebb7b2" providerId="AD" clId="Web-{A525526F-129A-256B-8766-07EAFEEA17D2}" dt="2023-07-31T03:28:59.136" v="49"/>
          <ac:spMkLst>
            <pc:docMk/>
            <pc:sldMk cId="4065796606" sldId="272"/>
            <ac:spMk id="3" creationId="{35FCE967-EC90-BE65-B89E-9DFC2E0B4D97}"/>
          </ac:spMkLst>
        </pc:spChg>
        <pc:spChg chg="add del">
          <ac:chgData name="Yugesh Ezhilan" userId="S::ezhilan@uwindsor.ca::c22ebf8e-c970-4002-b095-d1b226ebb7b2" providerId="AD" clId="Web-{A525526F-129A-256B-8766-07EAFEEA17D2}" dt="2023-07-31T03:28:59.136" v="49"/>
          <ac:spMkLst>
            <pc:docMk/>
            <pc:sldMk cId="4065796606" sldId="272"/>
            <ac:spMk id="9" creationId="{73C994B4-9721-4148-9EEC-6793CECDE8DD}"/>
          </ac:spMkLst>
        </pc:spChg>
        <pc:spChg chg="add del">
          <ac:chgData name="Yugesh Ezhilan" userId="S::ezhilan@uwindsor.ca::c22ebf8e-c970-4002-b095-d1b226ebb7b2" providerId="AD" clId="Web-{A525526F-129A-256B-8766-07EAFEEA17D2}" dt="2023-07-31T03:28:59.136" v="49"/>
          <ac:spMkLst>
            <pc:docMk/>
            <pc:sldMk cId="4065796606" sldId="272"/>
            <ac:spMk id="11" creationId="{F9D95E49-763A-4886-B038-82F734740554}"/>
          </ac:spMkLst>
        </pc:spChg>
        <pc:spChg chg="add del">
          <ac:chgData name="Yugesh Ezhilan" userId="S::ezhilan@uwindsor.ca::c22ebf8e-c970-4002-b095-d1b226ebb7b2" providerId="AD" clId="Web-{A525526F-129A-256B-8766-07EAFEEA17D2}" dt="2023-07-31T03:28:59.136" v="49"/>
          <ac:spMkLst>
            <pc:docMk/>
            <pc:sldMk cId="4065796606" sldId="272"/>
            <ac:spMk id="13" creationId="{1335D9B3-B2C5-40E1-BFF9-E01D0DB42474}"/>
          </ac:spMkLst>
        </pc:spChg>
        <pc:spChg chg="add del">
          <ac:chgData name="Yugesh Ezhilan" userId="S::ezhilan@uwindsor.ca::c22ebf8e-c970-4002-b095-d1b226ebb7b2" providerId="AD" clId="Web-{A525526F-129A-256B-8766-07EAFEEA17D2}" dt="2023-07-31T03:28:59.136" v="49"/>
          <ac:spMkLst>
            <pc:docMk/>
            <pc:sldMk cId="4065796606" sldId="272"/>
            <ac:spMk id="15" creationId="{6D95061B-ADFC-4592-8BB1-0D542F6F6436}"/>
          </ac:spMkLst>
        </pc:spChg>
        <pc:picChg chg="add mod">
          <ac:chgData name="Yugesh Ezhilan" userId="S::ezhilan@uwindsor.ca::c22ebf8e-c970-4002-b095-d1b226ebb7b2" providerId="AD" clId="Web-{A525526F-129A-256B-8766-07EAFEEA17D2}" dt="2023-07-31T03:29:28.964" v="52" actId="1076"/>
          <ac:picMkLst>
            <pc:docMk/>
            <pc:sldMk cId="4065796606" sldId="272"/>
            <ac:picMk id="4" creationId="{9FE92864-1AAE-D0D1-9000-E72D10FB9C3A}"/>
          </ac:picMkLst>
        </pc:picChg>
        <pc:cxnChg chg="add del">
          <ac:chgData name="Yugesh Ezhilan" userId="S::ezhilan@uwindsor.ca::c22ebf8e-c970-4002-b095-d1b226ebb7b2" providerId="AD" clId="Web-{A525526F-129A-256B-8766-07EAFEEA17D2}" dt="2023-07-31T03:28:59.136" v="49"/>
          <ac:cxnSpMkLst>
            <pc:docMk/>
            <pc:sldMk cId="4065796606" sldId="272"/>
            <ac:cxnSpMk id="17" creationId="{2B67C3E3-D148-40AD-9F4C-431AA28ACA66}"/>
          </ac:cxnSpMkLst>
        </pc:cxnChg>
        <pc:cxnChg chg="add del">
          <ac:chgData name="Yugesh Ezhilan" userId="S::ezhilan@uwindsor.ca::c22ebf8e-c970-4002-b095-d1b226ebb7b2" providerId="AD" clId="Web-{A525526F-129A-256B-8766-07EAFEEA17D2}" dt="2023-07-31T03:28:59.136" v="49"/>
          <ac:cxnSpMkLst>
            <pc:docMk/>
            <pc:sldMk cId="4065796606" sldId="272"/>
            <ac:cxnSpMk id="19" creationId="{C30DD030-ACB5-4C2C-AD03-51D52E277DEB}"/>
          </ac:cxnSpMkLst>
        </pc:cxnChg>
      </pc:sldChg>
      <pc:sldChg chg="addSp modSp add replId">
        <pc:chgData name="Yugesh Ezhilan" userId="S::ezhilan@uwindsor.ca::c22ebf8e-c970-4002-b095-d1b226ebb7b2" providerId="AD" clId="Web-{A525526F-129A-256B-8766-07EAFEEA17D2}" dt="2023-07-31T03:32:09.463" v="65" actId="1076"/>
        <pc:sldMkLst>
          <pc:docMk/>
          <pc:sldMk cId="448104794" sldId="273"/>
        </pc:sldMkLst>
        <pc:spChg chg="mod">
          <ac:chgData name="Yugesh Ezhilan" userId="S::ezhilan@uwindsor.ca::c22ebf8e-c970-4002-b095-d1b226ebb7b2" providerId="AD" clId="Web-{A525526F-129A-256B-8766-07EAFEEA17D2}" dt="2023-07-31T03:30:58.541" v="61" actId="20577"/>
          <ac:spMkLst>
            <pc:docMk/>
            <pc:sldMk cId="448104794" sldId="273"/>
            <ac:spMk id="2" creationId="{C6B89BC3-E907-56CC-FFFD-96ADABB11064}"/>
          </ac:spMkLst>
        </pc:spChg>
        <pc:spChg chg="mod">
          <ac:chgData name="Yugesh Ezhilan" userId="S::ezhilan@uwindsor.ca::c22ebf8e-c970-4002-b095-d1b226ebb7b2" providerId="AD" clId="Web-{A525526F-129A-256B-8766-07EAFEEA17D2}" dt="2023-07-31T03:30:03.995" v="59" actId="20577"/>
          <ac:spMkLst>
            <pc:docMk/>
            <pc:sldMk cId="448104794" sldId="273"/>
            <ac:spMk id="3" creationId="{35FCE967-EC90-BE65-B89E-9DFC2E0B4D97}"/>
          </ac:spMkLst>
        </pc:spChg>
        <pc:picChg chg="add mod">
          <ac:chgData name="Yugesh Ezhilan" userId="S::ezhilan@uwindsor.ca::c22ebf8e-c970-4002-b095-d1b226ebb7b2" providerId="AD" clId="Web-{A525526F-129A-256B-8766-07EAFEEA17D2}" dt="2023-07-31T03:32:09.463" v="65" actId="1076"/>
          <ac:picMkLst>
            <pc:docMk/>
            <pc:sldMk cId="448104794" sldId="273"/>
            <ac:picMk id="4" creationId="{46452BFC-83DC-43DB-BAB6-91418AA218C8}"/>
          </ac:picMkLst>
        </pc:picChg>
      </pc:sldChg>
    </pc:docChg>
  </pc:docChgLst>
  <pc:docChgLst>
    <pc:chgData name="Yash Soni" userId="S::soni68@uwindsor.ca::291c16f5-fab1-436b-be70-53eed9eb9b3c" providerId="AD" clId="Web-{B027213E-85F0-603F-0986-2B7E4AC9954F}"/>
    <pc:docChg chg="sldOrd">
      <pc:chgData name="Yash Soni" userId="S::soni68@uwindsor.ca::291c16f5-fab1-436b-be70-53eed9eb9b3c" providerId="AD" clId="Web-{B027213E-85F0-603F-0986-2B7E4AC9954F}" dt="2023-07-31T04:47:20.338" v="1"/>
      <pc:docMkLst>
        <pc:docMk/>
      </pc:docMkLst>
      <pc:sldChg chg="ord">
        <pc:chgData name="Yash Soni" userId="S::soni68@uwindsor.ca::291c16f5-fab1-436b-be70-53eed9eb9b3c" providerId="AD" clId="Web-{B027213E-85F0-603F-0986-2B7E4AC9954F}" dt="2023-07-31T04:47:20.338" v="1"/>
        <pc:sldMkLst>
          <pc:docMk/>
          <pc:sldMk cId="936716054" sldId="257"/>
        </pc:sldMkLst>
      </pc:sldChg>
      <pc:sldChg chg="ord">
        <pc:chgData name="Yash Soni" userId="S::soni68@uwindsor.ca::291c16f5-fab1-436b-be70-53eed9eb9b3c" providerId="AD" clId="Web-{B027213E-85F0-603F-0986-2B7E4AC9954F}" dt="2023-07-31T03:30:05.152" v="0"/>
        <pc:sldMkLst>
          <pc:docMk/>
          <pc:sldMk cId="3736980938" sldId="265"/>
        </pc:sldMkLst>
      </pc:sldChg>
    </pc:docChg>
  </pc:docChgLst>
  <pc:docChgLst>
    <pc:chgData name="Yugesh Ezhilan" userId="S::ezhilan@uwindsor.ca::c22ebf8e-c970-4002-b095-d1b226ebb7b2" providerId="AD" clId="Web-{0E7DBB3A-8D6A-A6CE-92D9-AAFCD7A370D2}"/>
    <pc:docChg chg="addSld modSld">
      <pc:chgData name="Yugesh Ezhilan" userId="S::ezhilan@uwindsor.ca::c22ebf8e-c970-4002-b095-d1b226ebb7b2" providerId="AD" clId="Web-{0E7DBB3A-8D6A-A6CE-92D9-AAFCD7A370D2}" dt="2023-07-31T03:02:10.607" v="15" actId="20577"/>
      <pc:docMkLst>
        <pc:docMk/>
      </pc:docMkLst>
      <pc:sldChg chg="modSp add replId">
        <pc:chgData name="Yugesh Ezhilan" userId="S::ezhilan@uwindsor.ca::c22ebf8e-c970-4002-b095-d1b226ebb7b2" providerId="AD" clId="Web-{0E7DBB3A-8D6A-A6CE-92D9-AAFCD7A370D2}" dt="2023-07-31T03:02:10.607" v="15" actId="20577"/>
        <pc:sldMkLst>
          <pc:docMk/>
          <pc:sldMk cId="2775395170" sldId="271"/>
        </pc:sldMkLst>
        <pc:spChg chg="mod">
          <ac:chgData name="Yugesh Ezhilan" userId="S::ezhilan@uwindsor.ca::c22ebf8e-c970-4002-b095-d1b226ebb7b2" providerId="AD" clId="Web-{0E7DBB3A-8D6A-A6CE-92D9-AAFCD7A370D2}" dt="2023-07-31T03:02:10.607" v="15" actId="20577"/>
          <ac:spMkLst>
            <pc:docMk/>
            <pc:sldMk cId="2775395170" sldId="271"/>
            <ac:spMk id="2" creationId="{C6B89BC3-E907-56CC-FFFD-96ADABB11064}"/>
          </ac:spMkLst>
        </pc:spChg>
      </pc:sldChg>
    </pc:docChg>
  </pc:docChgLst>
  <pc:docChgLst>
    <pc:chgData name="Yash Soni" userId="S::soni68@uwindsor.ca::291c16f5-fab1-436b-be70-53eed9eb9b3c" providerId="AD" clId="Web-{74E7B6CB-B1C9-8F58-BE97-6EFAF9108B62}"/>
    <pc:docChg chg="addSld delSld modSld sldOrd">
      <pc:chgData name="Yash Soni" userId="S::soni68@uwindsor.ca::291c16f5-fab1-436b-be70-53eed9eb9b3c" providerId="AD" clId="Web-{74E7B6CB-B1C9-8F58-BE97-6EFAF9108B62}" dt="2023-07-31T21:29:33.025" v="100" actId="1076"/>
      <pc:docMkLst>
        <pc:docMk/>
      </pc:docMkLst>
      <pc:sldChg chg="modSp ord">
        <pc:chgData name="Yash Soni" userId="S::soni68@uwindsor.ca::291c16f5-fab1-436b-be70-53eed9eb9b3c" providerId="AD" clId="Web-{74E7B6CB-B1C9-8F58-BE97-6EFAF9108B62}" dt="2023-07-31T21:23:59.879" v="73" actId="20577"/>
        <pc:sldMkLst>
          <pc:docMk/>
          <pc:sldMk cId="936716054" sldId="257"/>
        </pc:sldMkLst>
        <pc:spChg chg="mod">
          <ac:chgData name="Yash Soni" userId="S::soni68@uwindsor.ca::291c16f5-fab1-436b-be70-53eed9eb9b3c" providerId="AD" clId="Web-{74E7B6CB-B1C9-8F58-BE97-6EFAF9108B62}" dt="2023-07-31T21:23:59.879" v="73" actId="20577"/>
          <ac:spMkLst>
            <pc:docMk/>
            <pc:sldMk cId="936716054" sldId="257"/>
            <ac:spMk id="3" creationId="{42663844-286B-B934-628A-60395E2BD009}"/>
          </ac:spMkLst>
        </pc:spChg>
      </pc:sldChg>
      <pc:sldChg chg="modSp">
        <pc:chgData name="Yash Soni" userId="S::soni68@uwindsor.ca::291c16f5-fab1-436b-be70-53eed9eb9b3c" providerId="AD" clId="Web-{74E7B6CB-B1C9-8F58-BE97-6EFAF9108B62}" dt="2023-07-31T20:16:56.647" v="53" actId="20577"/>
        <pc:sldMkLst>
          <pc:docMk/>
          <pc:sldMk cId="2086984905" sldId="261"/>
        </pc:sldMkLst>
        <pc:spChg chg="mod">
          <ac:chgData name="Yash Soni" userId="S::soni68@uwindsor.ca::291c16f5-fab1-436b-be70-53eed9eb9b3c" providerId="AD" clId="Web-{74E7B6CB-B1C9-8F58-BE97-6EFAF9108B62}" dt="2023-07-31T20:16:56.647" v="53" actId="20577"/>
          <ac:spMkLst>
            <pc:docMk/>
            <pc:sldMk cId="2086984905" sldId="261"/>
            <ac:spMk id="2" creationId="{050D370F-6545-B328-9E50-26B4CD2397E9}"/>
          </ac:spMkLst>
        </pc:spChg>
      </pc:sldChg>
      <pc:sldChg chg="addSp delSp modSp mod setBg">
        <pc:chgData name="Yash Soni" userId="S::soni68@uwindsor.ca::291c16f5-fab1-436b-be70-53eed9eb9b3c" providerId="AD" clId="Web-{74E7B6CB-B1C9-8F58-BE97-6EFAF9108B62}" dt="2023-07-31T21:26:18.819" v="81" actId="20577"/>
        <pc:sldMkLst>
          <pc:docMk/>
          <pc:sldMk cId="1757108932" sldId="267"/>
        </pc:sldMkLst>
        <pc:spChg chg="mod">
          <ac:chgData name="Yash Soni" userId="S::soni68@uwindsor.ca::291c16f5-fab1-436b-be70-53eed9eb9b3c" providerId="AD" clId="Web-{74E7B6CB-B1C9-8F58-BE97-6EFAF9108B62}" dt="2023-07-31T21:26:18.819" v="81" actId="20577"/>
          <ac:spMkLst>
            <pc:docMk/>
            <pc:sldMk cId="1757108932" sldId="267"/>
            <ac:spMk id="2" creationId="{C6B89BC3-E907-56CC-FFFD-96ADABB11064}"/>
          </ac:spMkLst>
        </pc:spChg>
        <pc:spChg chg="del">
          <ac:chgData name="Yash Soni" userId="S::soni68@uwindsor.ca::291c16f5-fab1-436b-be70-53eed9eb9b3c" providerId="AD" clId="Web-{74E7B6CB-B1C9-8F58-BE97-6EFAF9108B62}" dt="2023-07-31T21:23:13.801" v="64"/>
          <ac:spMkLst>
            <pc:docMk/>
            <pc:sldMk cId="1757108932" sldId="267"/>
            <ac:spMk id="3" creationId="{35FCE967-EC90-BE65-B89E-9DFC2E0B4D97}"/>
          </ac:spMkLst>
        </pc:spChg>
        <pc:spChg chg="add del mod">
          <ac:chgData name="Yash Soni" userId="S::soni68@uwindsor.ca::291c16f5-fab1-436b-be70-53eed9eb9b3c" providerId="AD" clId="Web-{74E7B6CB-B1C9-8F58-BE97-6EFAF9108B62}" dt="2023-07-31T21:25:39.084" v="75"/>
          <ac:spMkLst>
            <pc:docMk/>
            <pc:sldMk cId="1757108932" sldId="267"/>
            <ac:spMk id="6" creationId="{182FC7B0-054A-3636-73AB-912B797473AE}"/>
          </ac:spMkLst>
        </pc:spChg>
        <pc:spChg chg="add del">
          <ac:chgData name="Yash Soni" userId="S::soni68@uwindsor.ca::291c16f5-fab1-436b-be70-53eed9eb9b3c" providerId="AD" clId="Web-{74E7B6CB-B1C9-8F58-BE97-6EFAF9108B62}" dt="2023-07-31T21:25:43.365" v="77"/>
          <ac:spMkLst>
            <pc:docMk/>
            <pc:sldMk cId="1757108932" sldId="267"/>
            <ac:spMk id="11" creationId="{ED4EA780-8668-5FF5-7652-8DA10B47D99F}"/>
          </ac:spMkLst>
        </pc:spChg>
        <pc:spChg chg="add del">
          <ac:chgData name="Yash Soni" userId="S::soni68@uwindsor.ca::291c16f5-fab1-436b-be70-53eed9eb9b3c" providerId="AD" clId="Web-{74E7B6CB-B1C9-8F58-BE97-6EFAF9108B62}" dt="2023-07-31T21:25:43.365" v="77"/>
          <ac:spMkLst>
            <pc:docMk/>
            <pc:sldMk cId="1757108932" sldId="267"/>
            <ac:spMk id="14" creationId="{73C994B4-9721-4148-9EEC-6793CECDE8DD}"/>
          </ac:spMkLst>
        </pc:spChg>
        <pc:spChg chg="add del">
          <ac:chgData name="Yash Soni" userId="S::soni68@uwindsor.ca::291c16f5-fab1-436b-be70-53eed9eb9b3c" providerId="AD" clId="Web-{74E7B6CB-B1C9-8F58-BE97-6EFAF9108B62}" dt="2023-07-31T21:25:43.365" v="77"/>
          <ac:spMkLst>
            <pc:docMk/>
            <pc:sldMk cId="1757108932" sldId="267"/>
            <ac:spMk id="16" creationId="{F9D95E49-763A-4886-B038-82F734740554}"/>
          </ac:spMkLst>
        </pc:spChg>
        <pc:spChg chg="add del">
          <ac:chgData name="Yash Soni" userId="S::soni68@uwindsor.ca::291c16f5-fab1-436b-be70-53eed9eb9b3c" providerId="AD" clId="Web-{74E7B6CB-B1C9-8F58-BE97-6EFAF9108B62}" dt="2023-07-31T21:25:43.365" v="77"/>
          <ac:spMkLst>
            <pc:docMk/>
            <pc:sldMk cId="1757108932" sldId="267"/>
            <ac:spMk id="18" creationId="{1335D9B3-B2C5-40E1-BFF9-E01D0DB42474}"/>
          </ac:spMkLst>
        </pc:spChg>
        <pc:spChg chg="add del">
          <ac:chgData name="Yash Soni" userId="S::soni68@uwindsor.ca::291c16f5-fab1-436b-be70-53eed9eb9b3c" providerId="AD" clId="Web-{74E7B6CB-B1C9-8F58-BE97-6EFAF9108B62}" dt="2023-07-31T21:25:43.365" v="77"/>
          <ac:spMkLst>
            <pc:docMk/>
            <pc:sldMk cId="1757108932" sldId="267"/>
            <ac:spMk id="20" creationId="{6D95061B-ADFC-4592-8BB1-0D542F6F6436}"/>
          </ac:spMkLst>
        </pc:spChg>
        <pc:picChg chg="add del mod ord">
          <ac:chgData name="Yash Soni" userId="S::soni68@uwindsor.ca::291c16f5-fab1-436b-be70-53eed9eb9b3c" providerId="AD" clId="Web-{74E7B6CB-B1C9-8F58-BE97-6EFAF9108B62}" dt="2023-07-31T21:24:31.630" v="74"/>
          <ac:picMkLst>
            <pc:docMk/>
            <pc:sldMk cId="1757108932" sldId="267"/>
            <ac:picMk id="4" creationId="{ADF4783B-BD56-2682-9ECE-7E28889A90D6}"/>
          </ac:picMkLst>
        </pc:picChg>
        <pc:picChg chg="add mod ord">
          <ac:chgData name="Yash Soni" userId="S::soni68@uwindsor.ca::291c16f5-fab1-436b-be70-53eed9eb9b3c" providerId="AD" clId="Web-{74E7B6CB-B1C9-8F58-BE97-6EFAF9108B62}" dt="2023-07-31T21:26:08.194" v="80" actId="1076"/>
          <ac:picMkLst>
            <pc:docMk/>
            <pc:sldMk cId="1757108932" sldId="267"/>
            <ac:picMk id="7" creationId="{88793CC3-266F-7CCC-07DE-305193CCEF2C}"/>
          </ac:picMkLst>
        </pc:picChg>
        <pc:cxnChg chg="add del">
          <ac:chgData name="Yash Soni" userId="S::soni68@uwindsor.ca::291c16f5-fab1-436b-be70-53eed9eb9b3c" providerId="AD" clId="Web-{74E7B6CB-B1C9-8F58-BE97-6EFAF9108B62}" dt="2023-07-31T21:25:43.365" v="77"/>
          <ac:cxnSpMkLst>
            <pc:docMk/>
            <pc:sldMk cId="1757108932" sldId="267"/>
            <ac:cxnSpMk id="22" creationId="{2B67C3E3-D148-40AD-9F4C-431AA28ACA66}"/>
          </ac:cxnSpMkLst>
        </pc:cxnChg>
        <pc:cxnChg chg="add del">
          <ac:chgData name="Yash Soni" userId="S::soni68@uwindsor.ca::291c16f5-fab1-436b-be70-53eed9eb9b3c" providerId="AD" clId="Web-{74E7B6CB-B1C9-8F58-BE97-6EFAF9108B62}" dt="2023-07-31T21:25:43.365" v="77"/>
          <ac:cxnSpMkLst>
            <pc:docMk/>
            <pc:sldMk cId="1757108932" sldId="267"/>
            <ac:cxnSpMk id="24" creationId="{C30DD030-ACB5-4C2C-AD03-51D52E277DEB}"/>
          </ac:cxnSpMkLst>
        </pc:cxnChg>
      </pc:sldChg>
      <pc:sldChg chg="modSp">
        <pc:chgData name="Yash Soni" userId="S::soni68@uwindsor.ca::291c16f5-fab1-436b-be70-53eed9eb9b3c" providerId="AD" clId="Web-{74E7B6CB-B1C9-8F58-BE97-6EFAF9108B62}" dt="2023-07-31T21:29:33.025" v="100" actId="1076"/>
        <pc:sldMkLst>
          <pc:docMk/>
          <pc:sldMk cId="872458869" sldId="269"/>
        </pc:sldMkLst>
        <pc:spChg chg="mod">
          <ac:chgData name="Yash Soni" userId="S::soni68@uwindsor.ca::291c16f5-fab1-436b-be70-53eed9eb9b3c" providerId="AD" clId="Web-{74E7B6CB-B1C9-8F58-BE97-6EFAF9108B62}" dt="2023-07-31T21:29:33.025" v="100" actId="1076"/>
          <ac:spMkLst>
            <pc:docMk/>
            <pc:sldMk cId="872458869" sldId="269"/>
            <ac:spMk id="3" creationId="{3287C5A7-5C21-3C31-BA0A-F30D4FF62E47}"/>
          </ac:spMkLst>
        </pc:spChg>
      </pc:sldChg>
      <pc:sldChg chg="addSp delSp modSp ord">
        <pc:chgData name="Yash Soni" userId="S::soni68@uwindsor.ca::291c16f5-fab1-436b-be70-53eed9eb9b3c" providerId="AD" clId="Web-{74E7B6CB-B1C9-8F58-BE97-6EFAF9108B62}" dt="2023-07-31T20:16:41.913" v="51"/>
        <pc:sldMkLst>
          <pc:docMk/>
          <pc:sldMk cId="2775395170" sldId="271"/>
        </pc:sldMkLst>
        <pc:spChg chg="mod">
          <ac:chgData name="Yash Soni" userId="S::soni68@uwindsor.ca::291c16f5-fab1-436b-be70-53eed9eb9b3c" providerId="AD" clId="Web-{74E7B6CB-B1C9-8F58-BE97-6EFAF9108B62}" dt="2023-07-31T20:14:08.242" v="26"/>
          <ac:spMkLst>
            <pc:docMk/>
            <pc:sldMk cId="2775395170" sldId="271"/>
            <ac:spMk id="2" creationId="{C6B89BC3-E907-56CC-FFFD-96ADABB11064}"/>
          </ac:spMkLst>
        </pc:spChg>
        <pc:spChg chg="mod ord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3" creationId="{35FCE967-EC90-BE65-B89E-9DFC2E0B4D97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9"/>
          <ac:spMkLst>
            <pc:docMk/>
            <pc:sldMk cId="2775395170" sldId="271"/>
            <ac:spMk id="9" creationId="{73C994B4-9721-4148-9EEC-6793CECDE8DD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9"/>
          <ac:spMkLst>
            <pc:docMk/>
            <pc:sldMk cId="2775395170" sldId="271"/>
            <ac:spMk id="11" creationId="{F9D95E49-763A-4886-B038-82F734740554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9"/>
          <ac:spMkLst>
            <pc:docMk/>
            <pc:sldMk cId="2775395170" sldId="271"/>
            <ac:spMk id="13" creationId="{1335D9B3-B2C5-40E1-BFF9-E01D0DB42474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9"/>
          <ac:spMkLst>
            <pc:docMk/>
            <pc:sldMk cId="2775395170" sldId="271"/>
            <ac:spMk id="15" creationId="{6D95061B-ADFC-4592-8BB1-0D542F6F6436}"/>
          </ac:spMkLst>
        </pc:spChg>
        <pc:spChg chg="add del">
          <ac:chgData name="Yash Soni" userId="S::soni68@uwindsor.ca::291c16f5-fab1-436b-be70-53eed9eb9b3c" providerId="AD" clId="Web-{74E7B6CB-B1C9-8F58-BE97-6EFAF9108B62}" dt="2023-07-31T20:13:13.336" v="2"/>
          <ac:spMkLst>
            <pc:docMk/>
            <pc:sldMk cId="2775395170" sldId="271"/>
            <ac:spMk id="24" creationId="{5EF4A068-C95D-486B-AB65-28A5F70AF53A}"/>
          </ac:spMkLst>
        </pc:spChg>
        <pc:spChg chg="add del">
          <ac:chgData name="Yash Soni" userId="S::soni68@uwindsor.ca::291c16f5-fab1-436b-be70-53eed9eb9b3c" providerId="AD" clId="Web-{74E7B6CB-B1C9-8F58-BE97-6EFAF9108B62}" dt="2023-07-31T20:13:13.336" v="2"/>
          <ac:spMkLst>
            <pc:docMk/>
            <pc:sldMk cId="2775395170" sldId="271"/>
            <ac:spMk id="26" creationId="{B30473F7-A24A-427B-B9CE-C1A94B6F26D6}"/>
          </ac:spMkLst>
        </pc:spChg>
        <pc:spChg chg="add del">
          <ac:chgData name="Yash Soni" userId="S::soni68@uwindsor.ca::291c16f5-fab1-436b-be70-53eed9eb9b3c" providerId="AD" clId="Web-{74E7B6CB-B1C9-8F58-BE97-6EFAF9108B62}" dt="2023-07-31T20:13:13.336" v="2"/>
          <ac:spMkLst>
            <pc:docMk/>
            <pc:sldMk cId="2775395170" sldId="271"/>
            <ac:spMk id="28" creationId="{99B60357-232D-4489-8786-BF4E4F74BA76}"/>
          </ac:spMkLst>
        </pc:spChg>
        <pc:spChg chg="add del">
          <ac:chgData name="Yash Soni" userId="S::soni68@uwindsor.ca::291c16f5-fab1-436b-be70-53eed9eb9b3c" providerId="AD" clId="Web-{74E7B6CB-B1C9-8F58-BE97-6EFAF9108B62}" dt="2023-07-31T20:13:13.336" v="2"/>
          <ac:spMkLst>
            <pc:docMk/>
            <pc:sldMk cId="2775395170" sldId="271"/>
            <ac:spMk id="30" creationId="{2068A50E-2E17-40A4-8E3C-25CC6DF99F20}"/>
          </ac:spMkLst>
        </pc:spChg>
        <pc:spChg chg="add del">
          <ac:chgData name="Yash Soni" userId="S::soni68@uwindsor.ca::291c16f5-fab1-436b-be70-53eed9eb9b3c" providerId="AD" clId="Web-{74E7B6CB-B1C9-8F58-BE97-6EFAF9108B62}" dt="2023-07-31T20:13:18.477" v="4"/>
          <ac:spMkLst>
            <pc:docMk/>
            <pc:sldMk cId="2775395170" sldId="271"/>
            <ac:spMk id="36" creationId="{2ED6799D-4A30-4426-B1D1-73A16A53D517}"/>
          </ac:spMkLst>
        </pc:spChg>
        <pc:spChg chg="add del">
          <ac:chgData name="Yash Soni" userId="S::soni68@uwindsor.ca::291c16f5-fab1-436b-be70-53eed9eb9b3c" providerId="AD" clId="Web-{74E7B6CB-B1C9-8F58-BE97-6EFAF9108B62}" dt="2023-07-31T20:13:18.477" v="4"/>
          <ac:spMkLst>
            <pc:docMk/>
            <pc:sldMk cId="2775395170" sldId="271"/>
            <ac:spMk id="37" creationId="{18D53964-75DB-47FC-995E-A11B07A07947}"/>
          </ac:spMkLst>
        </pc:spChg>
        <pc:spChg chg="add del">
          <ac:chgData name="Yash Soni" userId="S::soni68@uwindsor.ca::291c16f5-fab1-436b-be70-53eed9eb9b3c" providerId="AD" clId="Web-{74E7B6CB-B1C9-8F58-BE97-6EFAF9108B62}" dt="2023-07-31T20:13:18.477" v="4"/>
          <ac:spMkLst>
            <pc:docMk/>
            <pc:sldMk cId="2775395170" sldId="271"/>
            <ac:spMk id="38" creationId="{F01D54AB-1B89-42B2-90D1-A01C9152C4F4}"/>
          </ac:spMkLst>
        </pc:spChg>
        <pc:spChg chg="add del">
          <ac:chgData name="Yash Soni" userId="S::soni68@uwindsor.ca::291c16f5-fab1-436b-be70-53eed9eb9b3c" providerId="AD" clId="Web-{74E7B6CB-B1C9-8F58-BE97-6EFAF9108B62}" dt="2023-07-31T20:13:18.477" v="4"/>
          <ac:spMkLst>
            <pc:docMk/>
            <pc:sldMk cId="2775395170" sldId="271"/>
            <ac:spMk id="41" creationId="{79712DE8-94E0-4F45-81D9-37AF7A32F4D6}"/>
          </ac:spMkLst>
        </pc:spChg>
        <pc:spChg chg="add del">
          <ac:chgData name="Yash Soni" userId="S::soni68@uwindsor.ca::291c16f5-fab1-436b-be70-53eed9eb9b3c" providerId="AD" clId="Web-{74E7B6CB-B1C9-8F58-BE97-6EFAF9108B62}" dt="2023-07-31T20:13:23.039" v="6"/>
          <ac:spMkLst>
            <pc:docMk/>
            <pc:sldMk cId="2775395170" sldId="271"/>
            <ac:spMk id="43" creationId="{19CE9782-0FD1-493B-9C50-C51AB7C5E01A}"/>
          </ac:spMkLst>
        </pc:spChg>
        <pc:spChg chg="add del">
          <ac:chgData name="Yash Soni" userId="S::soni68@uwindsor.ca::291c16f5-fab1-436b-be70-53eed9eb9b3c" providerId="AD" clId="Web-{74E7B6CB-B1C9-8F58-BE97-6EFAF9108B62}" dt="2023-07-31T20:13:23.039" v="6"/>
          <ac:spMkLst>
            <pc:docMk/>
            <pc:sldMk cId="2775395170" sldId="271"/>
            <ac:spMk id="44" creationId="{F6619023-691E-4F1C-A10A-0EA3D044EE38}"/>
          </ac:spMkLst>
        </pc:spChg>
        <pc:spChg chg="add del">
          <ac:chgData name="Yash Soni" userId="S::soni68@uwindsor.ca::291c16f5-fab1-436b-be70-53eed9eb9b3c" providerId="AD" clId="Web-{74E7B6CB-B1C9-8F58-BE97-6EFAF9108B62}" dt="2023-07-31T20:13:23.039" v="6"/>
          <ac:spMkLst>
            <pc:docMk/>
            <pc:sldMk cId="2775395170" sldId="271"/>
            <ac:spMk id="45" creationId="{36F31C88-3DEF-4EA8-AE3A-49441413FC54}"/>
          </ac:spMkLst>
        </pc:spChg>
        <pc:spChg chg="add del">
          <ac:chgData name="Yash Soni" userId="S::soni68@uwindsor.ca::291c16f5-fab1-436b-be70-53eed9eb9b3c" providerId="AD" clId="Web-{74E7B6CB-B1C9-8F58-BE97-6EFAF9108B62}" dt="2023-07-31T20:13:23.039" v="6"/>
          <ac:spMkLst>
            <pc:docMk/>
            <pc:sldMk cId="2775395170" sldId="271"/>
            <ac:spMk id="46" creationId="{147EAFFD-2BD1-4600-B034-EEF700787DEC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8"/>
          <ac:spMkLst>
            <pc:docMk/>
            <pc:sldMk cId="2775395170" sldId="271"/>
            <ac:spMk id="50" creationId="{2ED6799D-4A30-4426-B1D1-73A16A53D517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8"/>
          <ac:spMkLst>
            <pc:docMk/>
            <pc:sldMk cId="2775395170" sldId="271"/>
            <ac:spMk id="51" creationId="{18D53964-75DB-47FC-995E-A11B07A07947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8"/>
          <ac:spMkLst>
            <pc:docMk/>
            <pc:sldMk cId="2775395170" sldId="271"/>
            <ac:spMk id="52" creationId="{F01D54AB-1B89-42B2-90D1-A01C9152C4F4}"/>
          </ac:spMkLst>
        </pc:spChg>
        <pc:spChg chg="add del">
          <ac:chgData name="Yash Soni" userId="S::soni68@uwindsor.ca::291c16f5-fab1-436b-be70-53eed9eb9b3c" providerId="AD" clId="Web-{74E7B6CB-B1C9-8F58-BE97-6EFAF9108B62}" dt="2023-07-31T20:13:29.617" v="8"/>
          <ac:spMkLst>
            <pc:docMk/>
            <pc:sldMk cId="2775395170" sldId="271"/>
            <ac:spMk id="55" creationId="{79712DE8-94E0-4F45-81D9-37AF7A32F4D6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57" creationId="{5EF4A068-C95D-486B-AB65-28A5F70AF53A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58" creationId="{B30473F7-A24A-427B-B9CE-C1A94B6F26D6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59" creationId="{99B60357-232D-4489-8786-BF4E4F74BA76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60" creationId="{2068A50E-2E17-40A4-8E3C-25CC6DF99F20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42" v="26"/>
          <ac:spMkLst>
            <pc:docMk/>
            <pc:sldMk cId="2775395170" sldId="271"/>
            <ac:spMk id="67" creationId="{19CE9782-0FD1-493B-9C50-C51AB7C5E01A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42" v="26"/>
          <ac:spMkLst>
            <pc:docMk/>
            <pc:sldMk cId="2775395170" sldId="271"/>
            <ac:spMk id="69" creationId="{F6619023-691E-4F1C-A10A-0EA3D044EE38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42" v="26"/>
          <ac:spMkLst>
            <pc:docMk/>
            <pc:sldMk cId="2775395170" sldId="271"/>
            <ac:spMk id="71" creationId="{36F31C88-3DEF-4EA8-AE3A-49441413FC54}"/>
          </ac:spMkLst>
        </pc:spChg>
        <pc:spChg chg="add del">
          <ac:chgData name="Yash Soni" userId="S::soni68@uwindsor.ca::291c16f5-fab1-436b-be70-53eed9eb9b3c" providerId="AD" clId="Web-{74E7B6CB-B1C9-8F58-BE97-6EFAF9108B62}" dt="2023-07-31T20:14:08.242" v="26"/>
          <ac:spMkLst>
            <pc:docMk/>
            <pc:sldMk cId="2775395170" sldId="271"/>
            <ac:spMk id="73" creationId="{147EAFFD-2BD1-4600-B034-EEF700787DEC}"/>
          </ac:spMkLst>
        </pc:spChg>
        <pc:spChg chg="add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79" creationId="{5EF4A068-C95D-486B-AB65-28A5F70AF53A}"/>
          </ac:spMkLst>
        </pc:spChg>
        <pc:spChg chg="add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80" creationId="{B30473F7-A24A-427B-B9CE-C1A94B6F26D6}"/>
          </ac:spMkLst>
        </pc:spChg>
        <pc:spChg chg="add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81" creationId="{99B60357-232D-4489-8786-BF4E4F74BA76}"/>
          </ac:spMkLst>
        </pc:spChg>
        <pc:spChg chg="add">
          <ac:chgData name="Yash Soni" userId="S::soni68@uwindsor.ca::291c16f5-fab1-436b-be70-53eed9eb9b3c" providerId="AD" clId="Web-{74E7B6CB-B1C9-8F58-BE97-6EFAF9108B62}" dt="2023-07-31T20:14:08.258" v="27"/>
          <ac:spMkLst>
            <pc:docMk/>
            <pc:sldMk cId="2775395170" sldId="271"/>
            <ac:spMk id="82" creationId="{2068A50E-2E17-40A4-8E3C-25CC6DF99F20}"/>
          </ac:spMkLst>
        </pc:spChg>
        <pc:picChg chg="mod">
          <ac:chgData name="Yash Soni" userId="S::soni68@uwindsor.ca::291c16f5-fab1-436b-be70-53eed9eb9b3c" providerId="AD" clId="Web-{74E7B6CB-B1C9-8F58-BE97-6EFAF9108B62}" dt="2023-07-31T20:14:08.258" v="27"/>
          <ac:picMkLst>
            <pc:docMk/>
            <pc:sldMk cId="2775395170" sldId="271"/>
            <ac:picMk id="4" creationId="{9E51CBCA-7B6E-90A0-86A1-B8DD6B00628F}"/>
          </ac:picMkLst>
        </pc:picChg>
        <pc:cxnChg chg="add del">
          <ac:chgData name="Yash Soni" userId="S::soni68@uwindsor.ca::291c16f5-fab1-436b-be70-53eed9eb9b3c" providerId="AD" clId="Web-{74E7B6CB-B1C9-8F58-BE97-6EFAF9108B62}" dt="2023-07-31T20:13:29.617" v="9"/>
          <ac:cxnSpMkLst>
            <pc:docMk/>
            <pc:sldMk cId="2775395170" sldId="271"/>
            <ac:cxnSpMk id="17" creationId="{2B67C3E3-D148-40AD-9F4C-431AA28ACA66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29.617" v="9"/>
          <ac:cxnSpMkLst>
            <pc:docMk/>
            <pc:sldMk cId="2775395170" sldId="271"/>
            <ac:cxnSpMk id="19" creationId="{C30DD030-ACB5-4C2C-AD03-51D52E277DEB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13.336" v="2"/>
          <ac:cxnSpMkLst>
            <pc:docMk/>
            <pc:sldMk cId="2775395170" sldId="271"/>
            <ac:cxnSpMk id="32" creationId="{88E181E9-8FE4-417B-A80B-0A099C6BE7DF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13.336" v="2"/>
          <ac:cxnSpMkLst>
            <pc:docMk/>
            <pc:sldMk cId="2775395170" sldId="271"/>
            <ac:cxnSpMk id="34" creationId="{44EB5B0D-CAAF-4A5A-8339-8CCEA2AEE23A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18.477" v="4"/>
          <ac:cxnSpMkLst>
            <pc:docMk/>
            <pc:sldMk cId="2775395170" sldId="271"/>
            <ac:cxnSpMk id="39" creationId="{E986B129-4161-4F17-B0F0-C5532551D3FC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18.477" v="4"/>
          <ac:cxnSpMkLst>
            <pc:docMk/>
            <pc:sldMk cId="2775395170" sldId="271"/>
            <ac:cxnSpMk id="40" creationId="{11455C73-3A5E-4FE8-8383-DD667D9A622F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23.039" v="6"/>
          <ac:cxnSpMkLst>
            <pc:docMk/>
            <pc:sldMk cId="2775395170" sldId="271"/>
            <ac:cxnSpMk id="47" creationId="{8D4B5F26-8713-4267-9186-183BB809C0E3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23.039" v="6"/>
          <ac:cxnSpMkLst>
            <pc:docMk/>
            <pc:sldMk cId="2775395170" sldId="271"/>
            <ac:cxnSpMk id="48" creationId="{372C66DF-2004-4C24-8C07-554E41490DC1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29.617" v="8"/>
          <ac:cxnSpMkLst>
            <pc:docMk/>
            <pc:sldMk cId="2775395170" sldId="271"/>
            <ac:cxnSpMk id="53" creationId="{E986B129-4161-4F17-B0F0-C5532551D3FC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3:29.617" v="8"/>
          <ac:cxnSpMkLst>
            <pc:docMk/>
            <pc:sldMk cId="2775395170" sldId="271"/>
            <ac:cxnSpMk id="54" creationId="{11455C73-3A5E-4FE8-8383-DD667D9A622F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4:08.258" v="27"/>
          <ac:cxnSpMkLst>
            <pc:docMk/>
            <pc:sldMk cId="2775395170" sldId="271"/>
            <ac:cxnSpMk id="61" creationId="{88E181E9-8FE4-417B-A80B-0A099C6BE7DF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4:08.258" v="27"/>
          <ac:cxnSpMkLst>
            <pc:docMk/>
            <pc:sldMk cId="2775395170" sldId="271"/>
            <ac:cxnSpMk id="62" creationId="{44EB5B0D-CAAF-4A5A-8339-8CCEA2AEE23A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4:08.242" v="26"/>
          <ac:cxnSpMkLst>
            <pc:docMk/>
            <pc:sldMk cId="2775395170" sldId="271"/>
            <ac:cxnSpMk id="75" creationId="{8D4B5F26-8713-4267-9186-183BB809C0E3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4:08.242" v="26"/>
          <ac:cxnSpMkLst>
            <pc:docMk/>
            <pc:sldMk cId="2775395170" sldId="271"/>
            <ac:cxnSpMk id="77" creationId="{372C66DF-2004-4C24-8C07-554E41490DC1}"/>
          </ac:cxnSpMkLst>
        </pc:cxnChg>
        <pc:cxnChg chg="add">
          <ac:chgData name="Yash Soni" userId="S::soni68@uwindsor.ca::291c16f5-fab1-436b-be70-53eed9eb9b3c" providerId="AD" clId="Web-{74E7B6CB-B1C9-8F58-BE97-6EFAF9108B62}" dt="2023-07-31T20:14:08.258" v="27"/>
          <ac:cxnSpMkLst>
            <pc:docMk/>
            <pc:sldMk cId="2775395170" sldId="271"/>
            <ac:cxnSpMk id="83" creationId="{88E181E9-8FE4-417B-A80B-0A099C6BE7DF}"/>
          </ac:cxnSpMkLst>
        </pc:cxnChg>
        <pc:cxnChg chg="add">
          <ac:chgData name="Yash Soni" userId="S::soni68@uwindsor.ca::291c16f5-fab1-436b-be70-53eed9eb9b3c" providerId="AD" clId="Web-{74E7B6CB-B1C9-8F58-BE97-6EFAF9108B62}" dt="2023-07-31T20:14:08.258" v="27"/>
          <ac:cxnSpMkLst>
            <pc:docMk/>
            <pc:sldMk cId="2775395170" sldId="271"/>
            <ac:cxnSpMk id="84" creationId="{44EB5B0D-CAAF-4A5A-8339-8CCEA2AEE23A}"/>
          </ac:cxnSpMkLst>
        </pc:cxnChg>
      </pc:sldChg>
      <pc:sldChg chg="addSp delSp modSp mod setBg">
        <pc:chgData name="Yash Soni" userId="S::soni68@uwindsor.ca::291c16f5-fab1-436b-be70-53eed9eb9b3c" providerId="AD" clId="Web-{74E7B6CB-B1C9-8F58-BE97-6EFAF9108B62}" dt="2023-07-31T20:17:44.975" v="63" actId="1076"/>
        <pc:sldMkLst>
          <pc:docMk/>
          <pc:sldMk cId="4065796606" sldId="272"/>
        </pc:sldMkLst>
        <pc:spChg chg="mod">
          <ac:chgData name="Yash Soni" userId="S::soni68@uwindsor.ca::291c16f5-fab1-436b-be70-53eed9eb9b3c" providerId="AD" clId="Web-{74E7B6CB-B1C9-8F58-BE97-6EFAF9108B62}" dt="2023-07-31T20:17:20.053" v="58" actId="14100"/>
          <ac:spMkLst>
            <pc:docMk/>
            <pc:sldMk cId="4065796606" sldId="272"/>
            <ac:spMk id="2" creationId="{C6B89BC3-E907-56CC-FFFD-96ADABB11064}"/>
          </ac:spMkLst>
        </pc:spChg>
        <pc:spChg chg="mod">
          <ac:chgData name="Yash Soni" userId="S::soni68@uwindsor.ca::291c16f5-fab1-436b-be70-53eed9eb9b3c" providerId="AD" clId="Web-{74E7B6CB-B1C9-8F58-BE97-6EFAF9108B62}" dt="2023-07-31T20:17:44.975" v="63" actId="1076"/>
          <ac:spMkLst>
            <pc:docMk/>
            <pc:sldMk cId="4065796606" sldId="272"/>
            <ac:spMk id="3" creationId="{35FCE967-EC90-BE65-B89E-9DFC2E0B4D97}"/>
          </ac:spMkLst>
        </pc:spChg>
        <pc:spChg chg="add del">
          <ac:chgData name="Yash Soni" userId="S::soni68@uwindsor.ca::291c16f5-fab1-436b-be70-53eed9eb9b3c" providerId="AD" clId="Web-{74E7B6CB-B1C9-8F58-BE97-6EFAF9108B62}" dt="2023-07-31T20:14:54.476" v="37"/>
          <ac:spMkLst>
            <pc:docMk/>
            <pc:sldMk cId="4065796606" sldId="272"/>
            <ac:spMk id="6" creationId="{73C994B4-9721-4148-9EEC-6793CECDE8DD}"/>
          </ac:spMkLst>
        </pc:spChg>
        <pc:spChg chg="add del">
          <ac:chgData name="Yash Soni" userId="S::soni68@uwindsor.ca::291c16f5-fab1-436b-be70-53eed9eb9b3c" providerId="AD" clId="Web-{74E7B6CB-B1C9-8F58-BE97-6EFAF9108B62}" dt="2023-07-31T20:14:54.476" v="37"/>
          <ac:spMkLst>
            <pc:docMk/>
            <pc:sldMk cId="4065796606" sldId="272"/>
            <ac:spMk id="7" creationId="{F9D95E49-763A-4886-B038-82F734740554}"/>
          </ac:spMkLst>
        </pc:spChg>
        <pc:spChg chg="add del">
          <ac:chgData name="Yash Soni" userId="S::soni68@uwindsor.ca::291c16f5-fab1-436b-be70-53eed9eb9b3c" providerId="AD" clId="Web-{74E7B6CB-B1C9-8F58-BE97-6EFAF9108B62}" dt="2023-07-31T20:14:54.476" v="37"/>
          <ac:spMkLst>
            <pc:docMk/>
            <pc:sldMk cId="4065796606" sldId="272"/>
            <ac:spMk id="8" creationId="{1335D9B3-B2C5-40E1-BFF9-E01D0DB42474}"/>
          </ac:spMkLst>
        </pc:spChg>
        <pc:spChg chg="add del">
          <ac:chgData name="Yash Soni" userId="S::soni68@uwindsor.ca::291c16f5-fab1-436b-be70-53eed9eb9b3c" providerId="AD" clId="Web-{74E7B6CB-B1C9-8F58-BE97-6EFAF9108B62}" dt="2023-07-31T20:14:54.476" v="37"/>
          <ac:spMkLst>
            <pc:docMk/>
            <pc:sldMk cId="4065796606" sldId="272"/>
            <ac:spMk id="10" creationId="{6D95061B-ADFC-4592-8BB1-0D542F6F6436}"/>
          </ac:spMkLst>
        </pc:spChg>
        <pc:spChg chg="add del">
          <ac:chgData name="Yash Soni" userId="S::soni68@uwindsor.ca::291c16f5-fab1-436b-be70-53eed9eb9b3c" providerId="AD" clId="Web-{74E7B6CB-B1C9-8F58-BE97-6EFAF9108B62}" dt="2023-07-31T20:15:00.414" v="39"/>
          <ac:spMkLst>
            <pc:docMk/>
            <pc:sldMk cId="4065796606" sldId="272"/>
            <ac:spMk id="16" creationId="{2ED6799D-4A30-4426-B1D1-73A16A53D517}"/>
          </ac:spMkLst>
        </pc:spChg>
        <pc:spChg chg="add del">
          <ac:chgData name="Yash Soni" userId="S::soni68@uwindsor.ca::291c16f5-fab1-436b-be70-53eed9eb9b3c" providerId="AD" clId="Web-{74E7B6CB-B1C9-8F58-BE97-6EFAF9108B62}" dt="2023-07-31T20:15:00.414" v="39"/>
          <ac:spMkLst>
            <pc:docMk/>
            <pc:sldMk cId="4065796606" sldId="272"/>
            <ac:spMk id="18" creationId="{18D53964-75DB-47FC-995E-A11B07A07947}"/>
          </ac:spMkLst>
        </pc:spChg>
        <pc:spChg chg="add del">
          <ac:chgData name="Yash Soni" userId="S::soni68@uwindsor.ca::291c16f5-fab1-436b-be70-53eed9eb9b3c" providerId="AD" clId="Web-{74E7B6CB-B1C9-8F58-BE97-6EFAF9108B62}" dt="2023-07-31T20:15:00.414" v="39"/>
          <ac:spMkLst>
            <pc:docMk/>
            <pc:sldMk cId="4065796606" sldId="272"/>
            <ac:spMk id="20" creationId="{F01D54AB-1B89-42B2-90D1-A01C9152C4F4}"/>
          </ac:spMkLst>
        </pc:spChg>
        <pc:spChg chg="add del">
          <ac:chgData name="Yash Soni" userId="S::soni68@uwindsor.ca::291c16f5-fab1-436b-be70-53eed9eb9b3c" providerId="AD" clId="Web-{74E7B6CB-B1C9-8F58-BE97-6EFAF9108B62}" dt="2023-07-31T20:15:00.414" v="39"/>
          <ac:spMkLst>
            <pc:docMk/>
            <pc:sldMk cId="4065796606" sldId="272"/>
            <ac:spMk id="23" creationId="{79712DE8-94E0-4F45-81D9-37AF7A32F4D6}"/>
          </ac:spMkLst>
        </pc:spChg>
        <pc:spChg chg="add del">
          <ac:chgData name="Yash Soni" userId="S::soni68@uwindsor.ca::291c16f5-fab1-436b-be70-53eed9eb9b3c" providerId="AD" clId="Web-{74E7B6CB-B1C9-8F58-BE97-6EFAF9108B62}" dt="2023-07-31T20:15:03.914" v="41"/>
          <ac:spMkLst>
            <pc:docMk/>
            <pc:sldMk cId="4065796606" sldId="272"/>
            <ac:spMk id="25" creationId="{6186370A-7D90-48F7-B93A-F5621720A5C7}"/>
          </ac:spMkLst>
        </pc:spChg>
        <pc:spChg chg="add del">
          <ac:chgData name="Yash Soni" userId="S::soni68@uwindsor.ca::291c16f5-fab1-436b-be70-53eed9eb9b3c" providerId="AD" clId="Web-{74E7B6CB-B1C9-8F58-BE97-6EFAF9108B62}" dt="2023-07-31T20:15:03.914" v="41"/>
          <ac:spMkLst>
            <pc:docMk/>
            <pc:sldMk cId="4065796606" sldId="272"/>
            <ac:spMk id="26" creationId="{1A9038BE-6A17-40FF-81FE-AB75B7190E04}"/>
          </ac:spMkLst>
        </pc:spChg>
        <pc:spChg chg="add del">
          <ac:chgData name="Yash Soni" userId="S::soni68@uwindsor.ca::291c16f5-fab1-436b-be70-53eed9eb9b3c" providerId="AD" clId="Web-{74E7B6CB-B1C9-8F58-BE97-6EFAF9108B62}" dt="2023-07-31T20:15:03.914" v="41"/>
          <ac:spMkLst>
            <pc:docMk/>
            <pc:sldMk cId="4065796606" sldId="272"/>
            <ac:spMk id="27" creationId="{0B746F1B-EB94-41AF-9BAF-6306744217F5}"/>
          </ac:spMkLst>
        </pc:spChg>
        <pc:spChg chg="add del">
          <ac:chgData name="Yash Soni" userId="S::soni68@uwindsor.ca::291c16f5-fab1-436b-be70-53eed9eb9b3c" providerId="AD" clId="Web-{74E7B6CB-B1C9-8F58-BE97-6EFAF9108B62}" dt="2023-07-31T20:15:03.914" v="41"/>
          <ac:spMkLst>
            <pc:docMk/>
            <pc:sldMk cId="4065796606" sldId="272"/>
            <ac:spMk id="28" creationId="{2C8ABDC5-2AC0-4E31-8744-FACDC1B33C1D}"/>
          </ac:spMkLst>
        </pc:spChg>
        <pc:spChg chg="add del">
          <ac:chgData name="Yash Soni" userId="S::soni68@uwindsor.ca::291c16f5-fab1-436b-be70-53eed9eb9b3c" providerId="AD" clId="Web-{74E7B6CB-B1C9-8F58-BE97-6EFAF9108B62}" dt="2023-07-31T20:15:08.242" v="43"/>
          <ac:spMkLst>
            <pc:docMk/>
            <pc:sldMk cId="4065796606" sldId="272"/>
            <ac:spMk id="32" creationId="{4BA32048-8E6E-4209-90C1-6632091F52FD}"/>
          </ac:spMkLst>
        </pc:spChg>
        <pc:spChg chg="add del">
          <ac:chgData name="Yash Soni" userId="S::soni68@uwindsor.ca::291c16f5-fab1-436b-be70-53eed9eb9b3c" providerId="AD" clId="Web-{74E7B6CB-B1C9-8F58-BE97-6EFAF9108B62}" dt="2023-07-31T20:15:08.242" v="43"/>
          <ac:spMkLst>
            <pc:docMk/>
            <pc:sldMk cId="4065796606" sldId="272"/>
            <ac:spMk id="33" creationId="{A3AD3930-97F8-4362-AB61-EF1DAFA7CF5D}"/>
          </ac:spMkLst>
        </pc:spChg>
        <pc:spChg chg="add del">
          <ac:chgData name="Yash Soni" userId="S::soni68@uwindsor.ca::291c16f5-fab1-436b-be70-53eed9eb9b3c" providerId="AD" clId="Web-{74E7B6CB-B1C9-8F58-BE97-6EFAF9108B62}" dt="2023-07-31T20:15:08.242" v="43"/>
          <ac:spMkLst>
            <pc:docMk/>
            <pc:sldMk cId="4065796606" sldId="272"/>
            <ac:spMk id="34" creationId="{67BC1CBA-0E60-4D98-B3EF-B07FF5F69AF3}"/>
          </ac:spMkLst>
        </pc:spChg>
        <pc:spChg chg="add del">
          <ac:chgData name="Yash Soni" userId="S::soni68@uwindsor.ca::291c16f5-fab1-436b-be70-53eed9eb9b3c" providerId="AD" clId="Web-{74E7B6CB-B1C9-8F58-BE97-6EFAF9108B62}" dt="2023-07-31T20:15:08.242" v="43"/>
          <ac:spMkLst>
            <pc:docMk/>
            <pc:sldMk cId="4065796606" sldId="272"/>
            <ac:spMk id="35" creationId="{12B7D5BF-766A-4865-A35F-7AF824483681}"/>
          </ac:spMkLst>
        </pc:spChg>
        <pc:spChg chg="add del">
          <ac:chgData name="Yash Soni" userId="S::soni68@uwindsor.ca::291c16f5-fab1-436b-be70-53eed9eb9b3c" providerId="AD" clId="Web-{74E7B6CB-B1C9-8F58-BE97-6EFAF9108B62}" dt="2023-07-31T20:15:16.820" v="45"/>
          <ac:spMkLst>
            <pc:docMk/>
            <pc:sldMk cId="4065796606" sldId="272"/>
            <ac:spMk id="39" creationId="{73C994B4-9721-4148-9EEC-6793CECDE8DD}"/>
          </ac:spMkLst>
        </pc:spChg>
        <pc:spChg chg="add del">
          <ac:chgData name="Yash Soni" userId="S::soni68@uwindsor.ca::291c16f5-fab1-436b-be70-53eed9eb9b3c" providerId="AD" clId="Web-{74E7B6CB-B1C9-8F58-BE97-6EFAF9108B62}" dt="2023-07-31T20:15:16.820" v="45"/>
          <ac:spMkLst>
            <pc:docMk/>
            <pc:sldMk cId="4065796606" sldId="272"/>
            <ac:spMk id="40" creationId="{F9D95E49-763A-4886-B038-82F734740554}"/>
          </ac:spMkLst>
        </pc:spChg>
        <pc:spChg chg="add del">
          <ac:chgData name="Yash Soni" userId="S::soni68@uwindsor.ca::291c16f5-fab1-436b-be70-53eed9eb9b3c" providerId="AD" clId="Web-{74E7B6CB-B1C9-8F58-BE97-6EFAF9108B62}" dt="2023-07-31T20:15:16.820" v="45"/>
          <ac:spMkLst>
            <pc:docMk/>
            <pc:sldMk cId="4065796606" sldId="272"/>
            <ac:spMk id="41" creationId="{553093A2-BEA9-4055-96AA-C5DA22C2E986}"/>
          </ac:spMkLst>
        </pc:spChg>
        <pc:spChg chg="add del">
          <ac:chgData name="Yash Soni" userId="S::soni68@uwindsor.ca::291c16f5-fab1-436b-be70-53eed9eb9b3c" providerId="AD" clId="Web-{74E7B6CB-B1C9-8F58-BE97-6EFAF9108B62}" dt="2023-07-31T20:15:16.820" v="45"/>
          <ac:spMkLst>
            <pc:docMk/>
            <pc:sldMk cId="4065796606" sldId="272"/>
            <ac:spMk id="42" creationId="{0888C27D-5B01-459C-AD27-511C9689F4F3}"/>
          </ac:spMkLst>
        </pc:spChg>
        <pc:spChg chg="add">
          <ac:chgData name="Yash Soni" userId="S::soni68@uwindsor.ca::291c16f5-fab1-436b-be70-53eed9eb9b3c" providerId="AD" clId="Web-{74E7B6CB-B1C9-8F58-BE97-6EFAF9108B62}" dt="2023-07-31T20:15:16.835" v="46"/>
          <ac:spMkLst>
            <pc:docMk/>
            <pc:sldMk cId="4065796606" sldId="272"/>
            <ac:spMk id="46" creationId="{2ED6799D-4A30-4426-B1D1-73A16A53D517}"/>
          </ac:spMkLst>
        </pc:spChg>
        <pc:spChg chg="add">
          <ac:chgData name="Yash Soni" userId="S::soni68@uwindsor.ca::291c16f5-fab1-436b-be70-53eed9eb9b3c" providerId="AD" clId="Web-{74E7B6CB-B1C9-8F58-BE97-6EFAF9108B62}" dt="2023-07-31T20:15:16.835" v="46"/>
          <ac:spMkLst>
            <pc:docMk/>
            <pc:sldMk cId="4065796606" sldId="272"/>
            <ac:spMk id="47" creationId="{18D53964-75DB-47FC-995E-A11B07A07947}"/>
          </ac:spMkLst>
        </pc:spChg>
        <pc:spChg chg="add">
          <ac:chgData name="Yash Soni" userId="S::soni68@uwindsor.ca::291c16f5-fab1-436b-be70-53eed9eb9b3c" providerId="AD" clId="Web-{74E7B6CB-B1C9-8F58-BE97-6EFAF9108B62}" dt="2023-07-31T20:15:16.835" v="46"/>
          <ac:spMkLst>
            <pc:docMk/>
            <pc:sldMk cId="4065796606" sldId="272"/>
            <ac:spMk id="48" creationId="{F01D54AB-1B89-42B2-90D1-A01C9152C4F4}"/>
          </ac:spMkLst>
        </pc:spChg>
        <pc:spChg chg="add">
          <ac:chgData name="Yash Soni" userId="S::soni68@uwindsor.ca::291c16f5-fab1-436b-be70-53eed9eb9b3c" providerId="AD" clId="Web-{74E7B6CB-B1C9-8F58-BE97-6EFAF9108B62}" dt="2023-07-31T20:15:16.835" v="46"/>
          <ac:spMkLst>
            <pc:docMk/>
            <pc:sldMk cId="4065796606" sldId="272"/>
            <ac:spMk id="51" creationId="{79712DE8-94E0-4F45-81D9-37AF7A32F4D6}"/>
          </ac:spMkLst>
        </pc:spChg>
        <pc:picChg chg="mod">
          <ac:chgData name="Yash Soni" userId="S::soni68@uwindsor.ca::291c16f5-fab1-436b-be70-53eed9eb9b3c" providerId="AD" clId="Web-{74E7B6CB-B1C9-8F58-BE97-6EFAF9108B62}" dt="2023-07-31T20:15:16.835" v="46"/>
          <ac:picMkLst>
            <pc:docMk/>
            <pc:sldMk cId="4065796606" sldId="272"/>
            <ac:picMk id="4" creationId="{9FE92864-1AAE-D0D1-9000-E72D10FB9C3A}"/>
          </ac:picMkLst>
        </pc:picChg>
        <pc:cxnChg chg="add del">
          <ac:chgData name="Yash Soni" userId="S::soni68@uwindsor.ca::291c16f5-fab1-436b-be70-53eed9eb9b3c" providerId="AD" clId="Web-{74E7B6CB-B1C9-8F58-BE97-6EFAF9108B62}" dt="2023-07-31T20:14:54.476" v="37"/>
          <ac:cxnSpMkLst>
            <pc:docMk/>
            <pc:sldMk cId="4065796606" sldId="272"/>
            <ac:cxnSpMk id="12" creationId="{2B67C3E3-D148-40AD-9F4C-431AA28ACA66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4:54.476" v="37"/>
          <ac:cxnSpMkLst>
            <pc:docMk/>
            <pc:sldMk cId="4065796606" sldId="272"/>
            <ac:cxnSpMk id="14" creationId="{C30DD030-ACB5-4C2C-AD03-51D52E277DEB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00.414" v="39"/>
          <ac:cxnSpMkLst>
            <pc:docMk/>
            <pc:sldMk cId="4065796606" sldId="272"/>
            <ac:cxnSpMk id="21" creationId="{E986B129-4161-4F17-B0F0-C5532551D3FC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00.414" v="39"/>
          <ac:cxnSpMkLst>
            <pc:docMk/>
            <pc:sldMk cId="4065796606" sldId="272"/>
            <ac:cxnSpMk id="22" creationId="{11455C73-3A5E-4FE8-8383-DD667D9A622F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03.914" v="41"/>
          <ac:cxnSpMkLst>
            <pc:docMk/>
            <pc:sldMk cId="4065796606" sldId="272"/>
            <ac:cxnSpMk id="29" creationId="{A0F0A2E1-1F18-4CF7-A33C-17302F1ADECB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03.914" v="41"/>
          <ac:cxnSpMkLst>
            <pc:docMk/>
            <pc:sldMk cId="4065796606" sldId="272"/>
            <ac:cxnSpMk id="30" creationId="{D100C619-2991-4D0C-8B1F-2CCE3A2823CA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08.242" v="43"/>
          <ac:cxnSpMkLst>
            <pc:docMk/>
            <pc:sldMk cId="4065796606" sldId="272"/>
            <ac:cxnSpMk id="36" creationId="{A122B2DC-9138-40EC-A6DC-9E13F220048F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08.242" v="43"/>
          <ac:cxnSpMkLst>
            <pc:docMk/>
            <pc:sldMk cId="4065796606" sldId="272"/>
            <ac:cxnSpMk id="37" creationId="{D1022F0C-1BB7-4FDC-89DB-107366B9A913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16.820" v="45"/>
          <ac:cxnSpMkLst>
            <pc:docMk/>
            <pc:sldMk cId="4065796606" sldId="272"/>
            <ac:cxnSpMk id="43" creationId="{D0F8AE93-C88C-410B-8C4E-2D9A2C8BBC97}"/>
          </ac:cxnSpMkLst>
        </pc:cxnChg>
        <pc:cxnChg chg="add del">
          <ac:chgData name="Yash Soni" userId="S::soni68@uwindsor.ca::291c16f5-fab1-436b-be70-53eed9eb9b3c" providerId="AD" clId="Web-{74E7B6CB-B1C9-8F58-BE97-6EFAF9108B62}" dt="2023-07-31T20:15:16.820" v="45"/>
          <ac:cxnSpMkLst>
            <pc:docMk/>
            <pc:sldMk cId="4065796606" sldId="272"/>
            <ac:cxnSpMk id="44" creationId="{A3621635-0C65-4524-A576-36E647B50751}"/>
          </ac:cxnSpMkLst>
        </pc:cxnChg>
        <pc:cxnChg chg="add">
          <ac:chgData name="Yash Soni" userId="S::soni68@uwindsor.ca::291c16f5-fab1-436b-be70-53eed9eb9b3c" providerId="AD" clId="Web-{74E7B6CB-B1C9-8F58-BE97-6EFAF9108B62}" dt="2023-07-31T20:15:16.835" v="46"/>
          <ac:cxnSpMkLst>
            <pc:docMk/>
            <pc:sldMk cId="4065796606" sldId="272"/>
            <ac:cxnSpMk id="49" creationId="{E986B129-4161-4F17-B0F0-C5532551D3FC}"/>
          </ac:cxnSpMkLst>
        </pc:cxnChg>
        <pc:cxnChg chg="add">
          <ac:chgData name="Yash Soni" userId="S::soni68@uwindsor.ca::291c16f5-fab1-436b-be70-53eed9eb9b3c" providerId="AD" clId="Web-{74E7B6CB-B1C9-8F58-BE97-6EFAF9108B62}" dt="2023-07-31T20:15:16.835" v="46"/>
          <ac:cxnSpMkLst>
            <pc:docMk/>
            <pc:sldMk cId="4065796606" sldId="272"/>
            <ac:cxnSpMk id="50" creationId="{11455C73-3A5E-4FE8-8383-DD667D9A622F}"/>
          </ac:cxnSpMkLst>
        </pc:cxnChg>
      </pc:sldChg>
      <pc:sldChg chg="addSp modSp new mod setBg">
        <pc:chgData name="Yash Soni" userId="S::soni68@uwindsor.ca::291c16f5-fab1-436b-be70-53eed9eb9b3c" providerId="AD" clId="Web-{74E7B6CB-B1C9-8F58-BE97-6EFAF9108B62}" dt="2023-07-31T21:29:03.790" v="98"/>
        <pc:sldMkLst>
          <pc:docMk/>
          <pc:sldMk cId="64083978" sldId="273"/>
        </pc:sldMkLst>
        <pc:spChg chg="mo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2" creationId="{8EEBD5C2-5609-0BEF-2070-AF297811748C}"/>
          </ac:spMkLst>
        </pc:spChg>
        <pc:spChg chg="mod or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3" creationId="{BBEF6A30-42A8-43E7-CB7E-029E2E7C2A55}"/>
          </ac:spMkLst>
        </pc:spChg>
        <pc:spChg chg="add mo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5" creationId="{4A3BFE58-A707-9341-F393-66765391C622}"/>
          </ac:spMkLst>
        </pc:spChg>
        <pc:spChg chg="ad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10" creationId="{19CE9782-0FD1-493B-9C50-C51AB7C5E01A}"/>
          </ac:spMkLst>
        </pc:spChg>
        <pc:spChg chg="ad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12" creationId="{F6619023-691E-4F1C-A10A-0EA3D044EE38}"/>
          </ac:spMkLst>
        </pc:spChg>
        <pc:spChg chg="ad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14" creationId="{36F31C88-3DEF-4EA8-AE3A-49441413FC54}"/>
          </ac:spMkLst>
        </pc:spChg>
        <pc:spChg chg="add">
          <ac:chgData name="Yash Soni" userId="S::soni68@uwindsor.ca::291c16f5-fab1-436b-be70-53eed9eb9b3c" providerId="AD" clId="Web-{74E7B6CB-B1C9-8F58-BE97-6EFAF9108B62}" dt="2023-07-31T21:29:03.790" v="98"/>
          <ac:spMkLst>
            <pc:docMk/>
            <pc:sldMk cId="64083978" sldId="273"/>
            <ac:spMk id="16" creationId="{147EAFFD-2BD1-4600-B034-EEF700787DEC}"/>
          </ac:spMkLst>
        </pc:spChg>
        <pc:picChg chg="add mod">
          <ac:chgData name="Yash Soni" userId="S::soni68@uwindsor.ca::291c16f5-fab1-436b-be70-53eed9eb9b3c" providerId="AD" clId="Web-{74E7B6CB-B1C9-8F58-BE97-6EFAF9108B62}" dt="2023-07-31T21:29:03.790" v="98"/>
          <ac:picMkLst>
            <pc:docMk/>
            <pc:sldMk cId="64083978" sldId="273"/>
            <ac:picMk id="4" creationId="{1DB839F1-3F3E-25D4-FE43-A2C4E7FD7EB5}"/>
          </ac:picMkLst>
        </pc:picChg>
        <pc:cxnChg chg="add">
          <ac:chgData name="Yash Soni" userId="S::soni68@uwindsor.ca::291c16f5-fab1-436b-be70-53eed9eb9b3c" providerId="AD" clId="Web-{74E7B6CB-B1C9-8F58-BE97-6EFAF9108B62}" dt="2023-07-31T21:29:03.790" v="98"/>
          <ac:cxnSpMkLst>
            <pc:docMk/>
            <pc:sldMk cId="64083978" sldId="273"/>
            <ac:cxnSpMk id="18" creationId="{8D4B5F26-8713-4267-9186-183BB809C0E3}"/>
          </ac:cxnSpMkLst>
        </pc:cxnChg>
        <pc:cxnChg chg="add">
          <ac:chgData name="Yash Soni" userId="S::soni68@uwindsor.ca::291c16f5-fab1-436b-be70-53eed9eb9b3c" providerId="AD" clId="Web-{74E7B6CB-B1C9-8F58-BE97-6EFAF9108B62}" dt="2023-07-31T21:29:03.790" v="98"/>
          <ac:cxnSpMkLst>
            <pc:docMk/>
            <pc:sldMk cId="64083978" sldId="273"/>
            <ac:cxnSpMk id="20" creationId="{372C66DF-2004-4C24-8C07-554E41490DC1}"/>
          </ac:cxnSpMkLst>
        </pc:cxnChg>
      </pc:sldChg>
      <pc:sldChg chg="del">
        <pc:chgData name="Yash Soni" userId="S::soni68@uwindsor.ca::291c16f5-fab1-436b-be70-53eed9eb9b3c" providerId="AD" clId="Web-{74E7B6CB-B1C9-8F58-BE97-6EFAF9108B62}" dt="2023-07-31T20:15:25.632" v="47"/>
        <pc:sldMkLst>
          <pc:docMk/>
          <pc:sldMk cId="448104794" sldId="27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4C28F-E777-4B5F-BEE1-8B8CB776979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26231A-1D24-4018-B497-E10AE9D0496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Increasing Data Volume due to user base growth and product expansion</a:t>
          </a:r>
          <a:endParaRPr lang="en-US"/>
        </a:p>
      </dgm:t>
    </dgm:pt>
    <dgm:pt modelId="{537F4AF7-43AF-45D5-898A-D81EF2AEE808}" type="parTrans" cxnId="{EE6A503B-CC69-4610-B66F-5A9192C3B812}">
      <dgm:prSet/>
      <dgm:spPr/>
      <dgm:t>
        <a:bodyPr/>
        <a:lstStyle/>
        <a:p>
          <a:endParaRPr lang="en-US"/>
        </a:p>
      </dgm:t>
    </dgm:pt>
    <dgm:pt modelId="{BDEFC8D6-426D-4A95-8F72-7174418B89FF}" type="sibTrans" cxnId="{EE6A503B-CC69-4610-B66F-5A9192C3B812}">
      <dgm:prSet/>
      <dgm:spPr/>
      <dgm:t>
        <a:bodyPr/>
        <a:lstStyle/>
        <a:p>
          <a:endParaRPr lang="en-US"/>
        </a:p>
      </dgm:t>
    </dgm:pt>
    <dgm:pt modelId="{276FA367-A977-4220-A2F0-E3F92EA3589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Scalability problem which is a hindering performance</a:t>
          </a:r>
          <a:endParaRPr lang="en-US"/>
        </a:p>
      </dgm:t>
    </dgm:pt>
    <dgm:pt modelId="{45FF47CD-4C94-422E-8C83-02D76C060C39}" type="parTrans" cxnId="{E097CB29-01E6-4678-B85E-F814D88A3DDB}">
      <dgm:prSet/>
      <dgm:spPr/>
      <dgm:t>
        <a:bodyPr/>
        <a:lstStyle/>
        <a:p>
          <a:endParaRPr lang="en-US"/>
        </a:p>
      </dgm:t>
    </dgm:pt>
    <dgm:pt modelId="{C2AA8DCA-B66A-4E90-914E-328612D72BDB}" type="sibTrans" cxnId="{E097CB29-01E6-4678-B85E-F814D88A3DDB}">
      <dgm:prSet/>
      <dgm:spPr/>
      <dgm:t>
        <a:bodyPr/>
        <a:lstStyle/>
        <a:p>
          <a:endParaRPr lang="en-US"/>
        </a:p>
      </dgm:t>
    </dgm:pt>
    <dgm:pt modelId="{7065B52E-8C2C-440D-B8D8-08B5BDAA119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High Maintenance overhead and time-consuming administration tasks</a:t>
          </a:r>
          <a:endParaRPr lang="en-US"/>
        </a:p>
      </dgm:t>
    </dgm:pt>
    <dgm:pt modelId="{93BB363E-BDA6-46E1-BF95-4D675D058A6A}" type="parTrans" cxnId="{782FC497-66EF-48C5-A3B3-86BF88A8E418}">
      <dgm:prSet/>
      <dgm:spPr/>
      <dgm:t>
        <a:bodyPr/>
        <a:lstStyle/>
        <a:p>
          <a:endParaRPr lang="en-US"/>
        </a:p>
      </dgm:t>
    </dgm:pt>
    <dgm:pt modelId="{225CC867-9D49-4C07-8CD8-7430B150FBC1}" type="sibTrans" cxnId="{782FC497-66EF-48C5-A3B3-86BF88A8E418}">
      <dgm:prSet/>
      <dgm:spPr/>
      <dgm:t>
        <a:bodyPr/>
        <a:lstStyle/>
        <a:p>
          <a:endParaRPr lang="en-US"/>
        </a:p>
      </dgm:t>
    </dgm:pt>
    <dgm:pt modelId="{54ABC611-9C6C-42AC-A501-9820DC2CC0B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Concerns about availability and security</a:t>
          </a:r>
          <a:endParaRPr lang="en-US"/>
        </a:p>
      </dgm:t>
    </dgm:pt>
    <dgm:pt modelId="{93F22AEF-9D6F-4995-A61D-FAE043DCE1AA}" type="parTrans" cxnId="{7A5E3439-7A25-4EE6-9A02-A7161AB66134}">
      <dgm:prSet/>
      <dgm:spPr/>
      <dgm:t>
        <a:bodyPr/>
        <a:lstStyle/>
        <a:p>
          <a:endParaRPr lang="en-US"/>
        </a:p>
      </dgm:t>
    </dgm:pt>
    <dgm:pt modelId="{29DFCF3C-8037-4093-B26D-BE6CC01F479B}" type="sibTrans" cxnId="{7A5E3439-7A25-4EE6-9A02-A7161AB66134}">
      <dgm:prSet/>
      <dgm:spPr/>
      <dgm:t>
        <a:bodyPr/>
        <a:lstStyle/>
        <a:p>
          <a:endParaRPr lang="en-US"/>
        </a:p>
      </dgm:t>
    </dgm:pt>
    <dgm:pt modelId="{B9733E62-5244-4734-BF31-35ED66E0C91C}" type="pres">
      <dgm:prSet presAssocID="{54E4C28F-E777-4B5F-BEE1-8B8CB7769797}" presName="outerComposite" presStyleCnt="0">
        <dgm:presLayoutVars>
          <dgm:chMax val="5"/>
          <dgm:dir/>
          <dgm:resizeHandles val="exact"/>
        </dgm:presLayoutVars>
      </dgm:prSet>
      <dgm:spPr/>
    </dgm:pt>
    <dgm:pt modelId="{8FF783C0-A6C1-45B4-9539-6CE885AF5081}" type="pres">
      <dgm:prSet presAssocID="{54E4C28F-E777-4B5F-BEE1-8B8CB7769797}" presName="dummyMaxCanvas" presStyleCnt="0">
        <dgm:presLayoutVars/>
      </dgm:prSet>
      <dgm:spPr/>
    </dgm:pt>
    <dgm:pt modelId="{D8C3692B-F1A9-4621-B0A4-B794458880F3}" type="pres">
      <dgm:prSet presAssocID="{54E4C28F-E777-4B5F-BEE1-8B8CB7769797}" presName="FourNodes_1" presStyleLbl="node1" presStyleIdx="0" presStyleCnt="4">
        <dgm:presLayoutVars>
          <dgm:bulletEnabled val="1"/>
        </dgm:presLayoutVars>
      </dgm:prSet>
      <dgm:spPr/>
    </dgm:pt>
    <dgm:pt modelId="{EBEFDFA7-6CC6-4405-8B7A-582EEAF6CD06}" type="pres">
      <dgm:prSet presAssocID="{54E4C28F-E777-4B5F-BEE1-8B8CB7769797}" presName="FourNodes_2" presStyleLbl="node1" presStyleIdx="1" presStyleCnt="4">
        <dgm:presLayoutVars>
          <dgm:bulletEnabled val="1"/>
        </dgm:presLayoutVars>
      </dgm:prSet>
      <dgm:spPr/>
    </dgm:pt>
    <dgm:pt modelId="{2B250BC8-3840-4A78-9A32-8AFC281E477E}" type="pres">
      <dgm:prSet presAssocID="{54E4C28F-E777-4B5F-BEE1-8B8CB7769797}" presName="FourNodes_3" presStyleLbl="node1" presStyleIdx="2" presStyleCnt="4">
        <dgm:presLayoutVars>
          <dgm:bulletEnabled val="1"/>
        </dgm:presLayoutVars>
      </dgm:prSet>
      <dgm:spPr/>
    </dgm:pt>
    <dgm:pt modelId="{65F333E0-E095-4FE9-B332-3F7B4D12F013}" type="pres">
      <dgm:prSet presAssocID="{54E4C28F-E777-4B5F-BEE1-8B8CB7769797}" presName="FourNodes_4" presStyleLbl="node1" presStyleIdx="3" presStyleCnt="4">
        <dgm:presLayoutVars>
          <dgm:bulletEnabled val="1"/>
        </dgm:presLayoutVars>
      </dgm:prSet>
      <dgm:spPr/>
    </dgm:pt>
    <dgm:pt modelId="{E3FD2878-5049-4ACC-99BF-C23B55BCE518}" type="pres">
      <dgm:prSet presAssocID="{54E4C28F-E777-4B5F-BEE1-8B8CB7769797}" presName="FourConn_1-2" presStyleLbl="fgAccFollowNode1" presStyleIdx="0" presStyleCnt="3">
        <dgm:presLayoutVars>
          <dgm:bulletEnabled val="1"/>
        </dgm:presLayoutVars>
      </dgm:prSet>
      <dgm:spPr/>
    </dgm:pt>
    <dgm:pt modelId="{77C88419-91EA-419D-8822-9EC94C0C47C4}" type="pres">
      <dgm:prSet presAssocID="{54E4C28F-E777-4B5F-BEE1-8B8CB7769797}" presName="FourConn_2-3" presStyleLbl="fgAccFollowNode1" presStyleIdx="1" presStyleCnt="3">
        <dgm:presLayoutVars>
          <dgm:bulletEnabled val="1"/>
        </dgm:presLayoutVars>
      </dgm:prSet>
      <dgm:spPr/>
    </dgm:pt>
    <dgm:pt modelId="{78D45953-CB80-4D7D-83BA-8F936E6A0113}" type="pres">
      <dgm:prSet presAssocID="{54E4C28F-E777-4B5F-BEE1-8B8CB7769797}" presName="FourConn_3-4" presStyleLbl="fgAccFollowNode1" presStyleIdx="2" presStyleCnt="3">
        <dgm:presLayoutVars>
          <dgm:bulletEnabled val="1"/>
        </dgm:presLayoutVars>
      </dgm:prSet>
      <dgm:spPr/>
    </dgm:pt>
    <dgm:pt modelId="{BCC063C0-44EA-4EA5-9583-2E13D80538CF}" type="pres">
      <dgm:prSet presAssocID="{54E4C28F-E777-4B5F-BEE1-8B8CB7769797}" presName="FourNodes_1_text" presStyleLbl="node1" presStyleIdx="3" presStyleCnt="4">
        <dgm:presLayoutVars>
          <dgm:bulletEnabled val="1"/>
        </dgm:presLayoutVars>
      </dgm:prSet>
      <dgm:spPr/>
    </dgm:pt>
    <dgm:pt modelId="{69D90C08-4679-4EB5-BF25-10E6277EF9E2}" type="pres">
      <dgm:prSet presAssocID="{54E4C28F-E777-4B5F-BEE1-8B8CB7769797}" presName="FourNodes_2_text" presStyleLbl="node1" presStyleIdx="3" presStyleCnt="4">
        <dgm:presLayoutVars>
          <dgm:bulletEnabled val="1"/>
        </dgm:presLayoutVars>
      </dgm:prSet>
      <dgm:spPr/>
    </dgm:pt>
    <dgm:pt modelId="{4E5DA978-F764-41DC-B2DB-1CBE5238BB86}" type="pres">
      <dgm:prSet presAssocID="{54E4C28F-E777-4B5F-BEE1-8B8CB7769797}" presName="FourNodes_3_text" presStyleLbl="node1" presStyleIdx="3" presStyleCnt="4">
        <dgm:presLayoutVars>
          <dgm:bulletEnabled val="1"/>
        </dgm:presLayoutVars>
      </dgm:prSet>
      <dgm:spPr/>
    </dgm:pt>
    <dgm:pt modelId="{7EFA1B88-6D36-4243-9663-86D56FD6E737}" type="pres">
      <dgm:prSet presAssocID="{54E4C28F-E777-4B5F-BEE1-8B8CB776979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D573402-D71F-432D-B7C6-0FC33C9CA1F7}" type="presOf" srcId="{54E4C28F-E777-4B5F-BEE1-8B8CB7769797}" destId="{B9733E62-5244-4734-BF31-35ED66E0C91C}" srcOrd="0" destOrd="0" presId="urn:microsoft.com/office/officeart/2005/8/layout/vProcess5"/>
    <dgm:cxn modelId="{80E50D05-9FD1-4E48-A35D-7B114A6D5C18}" type="presOf" srcId="{BDEFC8D6-426D-4A95-8F72-7174418B89FF}" destId="{E3FD2878-5049-4ACC-99BF-C23B55BCE518}" srcOrd="0" destOrd="0" presId="urn:microsoft.com/office/officeart/2005/8/layout/vProcess5"/>
    <dgm:cxn modelId="{99D4CB25-7545-4CB2-9E6A-CDED8B543A92}" type="presOf" srcId="{276FA367-A977-4220-A2F0-E3F92EA3589B}" destId="{69D90C08-4679-4EB5-BF25-10E6277EF9E2}" srcOrd="1" destOrd="0" presId="urn:microsoft.com/office/officeart/2005/8/layout/vProcess5"/>
    <dgm:cxn modelId="{E097CB29-01E6-4678-B85E-F814D88A3DDB}" srcId="{54E4C28F-E777-4B5F-BEE1-8B8CB7769797}" destId="{276FA367-A977-4220-A2F0-E3F92EA3589B}" srcOrd="1" destOrd="0" parTransId="{45FF47CD-4C94-422E-8C83-02D76C060C39}" sibTransId="{C2AA8DCA-B66A-4E90-914E-328612D72BDB}"/>
    <dgm:cxn modelId="{7A5E3439-7A25-4EE6-9A02-A7161AB66134}" srcId="{54E4C28F-E777-4B5F-BEE1-8B8CB7769797}" destId="{54ABC611-9C6C-42AC-A501-9820DC2CC0B1}" srcOrd="3" destOrd="0" parTransId="{93F22AEF-9D6F-4995-A61D-FAE043DCE1AA}" sibTransId="{29DFCF3C-8037-4093-B26D-BE6CC01F479B}"/>
    <dgm:cxn modelId="{EE6A503B-CC69-4610-B66F-5A9192C3B812}" srcId="{54E4C28F-E777-4B5F-BEE1-8B8CB7769797}" destId="{1D26231A-1D24-4018-B497-E10AE9D0496C}" srcOrd="0" destOrd="0" parTransId="{537F4AF7-43AF-45D5-898A-D81EF2AEE808}" sibTransId="{BDEFC8D6-426D-4A95-8F72-7174418B89FF}"/>
    <dgm:cxn modelId="{B531F83D-3C70-4B09-B2AC-9110302029D8}" type="presOf" srcId="{7065B52E-8C2C-440D-B8D8-08B5BDAA1198}" destId="{4E5DA978-F764-41DC-B2DB-1CBE5238BB86}" srcOrd="1" destOrd="0" presId="urn:microsoft.com/office/officeart/2005/8/layout/vProcess5"/>
    <dgm:cxn modelId="{509DCB57-582F-4FA5-A76D-8744D8E6334F}" type="presOf" srcId="{54ABC611-9C6C-42AC-A501-9820DC2CC0B1}" destId="{7EFA1B88-6D36-4243-9663-86D56FD6E737}" srcOrd="1" destOrd="0" presId="urn:microsoft.com/office/officeart/2005/8/layout/vProcess5"/>
    <dgm:cxn modelId="{F66E597C-F6F0-4D59-8C91-6B8EFDD681E7}" type="presOf" srcId="{1D26231A-1D24-4018-B497-E10AE9D0496C}" destId="{BCC063C0-44EA-4EA5-9583-2E13D80538CF}" srcOrd="1" destOrd="0" presId="urn:microsoft.com/office/officeart/2005/8/layout/vProcess5"/>
    <dgm:cxn modelId="{6A2B298E-C886-4A91-BD6B-079D41A61F05}" type="presOf" srcId="{54ABC611-9C6C-42AC-A501-9820DC2CC0B1}" destId="{65F333E0-E095-4FE9-B332-3F7B4D12F013}" srcOrd="0" destOrd="0" presId="urn:microsoft.com/office/officeart/2005/8/layout/vProcess5"/>
    <dgm:cxn modelId="{D1EF328F-25BE-45E6-8BE0-289B268FC591}" type="presOf" srcId="{C2AA8DCA-B66A-4E90-914E-328612D72BDB}" destId="{77C88419-91EA-419D-8822-9EC94C0C47C4}" srcOrd="0" destOrd="0" presId="urn:microsoft.com/office/officeart/2005/8/layout/vProcess5"/>
    <dgm:cxn modelId="{782FC497-66EF-48C5-A3B3-86BF88A8E418}" srcId="{54E4C28F-E777-4B5F-BEE1-8B8CB7769797}" destId="{7065B52E-8C2C-440D-B8D8-08B5BDAA1198}" srcOrd="2" destOrd="0" parTransId="{93BB363E-BDA6-46E1-BF95-4D675D058A6A}" sibTransId="{225CC867-9D49-4C07-8CD8-7430B150FBC1}"/>
    <dgm:cxn modelId="{E21C45A1-9AA4-4DD3-BCD2-D12F53165E98}" type="presOf" srcId="{7065B52E-8C2C-440D-B8D8-08B5BDAA1198}" destId="{2B250BC8-3840-4A78-9A32-8AFC281E477E}" srcOrd="0" destOrd="0" presId="urn:microsoft.com/office/officeart/2005/8/layout/vProcess5"/>
    <dgm:cxn modelId="{8B75D1C8-A1A4-4396-B739-E0BBA3848FDA}" type="presOf" srcId="{225CC867-9D49-4C07-8CD8-7430B150FBC1}" destId="{78D45953-CB80-4D7D-83BA-8F936E6A0113}" srcOrd="0" destOrd="0" presId="urn:microsoft.com/office/officeart/2005/8/layout/vProcess5"/>
    <dgm:cxn modelId="{70DF91CC-A032-478D-863B-C1B58D647546}" type="presOf" srcId="{1D26231A-1D24-4018-B497-E10AE9D0496C}" destId="{D8C3692B-F1A9-4621-B0A4-B794458880F3}" srcOrd="0" destOrd="0" presId="urn:microsoft.com/office/officeart/2005/8/layout/vProcess5"/>
    <dgm:cxn modelId="{D85390E7-1B75-4EAF-8FA1-17142260A7ED}" type="presOf" srcId="{276FA367-A977-4220-A2F0-E3F92EA3589B}" destId="{EBEFDFA7-6CC6-4405-8B7A-582EEAF6CD06}" srcOrd="0" destOrd="0" presId="urn:microsoft.com/office/officeart/2005/8/layout/vProcess5"/>
    <dgm:cxn modelId="{D94877DB-9C8D-4072-B4B4-C1B508F9FEEB}" type="presParOf" srcId="{B9733E62-5244-4734-BF31-35ED66E0C91C}" destId="{8FF783C0-A6C1-45B4-9539-6CE885AF5081}" srcOrd="0" destOrd="0" presId="urn:microsoft.com/office/officeart/2005/8/layout/vProcess5"/>
    <dgm:cxn modelId="{82122972-3988-414A-AD86-82D7233E93E0}" type="presParOf" srcId="{B9733E62-5244-4734-BF31-35ED66E0C91C}" destId="{D8C3692B-F1A9-4621-B0A4-B794458880F3}" srcOrd="1" destOrd="0" presId="urn:microsoft.com/office/officeart/2005/8/layout/vProcess5"/>
    <dgm:cxn modelId="{F9AB17DA-202E-4D0A-83E6-4432DDF71C9F}" type="presParOf" srcId="{B9733E62-5244-4734-BF31-35ED66E0C91C}" destId="{EBEFDFA7-6CC6-4405-8B7A-582EEAF6CD06}" srcOrd="2" destOrd="0" presId="urn:microsoft.com/office/officeart/2005/8/layout/vProcess5"/>
    <dgm:cxn modelId="{99E00EA2-2498-4915-BF5E-15BA23472EDC}" type="presParOf" srcId="{B9733E62-5244-4734-BF31-35ED66E0C91C}" destId="{2B250BC8-3840-4A78-9A32-8AFC281E477E}" srcOrd="3" destOrd="0" presId="urn:microsoft.com/office/officeart/2005/8/layout/vProcess5"/>
    <dgm:cxn modelId="{7537E279-4DFB-42BD-B8A8-28C89318A257}" type="presParOf" srcId="{B9733E62-5244-4734-BF31-35ED66E0C91C}" destId="{65F333E0-E095-4FE9-B332-3F7B4D12F013}" srcOrd="4" destOrd="0" presId="urn:microsoft.com/office/officeart/2005/8/layout/vProcess5"/>
    <dgm:cxn modelId="{D63E6C75-3439-4C9D-A3C5-CE788471265B}" type="presParOf" srcId="{B9733E62-5244-4734-BF31-35ED66E0C91C}" destId="{E3FD2878-5049-4ACC-99BF-C23B55BCE518}" srcOrd="5" destOrd="0" presId="urn:microsoft.com/office/officeart/2005/8/layout/vProcess5"/>
    <dgm:cxn modelId="{5BFB3A46-2508-47EF-991B-7C41A0577C41}" type="presParOf" srcId="{B9733E62-5244-4734-BF31-35ED66E0C91C}" destId="{77C88419-91EA-419D-8822-9EC94C0C47C4}" srcOrd="6" destOrd="0" presId="urn:microsoft.com/office/officeart/2005/8/layout/vProcess5"/>
    <dgm:cxn modelId="{7B696883-50C0-4B6B-B099-31274BD22138}" type="presParOf" srcId="{B9733E62-5244-4734-BF31-35ED66E0C91C}" destId="{78D45953-CB80-4D7D-83BA-8F936E6A0113}" srcOrd="7" destOrd="0" presId="urn:microsoft.com/office/officeart/2005/8/layout/vProcess5"/>
    <dgm:cxn modelId="{6117FE57-5C14-4180-A47D-31497E51725F}" type="presParOf" srcId="{B9733E62-5244-4734-BF31-35ED66E0C91C}" destId="{BCC063C0-44EA-4EA5-9583-2E13D80538CF}" srcOrd="8" destOrd="0" presId="urn:microsoft.com/office/officeart/2005/8/layout/vProcess5"/>
    <dgm:cxn modelId="{5F6A978B-01FD-4822-86D2-C0A54A0E6664}" type="presParOf" srcId="{B9733E62-5244-4734-BF31-35ED66E0C91C}" destId="{69D90C08-4679-4EB5-BF25-10E6277EF9E2}" srcOrd="9" destOrd="0" presId="urn:microsoft.com/office/officeart/2005/8/layout/vProcess5"/>
    <dgm:cxn modelId="{C7F215F4-8D37-497D-A09A-838171BF8536}" type="presParOf" srcId="{B9733E62-5244-4734-BF31-35ED66E0C91C}" destId="{4E5DA978-F764-41DC-B2DB-1CBE5238BB86}" srcOrd="10" destOrd="0" presId="urn:microsoft.com/office/officeart/2005/8/layout/vProcess5"/>
    <dgm:cxn modelId="{2BE20C80-635B-4D24-A2D0-76614C6E582D}" type="presParOf" srcId="{B9733E62-5244-4734-BF31-35ED66E0C91C}" destId="{7EFA1B88-6D36-4243-9663-86D56FD6E73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C342A-7528-4256-A7DE-EFCC94664C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04FAAB-2910-4F06-A4C4-4F72335B6BE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Ensure continuous service with built-in redundancy and automated backups</a:t>
          </a:r>
          <a:endParaRPr lang="en-US"/>
        </a:p>
      </dgm:t>
    </dgm:pt>
    <dgm:pt modelId="{AA4404F6-D72E-4BFD-986D-018CE7284626}" type="parTrans" cxnId="{6078692C-183F-446B-8A2B-896573DD28E6}">
      <dgm:prSet/>
      <dgm:spPr/>
      <dgm:t>
        <a:bodyPr/>
        <a:lstStyle/>
        <a:p>
          <a:endParaRPr lang="en-US"/>
        </a:p>
      </dgm:t>
    </dgm:pt>
    <dgm:pt modelId="{D3B51477-D871-4A5A-8C5A-041DE1357F0C}" type="sibTrans" cxnId="{6078692C-183F-446B-8A2B-896573DD28E6}">
      <dgm:prSet/>
      <dgm:spPr/>
      <dgm:t>
        <a:bodyPr/>
        <a:lstStyle/>
        <a:p>
          <a:endParaRPr lang="en-US"/>
        </a:p>
      </dgm:t>
    </dgm:pt>
    <dgm:pt modelId="{8ABB8DA0-4556-4A62-BF6F-0701EC68CB8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Minimal downtime during maintenance or failures</a:t>
          </a:r>
          <a:endParaRPr lang="en-US"/>
        </a:p>
      </dgm:t>
    </dgm:pt>
    <dgm:pt modelId="{21EFB350-0CB3-44CD-BC0E-A98FB4331D48}" type="parTrans" cxnId="{82B09813-84F2-4DE6-9CD7-AA891CABB2F1}">
      <dgm:prSet/>
      <dgm:spPr/>
      <dgm:t>
        <a:bodyPr/>
        <a:lstStyle/>
        <a:p>
          <a:endParaRPr lang="en-US"/>
        </a:p>
      </dgm:t>
    </dgm:pt>
    <dgm:pt modelId="{C51E9FAF-814E-43B7-B0D9-A24910E1BF9B}" type="sibTrans" cxnId="{82B09813-84F2-4DE6-9CD7-AA891CABB2F1}">
      <dgm:prSet/>
      <dgm:spPr/>
      <dgm:t>
        <a:bodyPr/>
        <a:lstStyle/>
        <a:p>
          <a:endParaRPr lang="en-US"/>
        </a:p>
      </dgm:t>
    </dgm:pt>
    <dgm:pt modelId="{789C41FD-06F1-40CA-AFEE-4E49C9B44B0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Disaster recovery options and Geo-replication for added data protection</a:t>
          </a:r>
          <a:endParaRPr lang="en-US"/>
        </a:p>
      </dgm:t>
    </dgm:pt>
    <dgm:pt modelId="{6D7FD8A6-EF1B-4189-A4CB-519FA7A41342}" type="parTrans" cxnId="{B297B2E6-B795-4360-BC1B-8EE4F3CEE331}">
      <dgm:prSet/>
      <dgm:spPr/>
      <dgm:t>
        <a:bodyPr/>
        <a:lstStyle/>
        <a:p>
          <a:endParaRPr lang="en-US"/>
        </a:p>
      </dgm:t>
    </dgm:pt>
    <dgm:pt modelId="{DA84C98C-DBFF-4EA1-81AC-5FA92E2ED538}" type="sibTrans" cxnId="{B297B2E6-B795-4360-BC1B-8EE4F3CEE331}">
      <dgm:prSet/>
      <dgm:spPr/>
      <dgm:t>
        <a:bodyPr/>
        <a:lstStyle/>
        <a:p>
          <a:endParaRPr lang="en-US"/>
        </a:p>
      </dgm:t>
    </dgm:pt>
    <dgm:pt modelId="{1456A386-1B86-43B1-BA32-CC4F73023C78}" type="pres">
      <dgm:prSet presAssocID="{45CC342A-7528-4256-A7DE-EFCC94664CA2}" presName="root" presStyleCnt="0">
        <dgm:presLayoutVars>
          <dgm:dir/>
          <dgm:resizeHandles val="exact"/>
        </dgm:presLayoutVars>
      </dgm:prSet>
      <dgm:spPr/>
    </dgm:pt>
    <dgm:pt modelId="{88574DB2-5B3E-430B-8A9B-390CFF2D6F28}" type="pres">
      <dgm:prSet presAssocID="{0D04FAAB-2910-4F06-A4C4-4F72335B6BE2}" presName="compNode" presStyleCnt="0"/>
      <dgm:spPr/>
    </dgm:pt>
    <dgm:pt modelId="{C9BA8543-D0C0-483E-9964-0D03EE5F6255}" type="pres">
      <dgm:prSet presAssocID="{0D04FAAB-2910-4F06-A4C4-4F72335B6BE2}" presName="bgRect" presStyleLbl="bgShp" presStyleIdx="0" presStyleCnt="3"/>
      <dgm:spPr/>
    </dgm:pt>
    <dgm:pt modelId="{CC8A69AE-7842-44AE-A8E2-4C404274ACC1}" type="pres">
      <dgm:prSet presAssocID="{0D04FAAB-2910-4F06-A4C4-4F72335B6B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9E1505-6AA3-4C5F-BABC-0D581611FF36}" type="pres">
      <dgm:prSet presAssocID="{0D04FAAB-2910-4F06-A4C4-4F72335B6BE2}" presName="spaceRect" presStyleCnt="0"/>
      <dgm:spPr/>
    </dgm:pt>
    <dgm:pt modelId="{510D0C9E-D907-41DB-8418-2F38A3500057}" type="pres">
      <dgm:prSet presAssocID="{0D04FAAB-2910-4F06-A4C4-4F72335B6BE2}" presName="parTx" presStyleLbl="revTx" presStyleIdx="0" presStyleCnt="3">
        <dgm:presLayoutVars>
          <dgm:chMax val="0"/>
          <dgm:chPref val="0"/>
        </dgm:presLayoutVars>
      </dgm:prSet>
      <dgm:spPr/>
    </dgm:pt>
    <dgm:pt modelId="{9A4B5353-D524-4739-80BB-4C2BC54580E3}" type="pres">
      <dgm:prSet presAssocID="{D3B51477-D871-4A5A-8C5A-041DE1357F0C}" presName="sibTrans" presStyleCnt="0"/>
      <dgm:spPr/>
    </dgm:pt>
    <dgm:pt modelId="{656E9C98-72F7-4E2A-8182-DD25CEC3F481}" type="pres">
      <dgm:prSet presAssocID="{8ABB8DA0-4556-4A62-BF6F-0701EC68CB84}" presName="compNode" presStyleCnt="0"/>
      <dgm:spPr/>
    </dgm:pt>
    <dgm:pt modelId="{A0BD1C57-69F7-4AB5-A616-68E3DC9FDE41}" type="pres">
      <dgm:prSet presAssocID="{8ABB8DA0-4556-4A62-BF6F-0701EC68CB84}" presName="bgRect" presStyleLbl="bgShp" presStyleIdx="1" presStyleCnt="3"/>
      <dgm:spPr/>
    </dgm:pt>
    <dgm:pt modelId="{C91E2FD2-BFA4-4D51-8348-81925DDD487E}" type="pres">
      <dgm:prSet presAssocID="{8ABB8DA0-4556-4A62-BF6F-0701EC68CB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250EB28-D387-4DFB-83C5-A151F28DCF53}" type="pres">
      <dgm:prSet presAssocID="{8ABB8DA0-4556-4A62-BF6F-0701EC68CB84}" presName="spaceRect" presStyleCnt="0"/>
      <dgm:spPr/>
    </dgm:pt>
    <dgm:pt modelId="{D2423B34-849F-4D4E-89F8-A44646BD4D28}" type="pres">
      <dgm:prSet presAssocID="{8ABB8DA0-4556-4A62-BF6F-0701EC68CB84}" presName="parTx" presStyleLbl="revTx" presStyleIdx="1" presStyleCnt="3">
        <dgm:presLayoutVars>
          <dgm:chMax val="0"/>
          <dgm:chPref val="0"/>
        </dgm:presLayoutVars>
      </dgm:prSet>
      <dgm:spPr/>
    </dgm:pt>
    <dgm:pt modelId="{41FCE47D-3450-4D05-AF73-EEA2E4210B23}" type="pres">
      <dgm:prSet presAssocID="{C51E9FAF-814E-43B7-B0D9-A24910E1BF9B}" presName="sibTrans" presStyleCnt="0"/>
      <dgm:spPr/>
    </dgm:pt>
    <dgm:pt modelId="{A0262D1B-9973-47F2-B9F0-E3FEF02E9BF8}" type="pres">
      <dgm:prSet presAssocID="{789C41FD-06F1-40CA-AFEE-4E49C9B44B0D}" presName="compNode" presStyleCnt="0"/>
      <dgm:spPr/>
    </dgm:pt>
    <dgm:pt modelId="{54AE31AC-D4CB-402E-A988-95E5FF45B9F2}" type="pres">
      <dgm:prSet presAssocID="{789C41FD-06F1-40CA-AFEE-4E49C9B44B0D}" presName="bgRect" presStyleLbl="bgShp" presStyleIdx="2" presStyleCnt="3"/>
      <dgm:spPr/>
    </dgm:pt>
    <dgm:pt modelId="{B6F844C8-193B-400A-820F-92E0E3F07499}" type="pres">
      <dgm:prSet presAssocID="{789C41FD-06F1-40CA-AFEE-4E49C9B44B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511307F-73BA-4B96-8AEF-8D2CD77B8974}" type="pres">
      <dgm:prSet presAssocID="{789C41FD-06F1-40CA-AFEE-4E49C9B44B0D}" presName="spaceRect" presStyleCnt="0"/>
      <dgm:spPr/>
    </dgm:pt>
    <dgm:pt modelId="{FBB14884-A3DC-4757-8C1D-87FF664CBF2C}" type="pres">
      <dgm:prSet presAssocID="{789C41FD-06F1-40CA-AFEE-4E49C9B44B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B09813-84F2-4DE6-9CD7-AA891CABB2F1}" srcId="{45CC342A-7528-4256-A7DE-EFCC94664CA2}" destId="{8ABB8DA0-4556-4A62-BF6F-0701EC68CB84}" srcOrd="1" destOrd="0" parTransId="{21EFB350-0CB3-44CD-BC0E-A98FB4331D48}" sibTransId="{C51E9FAF-814E-43B7-B0D9-A24910E1BF9B}"/>
    <dgm:cxn modelId="{6078692C-183F-446B-8A2B-896573DD28E6}" srcId="{45CC342A-7528-4256-A7DE-EFCC94664CA2}" destId="{0D04FAAB-2910-4F06-A4C4-4F72335B6BE2}" srcOrd="0" destOrd="0" parTransId="{AA4404F6-D72E-4BFD-986D-018CE7284626}" sibTransId="{D3B51477-D871-4A5A-8C5A-041DE1357F0C}"/>
    <dgm:cxn modelId="{093F9935-8119-443C-9D6E-BAED3B56117A}" type="presOf" srcId="{45CC342A-7528-4256-A7DE-EFCC94664CA2}" destId="{1456A386-1B86-43B1-BA32-CC4F73023C78}" srcOrd="0" destOrd="0" presId="urn:microsoft.com/office/officeart/2018/2/layout/IconVerticalSolidList"/>
    <dgm:cxn modelId="{4BD99B61-90F4-41E1-86C4-EDC803241D18}" type="presOf" srcId="{8ABB8DA0-4556-4A62-BF6F-0701EC68CB84}" destId="{D2423B34-849F-4D4E-89F8-A44646BD4D28}" srcOrd="0" destOrd="0" presId="urn:microsoft.com/office/officeart/2018/2/layout/IconVerticalSolidList"/>
    <dgm:cxn modelId="{F2EE6482-B98B-4A80-AEF2-9E1CBA1000CF}" type="presOf" srcId="{0D04FAAB-2910-4F06-A4C4-4F72335B6BE2}" destId="{510D0C9E-D907-41DB-8418-2F38A3500057}" srcOrd="0" destOrd="0" presId="urn:microsoft.com/office/officeart/2018/2/layout/IconVerticalSolidList"/>
    <dgm:cxn modelId="{3E06FAB9-073E-4ED0-BA6E-BE23C5366D54}" type="presOf" srcId="{789C41FD-06F1-40CA-AFEE-4E49C9B44B0D}" destId="{FBB14884-A3DC-4757-8C1D-87FF664CBF2C}" srcOrd="0" destOrd="0" presId="urn:microsoft.com/office/officeart/2018/2/layout/IconVerticalSolidList"/>
    <dgm:cxn modelId="{B297B2E6-B795-4360-BC1B-8EE4F3CEE331}" srcId="{45CC342A-7528-4256-A7DE-EFCC94664CA2}" destId="{789C41FD-06F1-40CA-AFEE-4E49C9B44B0D}" srcOrd="2" destOrd="0" parTransId="{6D7FD8A6-EF1B-4189-A4CB-519FA7A41342}" sibTransId="{DA84C98C-DBFF-4EA1-81AC-5FA92E2ED538}"/>
    <dgm:cxn modelId="{D575645F-33B4-4052-8AAB-83088BD8B519}" type="presParOf" srcId="{1456A386-1B86-43B1-BA32-CC4F73023C78}" destId="{88574DB2-5B3E-430B-8A9B-390CFF2D6F28}" srcOrd="0" destOrd="0" presId="urn:microsoft.com/office/officeart/2018/2/layout/IconVerticalSolidList"/>
    <dgm:cxn modelId="{7768E44B-72F9-4E96-9BE2-A7C1DA0ECA63}" type="presParOf" srcId="{88574DB2-5B3E-430B-8A9B-390CFF2D6F28}" destId="{C9BA8543-D0C0-483E-9964-0D03EE5F6255}" srcOrd="0" destOrd="0" presId="urn:microsoft.com/office/officeart/2018/2/layout/IconVerticalSolidList"/>
    <dgm:cxn modelId="{FD0D1949-7790-424E-B3FE-EF8758A021E8}" type="presParOf" srcId="{88574DB2-5B3E-430B-8A9B-390CFF2D6F28}" destId="{CC8A69AE-7842-44AE-A8E2-4C404274ACC1}" srcOrd="1" destOrd="0" presId="urn:microsoft.com/office/officeart/2018/2/layout/IconVerticalSolidList"/>
    <dgm:cxn modelId="{F0DCEAA9-A11C-4B49-89E6-6E5140F38A8A}" type="presParOf" srcId="{88574DB2-5B3E-430B-8A9B-390CFF2D6F28}" destId="{3C9E1505-6AA3-4C5F-BABC-0D581611FF36}" srcOrd="2" destOrd="0" presId="urn:microsoft.com/office/officeart/2018/2/layout/IconVerticalSolidList"/>
    <dgm:cxn modelId="{75D40562-BBC4-45CF-A23F-21F97976F446}" type="presParOf" srcId="{88574DB2-5B3E-430B-8A9B-390CFF2D6F28}" destId="{510D0C9E-D907-41DB-8418-2F38A3500057}" srcOrd="3" destOrd="0" presId="urn:microsoft.com/office/officeart/2018/2/layout/IconVerticalSolidList"/>
    <dgm:cxn modelId="{B8409E7F-687C-49EF-BC1F-4DCDDEA501D7}" type="presParOf" srcId="{1456A386-1B86-43B1-BA32-CC4F73023C78}" destId="{9A4B5353-D524-4739-80BB-4C2BC54580E3}" srcOrd="1" destOrd="0" presId="urn:microsoft.com/office/officeart/2018/2/layout/IconVerticalSolidList"/>
    <dgm:cxn modelId="{AD82AD5F-AF36-44E6-AF0D-32C5692ECDEB}" type="presParOf" srcId="{1456A386-1B86-43B1-BA32-CC4F73023C78}" destId="{656E9C98-72F7-4E2A-8182-DD25CEC3F481}" srcOrd="2" destOrd="0" presId="urn:microsoft.com/office/officeart/2018/2/layout/IconVerticalSolidList"/>
    <dgm:cxn modelId="{237A7000-B6DE-4491-BAD6-925CF812A785}" type="presParOf" srcId="{656E9C98-72F7-4E2A-8182-DD25CEC3F481}" destId="{A0BD1C57-69F7-4AB5-A616-68E3DC9FDE41}" srcOrd="0" destOrd="0" presId="urn:microsoft.com/office/officeart/2018/2/layout/IconVerticalSolidList"/>
    <dgm:cxn modelId="{0D795ABE-D77C-42E4-8485-295C9A8CB6CC}" type="presParOf" srcId="{656E9C98-72F7-4E2A-8182-DD25CEC3F481}" destId="{C91E2FD2-BFA4-4D51-8348-81925DDD487E}" srcOrd="1" destOrd="0" presId="urn:microsoft.com/office/officeart/2018/2/layout/IconVerticalSolidList"/>
    <dgm:cxn modelId="{3C62BE78-FE7A-4255-8B2A-3EADF56FF41F}" type="presParOf" srcId="{656E9C98-72F7-4E2A-8182-DD25CEC3F481}" destId="{6250EB28-D387-4DFB-83C5-A151F28DCF53}" srcOrd="2" destOrd="0" presId="urn:microsoft.com/office/officeart/2018/2/layout/IconVerticalSolidList"/>
    <dgm:cxn modelId="{25370960-0589-4600-BCE2-5F14C74C92A7}" type="presParOf" srcId="{656E9C98-72F7-4E2A-8182-DD25CEC3F481}" destId="{D2423B34-849F-4D4E-89F8-A44646BD4D28}" srcOrd="3" destOrd="0" presId="urn:microsoft.com/office/officeart/2018/2/layout/IconVerticalSolidList"/>
    <dgm:cxn modelId="{25C6E14B-6BE3-4853-B395-1B039EFD6351}" type="presParOf" srcId="{1456A386-1B86-43B1-BA32-CC4F73023C78}" destId="{41FCE47D-3450-4D05-AF73-EEA2E4210B23}" srcOrd="3" destOrd="0" presId="urn:microsoft.com/office/officeart/2018/2/layout/IconVerticalSolidList"/>
    <dgm:cxn modelId="{2E1AAEB3-8D60-4C10-AAD5-B7D308A8C429}" type="presParOf" srcId="{1456A386-1B86-43B1-BA32-CC4F73023C78}" destId="{A0262D1B-9973-47F2-B9F0-E3FEF02E9BF8}" srcOrd="4" destOrd="0" presId="urn:microsoft.com/office/officeart/2018/2/layout/IconVerticalSolidList"/>
    <dgm:cxn modelId="{4DCDF6B8-870D-4482-92BD-7CDF39BD555E}" type="presParOf" srcId="{A0262D1B-9973-47F2-B9F0-E3FEF02E9BF8}" destId="{54AE31AC-D4CB-402E-A988-95E5FF45B9F2}" srcOrd="0" destOrd="0" presId="urn:microsoft.com/office/officeart/2018/2/layout/IconVerticalSolidList"/>
    <dgm:cxn modelId="{42B72E78-93E4-413A-9A9D-4A008B260584}" type="presParOf" srcId="{A0262D1B-9973-47F2-B9F0-E3FEF02E9BF8}" destId="{B6F844C8-193B-400A-820F-92E0E3F07499}" srcOrd="1" destOrd="0" presId="urn:microsoft.com/office/officeart/2018/2/layout/IconVerticalSolidList"/>
    <dgm:cxn modelId="{0A0B9151-F4C0-4BE1-B8C5-F5B70CC0C68B}" type="presParOf" srcId="{A0262D1B-9973-47F2-B9F0-E3FEF02E9BF8}" destId="{4511307F-73BA-4B96-8AEF-8D2CD77B8974}" srcOrd="2" destOrd="0" presId="urn:microsoft.com/office/officeart/2018/2/layout/IconVerticalSolidList"/>
    <dgm:cxn modelId="{3D3A8290-0310-4A60-86DD-5E9D87BA2ABF}" type="presParOf" srcId="{A0262D1B-9973-47F2-B9F0-E3FEF02E9BF8}" destId="{FBB14884-A3DC-4757-8C1D-87FF664CBF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56D08-4340-46F7-A0BC-66D6CCCDABF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59804-B9D6-4A88-8A25-3D90F06CBC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Robust data encryption both in transit and at rest</a:t>
          </a:r>
          <a:endParaRPr lang="en-US"/>
        </a:p>
      </dgm:t>
    </dgm:pt>
    <dgm:pt modelId="{6429FA0B-996B-4CA8-AC96-21B2C53F724B}" type="parTrans" cxnId="{5CBCC5E8-77E6-46A8-A052-DF9AB04FDC97}">
      <dgm:prSet/>
      <dgm:spPr/>
      <dgm:t>
        <a:bodyPr/>
        <a:lstStyle/>
        <a:p>
          <a:endParaRPr lang="en-US"/>
        </a:p>
      </dgm:t>
    </dgm:pt>
    <dgm:pt modelId="{9FFE9424-0ED5-4796-99A5-EB5060831934}" type="sibTrans" cxnId="{5CBCC5E8-77E6-46A8-A052-DF9AB04FDC97}">
      <dgm:prSet/>
      <dgm:spPr/>
      <dgm:t>
        <a:bodyPr/>
        <a:lstStyle/>
        <a:p>
          <a:endParaRPr lang="en-US"/>
        </a:p>
      </dgm:t>
    </dgm:pt>
    <dgm:pt modelId="{3B67389C-092D-4FE2-AF64-565E991237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Fine-grained access controls and role-based security</a:t>
          </a:r>
          <a:endParaRPr lang="en-US"/>
        </a:p>
      </dgm:t>
    </dgm:pt>
    <dgm:pt modelId="{8B035A6B-CB13-4EA6-AD0F-07AF85508207}" type="parTrans" cxnId="{954C52EB-EC69-45E1-9480-C41F663092C4}">
      <dgm:prSet/>
      <dgm:spPr/>
      <dgm:t>
        <a:bodyPr/>
        <a:lstStyle/>
        <a:p>
          <a:endParaRPr lang="en-US"/>
        </a:p>
      </dgm:t>
    </dgm:pt>
    <dgm:pt modelId="{1D6A192F-6F94-45C5-8C4F-1A16E5B8CE06}" type="sibTrans" cxnId="{954C52EB-EC69-45E1-9480-C41F663092C4}">
      <dgm:prSet/>
      <dgm:spPr/>
      <dgm:t>
        <a:bodyPr/>
        <a:lstStyle/>
        <a:p>
          <a:endParaRPr lang="en-US"/>
        </a:p>
      </dgm:t>
    </dgm:pt>
    <dgm:pt modelId="{F7F67372-F498-4F43-B0B6-125D140C23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Certifications for industry standard (e.g., HIPAA, GDPR)</a:t>
          </a:r>
          <a:endParaRPr lang="en-US"/>
        </a:p>
      </dgm:t>
    </dgm:pt>
    <dgm:pt modelId="{3282CDB5-BA97-4C58-A995-890AE83CFFB4}" type="parTrans" cxnId="{22CD8C8B-9BCB-4EA3-9ED8-E3F37DF93A30}">
      <dgm:prSet/>
      <dgm:spPr/>
      <dgm:t>
        <a:bodyPr/>
        <a:lstStyle/>
        <a:p>
          <a:endParaRPr lang="en-US"/>
        </a:p>
      </dgm:t>
    </dgm:pt>
    <dgm:pt modelId="{9BADF587-9945-40E2-8D05-F815A56B2532}" type="sibTrans" cxnId="{22CD8C8B-9BCB-4EA3-9ED8-E3F37DF93A30}">
      <dgm:prSet/>
      <dgm:spPr/>
      <dgm:t>
        <a:bodyPr/>
        <a:lstStyle/>
        <a:p>
          <a:endParaRPr lang="en-US"/>
        </a:p>
      </dgm:t>
    </dgm:pt>
    <dgm:pt modelId="{18501A40-0E23-4CC6-AF0A-FB99DECFB392}" type="pres">
      <dgm:prSet presAssocID="{9D456D08-4340-46F7-A0BC-66D6CCCDABFA}" presName="root" presStyleCnt="0">
        <dgm:presLayoutVars>
          <dgm:dir/>
          <dgm:resizeHandles val="exact"/>
        </dgm:presLayoutVars>
      </dgm:prSet>
      <dgm:spPr/>
    </dgm:pt>
    <dgm:pt modelId="{A0C31F26-8109-420F-B521-81897651D6C7}" type="pres">
      <dgm:prSet presAssocID="{85E59804-B9D6-4A88-8A25-3D90F06CBCD5}" presName="compNode" presStyleCnt="0"/>
      <dgm:spPr/>
    </dgm:pt>
    <dgm:pt modelId="{48113395-867B-47E6-818F-12EF88FAF003}" type="pres">
      <dgm:prSet presAssocID="{85E59804-B9D6-4A88-8A25-3D90F06CBCD5}" presName="iconBgRect" presStyleLbl="bgShp" presStyleIdx="0" presStyleCnt="3"/>
      <dgm:spPr/>
    </dgm:pt>
    <dgm:pt modelId="{590E9704-EC1F-4C32-B735-EFB29EB9B659}" type="pres">
      <dgm:prSet presAssocID="{85E59804-B9D6-4A88-8A25-3D90F06CBC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68DA431-701C-488A-96AC-D22A5B4BEF7B}" type="pres">
      <dgm:prSet presAssocID="{85E59804-B9D6-4A88-8A25-3D90F06CBCD5}" presName="spaceRect" presStyleCnt="0"/>
      <dgm:spPr/>
    </dgm:pt>
    <dgm:pt modelId="{7D5A66E6-DE4C-476F-B211-C62D108C07AF}" type="pres">
      <dgm:prSet presAssocID="{85E59804-B9D6-4A88-8A25-3D90F06CBCD5}" presName="textRect" presStyleLbl="revTx" presStyleIdx="0" presStyleCnt="3">
        <dgm:presLayoutVars>
          <dgm:chMax val="1"/>
          <dgm:chPref val="1"/>
        </dgm:presLayoutVars>
      </dgm:prSet>
      <dgm:spPr/>
    </dgm:pt>
    <dgm:pt modelId="{20B15467-5428-4A47-B31C-558E31D6CDD6}" type="pres">
      <dgm:prSet presAssocID="{9FFE9424-0ED5-4796-99A5-EB5060831934}" presName="sibTrans" presStyleCnt="0"/>
      <dgm:spPr/>
    </dgm:pt>
    <dgm:pt modelId="{FD11EF23-B81B-409D-A432-8CF89DEAD69C}" type="pres">
      <dgm:prSet presAssocID="{3B67389C-092D-4FE2-AF64-565E991237EB}" presName="compNode" presStyleCnt="0"/>
      <dgm:spPr/>
    </dgm:pt>
    <dgm:pt modelId="{119C5A46-DA31-4368-A5A6-F0B220B9916E}" type="pres">
      <dgm:prSet presAssocID="{3B67389C-092D-4FE2-AF64-565E991237EB}" presName="iconBgRect" presStyleLbl="bgShp" presStyleIdx="1" presStyleCnt="3"/>
      <dgm:spPr/>
    </dgm:pt>
    <dgm:pt modelId="{CF87F80D-4DBE-4C59-919E-A06DF3A411E7}" type="pres">
      <dgm:prSet presAssocID="{3B67389C-092D-4FE2-AF64-565E991237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00811594-3691-4A22-BDEE-32071FDE9EA5}" type="pres">
      <dgm:prSet presAssocID="{3B67389C-092D-4FE2-AF64-565E991237EB}" presName="spaceRect" presStyleCnt="0"/>
      <dgm:spPr/>
    </dgm:pt>
    <dgm:pt modelId="{659FD37C-B3AB-4DA9-846A-FCAF55CE4AD9}" type="pres">
      <dgm:prSet presAssocID="{3B67389C-092D-4FE2-AF64-565E991237EB}" presName="textRect" presStyleLbl="revTx" presStyleIdx="1" presStyleCnt="3">
        <dgm:presLayoutVars>
          <dgm:chMax val="1"/>
          <dgm:chPref val="1"/>
        </dgm:presLayoutVars>
      </dgm:prSet>
      <dgm:spPr/>
    </dgm:pt>
    <dgm:pt modelId="{2CB3D928-7947-48E3-9919-6B8F507AAACF}" type="pres">
      <dgm:prSet presAssocID="{1D6A192F-6F94-45C5-8C4F-1A16E5B8CE06}" presName="sibTrans" presStyleCnt="0"/>
      <dgm:spPr/>
    </dgm:pt>
    <dgm:pt modelId="{3B67F66E-2E15-45C7-AA80-E6D3F3382289}" type="pres">
      <dgm:prSet presAssocID="{F7F67372-F498-4F43-B0B6-125D140C239B}" presName="compNode" presStyleCnt="0"/>
      <dgm:spPr/>
    </dgm:pt>
    <dgm:pt modelId="{5581E512-6B08-4DDC-B3BD-2E7AC165FE13}" type="pres">
      <dgm:prSet presAssocID="{F7F67372-F498-4F43-B0B6-125D140C239B}" presName="iconBgRect" presStyleLbl="bgShp" presStyleIdx="2" presStyleCnt="3"/>
      <dgm:spPr/>
    </dgm:pt>
    <dgm:pt modelId="{21CB16EA-E02B-47AB-835E-EB043E47F907}" type="pres">
      <dgm:prSet presAssocID="{F7F67372-F498-4F43-B0B6-125D140C23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133554F-D3FE-4157-9093-F7F08DDF9100}" type="pres">
      <dgm:prSet presAssocID="{F7F67372-F498-4F43-B0B6-125D140C239B}" presName="spaceRect" presStyleCnt="0"/>
      <dgm:spPr/>
    </dgm:pt>
    <dgm:pt modelId="{B688D895-1027-4072-B2CE-7AF16A0B846C}" type="pres">
      <dgm:prSet presAssocID="{F7F67372-F498-4F43-B0B6-125D140C23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9E0D54-4065-4109-BFB8-BBD0832C3D6E}" type="presOf" srcId="{3B67389C-092D-4FE2-AF64-565E991237EB}" destId="{659FD37C-B3AB-4DA9-846A-FCAF55CE4AD9}" srcOrd="0" destOrd="0" presId="urn:microsoft.com/office/officeart/2018/5/layout/IconCircleLabelList"/>
    <dgm:cxn modelId="{C8F76C87-6936-431D-88B3-FA0EFCF43BD3}" type="presOf" srcId="{9D456D08-4340-46F7-A0BC-66D6CCCDABFA}" destId="{18501A40-0E23-4CC6-AF0A-FB99DECFB392}" srcOrd="0" destOrd="0" presId="urn:microsoft.com/office/officeart/2018/5/layout/IconCircleLabelList"/>
    <dgm:cxn modelId="{22CD8C8B-9BCB-4EA3-9ED8-E3F37DF93A30}" srcId="{9D456D08-4340-46F7-A0BC-66D6CCCDABFA}" destId="{F7F67372-F498-4F43-B0B6-125D140C239B}" srcOrd="2" destOrd="0" parTransId="{3282CDB5-BA97-4C58-A995-890AE83CFFB4}" sibTransId="{9BADF587-9945-40E2-8D05-F815A56B2532}"/>
    <dgm:cxn modelId="{5CBCC5E8-77E6-46A8-A052-DF9AB04FDC97}" srcId="{9D456D08-4340-46F7-A0BC-66D6CCCDABFA}" destId="{85E59804-B9D6-4A88-8A25-3D90F06CBCD5}" srcOrd="0" destOrd="0" parTransId="{6429FA0B-996B-4CA8-AC96-21B2C53F724B}" sibTransId="{9FFE9424-0ED5-4796-99A5-EB5060831934}"/>
    <dgm:cxn modelId="{18B21CEB-BF1B-4760-8695-2E6A57CD676F}" type="presOf" srcId="{F7F67372-F498-4F43-B0B6-125D140C239B}" destId="{B688D895-1027-4072-B2CE-7AF16A0B846C}" srcOrd="0" destOrd="0" presId="urn:microsoft.com/office/officeart/2018/5/layout/IconCircleLabelList"/>
    <dgm:cxn modelId="{954C52EB-EC69-45E1-9480-C41F663092C4}" srcId="{9D456D08-4340-46F7-A0BC-66D6CCCDABFA}" destId="{3B67389C-092D-4FE2-AF64-565E991237EB}" srcOrd="1" destOrd="0" parTransId="{8B035A6B-CB13-4EA6-AD0F-07AF85508207}" sibTransId="{1D6A192F-6F94-45C5-8C4F-1A16E5B8CE06}"/>
    <dgm:cxn modelId="{4DF77DF4-CBD3-4F9B-8F3B-73DD484EF187}" type="presOf" srcId="{85E59804-B9D6-4A88-8A25-3D90F06CBCD5}" destId="{7D5A66E6-DE4C-476F-B211-C62D108C07AF}" srcOrd="0" destOrd="0" presId="urn:microsoft.com/office/officeart/2018/5/layout/IconCircleLabelList"/>
    <dgm:cxn modelId="{4C11A6C0-9E24-44BA-B837-48864164F06C}" type="presParOf" srcId="{18501A40-0E23-4CC6-AF0A-FB99DECFB392}" destId="{A0C31F26-8109-420F-B521-81897651D6C7}" srcOrd="0" destOrd="0" presId="urn:microsoft.com/office/officeart/2018/5/layout/IconCircleLabelList"/>
    <dgm:cxn modelId="{825FACD1-E4E4-4991-BE93-2A5FDBAAC9D0}" type="presParOf" srcId="{A0C31F26-8109-420F-B521-81897651D6C7}" destId="{48113395-867B-47E6-818F-12EF88FAF003}" srcOrd="0" destOrd="0" presId="urn:microsoft.com/office/officeart/2018/5/layout/IconCircleLabelList"/>
    <dgm:cxn modelId="{61616812-9417-4081-BC10-3509C3AF5E82}" type="presParOf" srcId="{A0C31F26-8109-420F-B521-81897651D6C7}" destId="{590E9704-EC1F-4C32-B735-EFB29EB9B659}" srcOrd="1" destOrd="0" presId="urn:microsoft.com/office/officeart/2018/5/layout/IconCircleLabelList"/>
    <dgm:cxn modelId="{AF887155-CAD8-4794-9954-7BF139919C04}" type="presParOf" srcId="{A0C31F26-8109-420F-B521-81897651D6C7}" destId="{568DA431-701C-488A-96AC-D22A5B4BEF7B}" srcOrd="2" destOrd="0" presId="urn:microsoft.com/office/officeart/2018/5/layout/IconCircleLabelList"/>
    <dgm:cxn modelId="{5D09D1D2-1095-4CE4-8837-AC3C3F2436A0}" type="presParOf" srcId="{A0C31F26-8109-420F-B521-81897651D6C7}" destId="{7D5A66E6-DE4C-476F-B211-C62D108C07AF}" srcOrd="3" destOrd="0" presId="urn:microsoft.com/office/officeart/2018/5/layout/IconCircleLabelList"/>
    <dgm:cxn modelId="{33129F66-26CB-4F73-989B-0079493B5636}" type="presParOf" srcId="{18501A40-0E23-4CC6-AF0A-FB99DECFB392}" destId="{20B15467-5428-4A47-B31C-558E31D6CDD6}" srcOrd="1" destOrd="0" presId="urn:microsoft.com/office/officeart/2018/5/layout/IconCircleLabelList"/>
    <dgm:cxn modelId="{1D5555D7-2755-46C3-95BA-E3A689F7C76A}" type="presParOf" srcId="{18501A40-0E23-4CC6-AF0A-FB99DECFB392}" destId="{FD11EF23-B81B-409D-A432-8CF89DEAD69C}" srcOrd="2" destOrd="0" presId="urn:microsoft.com/office/officeart/2018/5/layout/IconCircleLabelList"/>
    <dgm:cxn modelId="{C590D43B-27D9-4C97-A672-3C2A2650E910}" type="presParOf" srcId="{FD11EF23-B81B-409D-A432-8CF89DEAD69C}" destId="{119C5A46-DA31-4368-A5A6-F0B220B9916E}" srcOrd="0" destOrd="0" presId="urn:microsoft.com/office/officeart/2018/5/layout/IconCircleLabelList"/>
    <dgm:cxn modelId="{BDBF003A-E8B7-4538-8300-FFB05966F91B}" type="presParOf" srcId="{FD11EF23-B81B-409D-A432-8CF89DEAD69C}" destId="{CF87F80D-4DBE-4C59-919E-A06DF3A411E7}" srcOrd="1" destOrd="0" presId="urn:microsoft.com/office/officeart/2018/5/layout/IconCircleLabelList"/>
    <dgm:cxn modelId="{DCD3CB9F-CBFF-4900-BF7C-647BA593A12D}" type="presParOf" srcId="{FD11EF23-B81B-409D-A432-8CF89DEAD69C}" destId="{00811594-3691-4A22-BDEE-32071FDE9EA5}" srcOrd="2" destOrd="0" presId="urn:microsoft.com/office/officeart/2018/5/layout/IconCircleLabelList"/>
    <dgm:cxn modelId="{A9BFB55D-1A20-46C1-8C22-9CB3B4385D25}" type="presParOf" srcId="{FD11EF23-B81B-409D-A432-8CF89DEAD69C}" destId="{659FD37C-B3AB-4DA9-846A-FCAF55CE4AD9}" srcOrd="3" destOrd="0" presId="urn:microsoft.com/office/officeart/2018/5/layout/IconCircleLabelList"/>
    <dgm:cxn modelId="{239ABC58-27D1-4947-8287-AEE1DC8690DC}" type="presParOf" srcId="{18501A40-0E23-4CC6-AF0A-FB99DECFB392}" destId="{2CB3D928-7947-48E3-9919-6B8F507AAACF}" srcOrd="3" destOrd="0" presId="urn:microsoft.com/office/officeart/2018/5/layout/IconCircleLabelList"/>
    <dgm:cxn modelId="{4D1204E2-0FB2-4FF8-BE9B-CE5078C3C1C6}" type="presParOf" srcId="{18501A40-0E23-4CC6-AF0A-FB99DECFB392}" destId="{3B67F66E-2E15-45C7-AA80-E6D3F3382289}" srcOrd="4" destOrd="0" presId="urn:microsoft.com/office/officeart/2018/5/layout/IconCircleLabelList"/>
    <dgm:cxn modelId="{8877B7D2-1686-48D0-B5FD-4F26123A8D94}" type="presParOf" srcId="{3B67F66E-2E15-45C7-AA80-E6D3F3382289}" destId="{5581E512-6B08-4DDC-B3BD-2E7AC165FE13}" srcOrd="0" destOrd="0" presId="urn:microsoft.com/office/officeart/2018/5/layout/IconCircleLabelList"/>
    <dgm:cxn modelId="{38DE3DCD-9260-4208-B363-56F67B1D6866}" type="presParOf" srcId="{3B67F66E-2E15-45C7-AA80-E6D3F3382289}" destId="{21CB16EA-E02B-47AB-835E-EB043E47F907}" srcOrd="1" destOrd="0" presId="urn:microsoft.com/office/officeart/2018/5/layout/IconCircleLabelList"/>
    <dgm:cxn modelId="{3DDEA14B-8392-43E9-907E-27CADCD5C5FC}" type="presParOf" srcId="{3B67F66E-2E15-45C7-AA80-E6D3F3382289}" destId="{1133554F-D3FE-4157-9093-F7F08DDF9100}" srcOrd="2" destOrd="0" presId="urn:microsoft.com/office/officeart/2018/5/layout/IconCircleLabelList"/>
    <dgm:cxn modelId="{C4C45BF7-1FDD-4BE9-A5FA-5200B687135F}" type="presParOf" srcId="{3B67F66E-2E15-45C7-AA80-E6D3F3382289}" destId="{B688D895-1027-4072-B2CE-7AF16A0B84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C37E3-32C8-4AC5-B716-5190BB277DF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F3AA93-06ED-43E3-A2A6-7BC570CFFD9F}">
      <dgm:prSet/>
      <dgm:spPr/>
      <dgm:t>
        <a:bodyPr/>
        <a:lstStyle/>
        <a:p>
          <a:r>
            <a:rPr lang="en-CA"/>
            <a:t>Assessment of current database and dependencies </a:t>
          </a:r>
          <a:endParaRPr lang="en-US"/>
        </a:p>
      </dgm:t>
    </dgm:pt>
    <dgm:pt modelId="{0AAAB96A-F51B-4471-902D-F479EEC5A1AE}" type="parTrans" cxnId="{0869C5EE-7E00-4AD7-A746-CBAB79318537}">
      <dgm:prSet/>
      <dgm:spPr/>
      <dgm:t>
        <a:bodyPr/>
        <a:lstStyle/>
        <a:p>
          <a:endParaRPr lang="en-US"/>
        </a:p>
      </dgm:t>
    </dgm:pt>
    <dgm:pt modelId="{4020EA1C-3594-4F70-8EC9-B409F5551151}" type="sibTrans" cxnId="{0869C5EE-7E00-4AD7-A746-CBAB79318537}">
      <dgm:prSet/>
      <dgm:spPr/>
      <dgm:t>
        <a:bodyPr/>
        <a:lstStyle/>
        <a:p>
          <a:endParaRPr lang="en-US"/>
        </a:p>
      </dgm:t>
    </dgm:pt>
    <dgm:pt modelId="{DD55E5AF-5762-429C-900D-CB3AF380BF48}">
      <dgm:prSet/>
      <dgm:spPr/>
      <dgm:t>
        <a:bodyPr/>
        <a:lstStyle/>
        <a:p>
          <a:r>
            <a:rPr lang="en-CA"/>
            <a:t>Develop a migration plan with a deadline</a:t>
          </a:r>
          <a:endParaRPr lang="en-US"/>
        </a:p>
      </dgm:t>
    </dgm:pt>
    <dgm:pt modelId="{7B8E2DC2-EFE7-45A4-BC75-95ACA9ACCDDC}" type="parTrans" cxnId="{7E2AD129-E7DC-4570-B4DD-E3F965721180}">
      <dgm:prSet/>
      <dgm:spPr/>
      <dgm:t>
        <a:bodyPr/>
        <a:lstStyle/>
        <a:p>
          <a:endParaRPr lang="en-US"/>
        </a:p>
      </dgm:t>
    </dgm:pt>
    <dgm:pt modelId="{AEE9CB03-444C-4B12-9D5E-292F238CE283}" type="sibTrans" cxnId="{7E2AD129-E7DC-4570-B4DD-E3F965721180}">
      <dgm:prSet/>
      <dgm:spPr/>
      <dgm:t>
        <a:bodyPr/>
        <a:lstStyle/>
        <a:p>
          <a:endParaRPr lang="en-US"/>
        </a:p>
      </dgm:t>
    </dgm:pt>
    <dgm:pt modelId="{121FE944-A7BF-4C40-B7D7-30350D43B32C}">
      <dgm:prSet/>
      <dgm:spPr/>
      <dgm:t>
        <a:bodyPr/>
        <a:lstStyle/>
        <a:p>
          <a:r>
            <a:rPr lang="en-CA"/>
            <a:t>Test migration on a non-production environment for validation</a:t>
          </a:r>
          <a:endParaRPr lang="en-US"/>
        </a:p>
      </dgm:t>
    </dgm:pt>
    <dgm:pt modelId="{D1B42519-F4BA-4568-A3F1-D1F9900403B5}" type="parTrans" cxnId="{6C7E871A-71A5-4EBD-B127-5147E789E247}">
      <dgm:prSet/>
      <dgm:spPr/>
      <dgm:t>
        <a:bodyPr/>
        <a:lstStyle/>
        <a:p>
          <a:endParaRPr lang="en-US"/>
        </a:p>
      </dgm:t>
    </dgm:pt>
    <dgm:pt modelId="{8C9F89AF-CC46-4E06-870F-7D4FDDCCDF4A}" type="sibTrans" cxnId="{6C7E871A-71A5-4EBD-B127-5147E789E247}">
      <dgm:prSet/>
      <dgm:spPr/>
      <dgm:t>
        <a:bodyPr/>
        <a:lstStyle/>
        <a:p>
          <a:endParaRPr lang="en-US"/>
        </a:p>
      </dgm:t>
    </dgm:pt>
    <dgm:pt modelId="{B779D085-94E8-4D15-BABD-AC20D00BC7C3}" type="pres">
      <dgm:prSet presAssocID="{BB0C37E3-32C8-4AC5-B716-5190BB277DF0}" presName="outerComposite" presStyleCnt="0">
        <dgm:presLayoutVars>
          <dgm:chMax val="5"/>
          <dgm:dir/>
          <dgm:resizeHandles val="exact"/>
        </dgm:presLayoutVars>
      </dgm:prSet>
      <dgm:spPr/>
    </dgm:pt>
    <dgm:pt modelId="{9E010BFE-BCAC-4115-94CB-554C39711FBF}" type="pres">
      <dgm:prSet presAssocID="{BB0C37E3-32C8-4AC5-B716-5190BB277DF0}" presName="dummyMaxCanvas" presStyleCnt="0">
        <dgm:presLayoutVars/>
      </dgm:prSet>
      <dgm:spPr/>
    </dgm:pt>
    <dgm:pt modelId="{3E9CCB5E-4290-4643-8663-8A9A415B81C9}" type="pres">
      <dgm:prSet presAssocID="{BB0C37E3-32C8-4AC5-B716-5190BB277DF0}" presName="ThreeNodes_1" presStyleLbl="node1" presStyleIdx="0" presStyleCnt="3">
        <dgm:presLayoutVars>
          <dgm:bulletEnabled val="1"/>
        </dgm:presLayoutVars>
      </dgm:prSet>
      <dgm:spPr/>
    </dgm:pt>
    <dgm:pt modelId="{E1952EA9-7F72-436F-961B-D99E08BA0944}" type="pres">
      <dgm:prSet presAssocID="{BB0C37E3-32C8-4AC5-B716-5190BB277DF0}" presName="ThreeNodes_2" presStyleLbl="node1" presStyleIdx="1" presStyleCnt="3">
        <dgm:presLayoutVars>
          <dgm:bulletEnabled val="1"/>
        </dgm:presLayoutVars>
      </dgm:prSet>
      <dgm:spPr/>
    </dgm:pt>
    <dgm:pt modelId="{6A383E22-7A94-4F82-8575-EC141F72F09D}" type="pres">
      <dgm:prSet presAssocID="{BB0C37E3-32C8-4AC5-B716-5190BB277DF0}" presName="ThreeNodes_3" presStyleLbl="node1" presStyleIdx="2" presStyleCnt="3">
        <dgm:presLayoutVars>
          <dgm:bulletEnabled val="1"/>
        </dgm:presLayoutVars>
      </dgm:prSet>
      <dgm:spPr/>
    </dgm:pt>
    <dgm:pt modelId="{94867E71-108D-4F49-944B-59B45D0C9590}" type="pres">
      <dgm:prSet presAssocID="{BB0C37E3-32C8-4AC5-B716-5190BB277DF0}" presName="ThreeConn_1-2" presStyleLbl="fgAccFollowNode1" presStyleIdx="0" presStyleCnt="2">
        <dgm:presLayoutVars>
          <dgm:bulletEnabled val="1"/>
        </dgm:presLayoutVars>
      </dgm:prSet>
      <dgm:spPr/>
    </dgm:pt>
    <dgm:pt modelId="{07D846A4-EFA4-4FB0-8F77-4C87168CF28B}" type="pres">
      <dgm:prSet presAssocID="{BB0C37E3-32C8-4AC5-B716-5190BB277DF0}" presName="ThreeConn_2-3" presStyleLbl="fgAccFollowNode1" presStyleIdx="1" presStyleCnt="2">
        <dgm:presLayoutVars>
          <dgm:bulletEnabled val="1"/>
        </dgm:presLayoutVars>
      </dgm:prSet>
      <dgm:spPr/>
    </dgm:pt>
    <dgm:pt modelId="{364129C1-C037-4738-A4CF-5C132F564089}" type="pres">
      <dgm:prSet presAssocID="{BB0C37E3-32C8-4AC5-B716-5190BB277DF0}" presName="ThreeNodes_1_text" presStyleLbl="node1" presStyleIdx="2" presStyleCnt="3">
        <dgm:presLayoutVars>
          <dgm:bulletEnabled val="1"/>
        </dgm:presLayoutVars>
      </dgm:prSet>
      <dgm:spPr/>
    </dgm:pt>
    <dgm:pt modelId="{996948DB-8AC1-43CE-B1D6-D60DE309D912}" type="pres">
      <dgm:prSet presAssocID="{BB0C37E3-32C8-4AC5-B716-5190BB277DF0}" presName="ThreeNodes_2_text" presStyleLbl="node1" presStyleIdx="2" presStyleCnt="3">
        <dgm:presLayoutVars>
          <dgm:bulletEnabled val="1"/>
        </dgm:presLayoutVars>
      </dgm:prSet>
      <dgm:spPr/>
    </dgm:pt>
    <dgm:pt modelId="{3B8B2D2A-9D0E-4946-826F-DF269E05F7F2}" type="pres">
      <dgm:prSet presAssocID="{BB0C37E3-32C8-4AC5-B716-5190BB277D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C7E871A-71A5-4EBD-B127-5147E789E247}" srcId="{BB0C37E3-32C8-4AC5-B716-5190BB277DF0}" destId="{121FE944-A7BF-4C40-B7D7-30350D43B32C}" srcOrd="2" destOrd="0" parTransId="{D1B42519-F4BA-4568-A3F1-D1F9900403B5}" sibTransId="{8C9F89AF-CC46-4E06-870F-7D4FDDCCDF4A}"/>
    <dgm:cxn modelId="{7E2AD129-E7DC-4570-B4DD-E3F965721180}" srcId="{BB0C37E3-32C8-4AC5-B716-5190BB277DF0}" destId="{DD55E5AF-5762-429C-900D-CB3AF380BF48}" srcOrd="1" destOrd="0" parTransId="{7B8E2DC2-EFE7-45A4-BC75-95ACA9ACCDDC}" sibTransId="{AEE9CB03-444C-4B12-9D5E-292F238CE283}"/>
    <dgm:cxn modelId="{F1195F42-0F39-4098-B382-1BB59EFB6F5E}" type="presOf" srcId="{4020EA1C-3594-4F70-8EC9-B409F5551151}" destId="{94867E71-108D-4F49-944B-59B45D0C9590}" srcOrd="0" destOrd="0" presId="urn:microsoft.com/office/officeart/2005/8/layout/vProcess5"/>
    <dgm:cxn modelId="{0A717E56-458A-4560-9EDF-4773E2F282EB}" type="presOf" srcId="{BB0C37E3-32C8-4AC5-B716-5190BB277DF0}" destId="{B779D085-94E8-4D15-BABD-AC20D00BC7C3}" srcOrd="0" destOrd="0" presId="urn:microsoft.com/office/officeart/2005/8/layout/vProcess5"/>
    <dgm:cxn modelId="{90314488-E61A-4B7C-83D0-5E2C16F52C35}" type="presOf" srcId="{B1F3AA93-06ED-43E3-A2A6-7BC570CFFD9F}" destId="{364129C1-C037-4738-A4CF-5C132F564089}" srcOrd="1" destOrd="0" presId="urn:microsoft.com/office/officeart/2005/8/layout/vProcess5"/>
    <dgm:cxn modelId="{4FCD3A8B-6F83-4FF2-A21C-443BBBEAE98F}" type="presOf" srcId="{DD55E5AF-5762-429C-900D-CB3AF380BF48}" destId="{E1952EA9-7F72-436F-961B-D99E08BA0944}" srcOrd="0" destOrd="0" presId="urn:microsoft.com/office/officeart/2005/8/layout/vProcess5"/>
    <dgm:cxn modelId="{50303DB8-732B-417A-A782-FB560190ACF3}" type="presOf" srcId="{AEE9CB03-444C-4B12-9D5E-292F238CE283}" destId="{07D846A4-EFA4-4FB0-8F77-4C87168CF28B}" srcOrd="0" destOrd="0" presId="urn:microsoft.com/office/officeart/2005/8/layout/vProcess5"/>
    <dgm:cxn modelId="{9878E6BF-3011-486E-8A26-E6E5794F991F}" type="presOf" srcId="{DD55E5AF-5762-429C-900D-CB3AF380BF48}" destId="{996948DB-8AC1-43CE-B1D6-D60DE309D912}" srcOrd="1" destOrd="0" presId="urn:microsoft.com/office/officeart/2005/8/layout/vProcess5"/>
    <dgm:cxn modelId="{E009FABF-FD49-4EDF-9396-948919D2AB0F}" type="presOf" srcId="{121FE944-A7BF-4C40-B7D7-30350D43B32C}" destId="{3B8B2D2A-9D0E-4946-826F-DF269E05F7F2}" srcOrd="1" destOrd="0" presId="urn:microsoft.com/office/officeart/2005/8/layout/vProcess5"/>
    <dgm:cxn modelId="{53AB93C3-1B8C-4A8A-AF32-FA3F0FFE3FAE}" type="presOf" srcId="{121FE944-A7BF-4C40-B7D7-30350D43B32C}" destId="{6A383E22-7A94-4F82-8575-EC141F72F09D}" srcOrd="0" destOrd="0" presId="urn:microsoft.com/office/officeart/2005/8/layout/vProcess5"/>
    <dgm:cxn modelId="{0869C5EE-7E00-4AD7-A746-CBAB79318537}" srcId="{BB0C37E3-32C8-4AC5-B716-5190BB277DF0}" destId="{B1F3AA93-06ED-43E3-A2A6-7BC570CFFD9F}" srcOrd="0" destOrd="0" parTransId="{0AAAB96A-F51B-4471-902D-F479EEC5A1AE}" sibTransId="{4020EA1C-3594-4F70-8EC9-B409F5551151}"/>
    <dgm:cxn modelId="{39926BF5-95EB-45A5-8F30-44C91CAE2EE3}" type="presOf" srcId="{B1F3AA93-06ED-43E3-A2A6-7BC570CFFD9F}" destId="{3E9CCB5E-4290-4643-8663-8A9A415B81C9}" srcOrd="0" destOrd="0" presId="urn:microsoft.com/office/officeart/2005/8/layout/vProcess5"/>
    <dgm:cxn modelId="{B9A0D5EA-4843-443E-BAF7-F1BFACBE859F}" type="presParOf" srcId="{B779D085-94E8-4D15-BABD-AC20D00BC7C3}" destId="{9E010BFE-BCAC-4115-94CB-554C39711FBF}" srcOrd="0" destOrd="0" presId="urn:microsoft.com/office/officeart/2005/8/layout/vProcess5"/>
    <dgm:cxn modelId="{73B369A2-5B30-4B7C-9B71-CD8248D7F2F8}" type="presParOf" srcId="{B779D085-94E8-4D15-BABD-AC20D00BC7C3}" destId="{3E9CCB5E-4290-4643-8663-8A9A415B81C9}" srcOrd="1" destOrd="0" presId="urn:microsoft.com/office/officeart/2005/8/layout/vProcess5"/>
    <dgm:cxn modelId="{9580ED84-240B-4563-B365-A1A65FF1CC29}" type="presParOf" srcId="{B779D085-94E8-4D15-BABD-AC20D00BC7C3}" destId="{E1952EA9-7F72-436F-961B-D99E08BA0944}" srcOrd="2" destOrd="0" presId="urn:microsoft.com/office/officeart/2005/8/layout/vProcess5"/>
    <dgm:cxn modelId="{FD91BED0-2056-4E7F-898A-8A8A46CF478A}" type="presParOf" srcId="{B779D085-94E8-4D15-BABD-AC20D00BC7C3}" destId="{6A383E22-7A94-4F82-8575-EC141F72F09D}" srcOrd="3" destOrd="0" presId="urn:microsoft.com/office/officeart/2005/8/layout/vProcess5"/>
    <dgm:cxn modelId="{5DADFB47-FFF5-42AB-A6F2-257514575CDE}" type="presParOf" srcId="{B779D085-94E8-4D15-BABD-AC20D00BC7C3}" destId="{94867E71-108D-4F49-944B-59B45D0C9590}" srcOrd="4" destOrd="0" presId="urn:microsoft.com/office/officeart/2005/8/layout/vProcess5"/>
    <dgm:cxn modelId="{38B6E37A-B3EA-4BCA-89D4-AE2B8FA85786}" type="presParOf" srcId="{B779D085-94E8-4D15-BABD-AC20D00BC7C3}" destId="{07D846A4-EFA4-4FB0-8F77-4C87168CF28B}" srcOrd="5" destOrd="0" presId="urn:microsoft.com/office/officeart/2005/8/layout/vProcess5"/>
    <dgm:cxn modelId="{DADB0646-BF76-461B-A451-C8795ACF204D}" type="presParOf" srcId="{B779D085-94E8-4D15-BABD-AC20D00BC7C3}" destId="{364129C1-C037-4738-A4CF-5C132F564089}" srcOrd="6" destOrd="0" presId="urn:microsoft.com/office/officeart/2005/8/layout/vProcess5"/>
    <dgm:cxn modelId="{19F92FD5-EB30-4263-9040-197F46CFCA97}" type="presParOf" srcId="{B779D085-94E8-4D15-BABD-AC20D00BC7C3}" destId="{996948DB-8AC1-43CE-B1D6-D60DE309D912}" srcOrd="7" destOrd="0" presId="urn:microsoft.com/office/officeart/2005/8/layout/vProcess5"/>
    <dgm:cxn modelId="{5F9A5D03-2982-496B-BB0A-45E7D0A74A04}" type="presParOf" srcId="{B779D085-94E8-4D15-BABD-AC20D00BC7C3}" destId="{3B8B2D2A-9D0E-4946-826F-DF269E05F7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3692B-F1A9-4621-B0A4-B794458880F3}">
      <dsp:nvSpPr>
        <dsp:cNvPr id="0" name=""/>
        <dsp:cNvSpPr/>
      </dsp:nvSpPr>
      <dsp:spPr>
        <a:xfrm>
          <a:off x="0" y="0"/>
          <a:ext cx="4992535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Increasing Data Volume due to user base growth and product expansion</a:t>
          </a:r>
          <a:endParaRPr lang="en-US" sz="2000" kern="1200"/>
        </a:p>
      </dsp:txBody>
      <dsp:txXfrm>
        <a:off x="35352" y="35352"/>
        <a:ext cx="3588087" cy="1136304"/>
      </dsp:txXfrm>
    </dsp:sp>
    <dsp:sp modelId="{EBEFDFA7-6CC6-4405-8B7A-582EEAF6CD06}">
      <dsp:nvSpPr>
        <dsp:cNvPr id="0" name=""/>
        <dsp:cNvSpPr/>
      </dsp:nvSpPr>
      <dsp:spPr>
        <a:xfrm>
          <a:off x="418124" y="1426464"/>
          <a:ext cx="4992535" cy="1207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Scalability problem which is a hindering performance</a:t>
          </a:r>
          <a:endParaRPr lang="en-US" sz="2000" kern="1200"/>
        </a:p>
      </dsp:txBody>
      <dsp:txXfrm>
        <a:off x="453476" y="1461816"/>
        <a:ext cx="3719151" cy="1136304"/>
      </dsp:txXfrm>
    </dsp:sp>
    <dsp:sp modelId="{2B250BC8-3840-4A78-9A32-8AFC281E477E}">
      <dsp:nvSpPr>
        <dsp:cNvPr id="0" name=""/>
        <dsp:cNvSpPr/>
      </dsp:nvSpPr>
      <dsp:spPr>
        <a:xfrm>
          <a:off x="830008" y="2852928"/>
          <a:ext cx="4992535" cy="1207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High Maintenance overhead and time-consuming administration tasks</a:t>
          </a:r>
          <a:endParaRPr lang="en-US" sz="2000" kern="1200"/>
        </a:p>
      </dsp:txBody>
      <dsp:txXfrm>
        <a:off x="865360" y="2888280"/>
        <a:ext cx="3725391" cy="1136303"/>
      </dsp:txXfrm>
    </dsp:sp>
    <dsp:sp modelId="{65F333E0-E095-4FE9-B332-3F7B4D12F013}">
      <dsp:nvSpPr>
        <dsp:cNvPr id="0" name=""/>
        <dsp:cNvSpPr/>
      </dsp:nvSpPr>
      <dsp:spPr>
        <a:xfrm>
          <a:off x="1248133" y="4279392"/>
          <a:ext cx="4992535" cy="1207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Concerns about availability and security</a:t>
          </a:r>
          <a:endParaRPr lang="en-US" sz="2000" kern="1200"/>
        </a:p>
      </dsp:txBody>
      <dsp:txXfrm>
        <a:off x="1283485" y="4314744"/>
        <a:ext cx="3719151" cy="1136304"/>
      </dsp:txXfrm>
    </dsp:sp>
    <dsp:sp modelId="{E3FD2878-5049-4ACC-99BF-C23B55BCE518}">
      <dsp:nvSpPr>
        <dsp:cNvPr id="0" name=""/>
        <dsp:cNvSpPr/>
      </dsp:nvSpPr>
      <dsp:spPr>
        <a:xfrm>
          <a:off x="4207979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84504" y="924458"/>
        <a:ext cx="431505" cy="590378"/>
      </dsp:txXfrm>
    </dsp:sp>
    <dsp:sp modelId="{77C88419-91EA-419D-8822-9EC94C0C47C4}">
      <dsp:nvSpPr>
        <dsp:cNvPr id="0" name=""/>
        <dsp:cNvSpPr/>
      </dsp:nvSpPr>
      <dsp:spPr>
        <a:xfrm>
          <a:off x="4626104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802629" y="2350922"/>
        <a:ext cx="431505" cy="590378"/>
      </dsp:txXfrm>
    </dsp:sp>
    <dsp:sp modelId="{78D45953-CB80-4D7D-83BA-8F936E6A0113}">
      <dsp:nvSpPr>
        <dsp:cNvPr id="0" name=""/>
        <dsp:cNvSpPr/>
      </dsp:nvSpPr>
      <dsp:spPr>
        <a:xfrm>
          <a:off x="5037988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214513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A8543-D0C0-483E-9964-0D03EE5F6255}">
      <dsp:nvSpPr>
        <dsp:cNvPr id="0" name=""/>
        <dsp:cNvSpPr/>
      </dsp:nvSpPr>
      <dsp:spPr>
        <a:xfrm>
          <a:off x="0" y="513"/>
          <a:ext cx="10543031" cy="1201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A69AE-7842-44AE-A8E2-4C404274ACC1}">
      <dsp:nvSpPr>
        <dsp:cNvPr id="0" name=""/>
        <dsp:cNvSpPr/>
      </dsp:nvSpPr>
      <dsp:spPr>
        <a:xfrm>
          <a:off x="363462" y="270857"/>
          <a:ext cx="660841" cy="660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D0C9E-D907-41DB-8418-2F38A3500057}">
      <dsp:nvSpPr>
        <dsp:cNvPr id="0" name=""/>
        <dsp:cNvSpPr/>
      </dsp:nvSpPr>
      <dsp:spPr>
        <a:xfrm>
          <a:off x="1387767" y="513"/>
          <a:ext cx="9155263" cy="1201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62" tIns="127162" rIns="127162" bIns="1271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Ensure continuous service with built-in redundancy and automated backups</a:t>
          </a:r>
          <a:endParaRPr lang="en-US" sz="2500" kern="1200"/>
        </a:p>
      </dsp:txBody>
      <dsp:txXfrm>
        <a:off x="1387767" y="513"/>
        <a:ext cx="9155263" cy="1201530"/>
      </dsp:txXfrm>
    </dsp:sp>
    <dsp:sp modelId="{A0BD1C57-69F7-4AB5-A616-68E3DC9FDE41}">
      <dsp:nvSpPr>
        <dsp:cNvPr id="0" name=""/>
        <dsp:cNvSpPr/>
      </dsp:nvSpPr>
      <dsp:spPr>
        <a:xfrm>
          <a:off x="0" y="1502426"/>
          <a:ext cx="10543031" cy="1201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E2FD2-BFA4-4D51-8348-81925DDD487E}">
      <dsp:nvSpPr>
        <dsp:cNvPr id="0" name=""/>
        <dsp:cNvSpPr/>
      </dsp:nvSpPr>
      <dsp:spPr>
        <a:xfrm>
          <a:off x="363462" y="1772770"/>
          <a:ext cx="660841" cy="660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23B34-849F-4D4E-89F8-A44646BD4D28}">
      <dsp:nvSpPr>
        <dsp:cNvPr id="0" name=""/>
        <dsp:cNvSpPr/>
      </dsp:nvSpPr>
      <dsp:spPr>
        <a:xfrm>
          <a:off x="1387767" y="1502426"/>
          <a:ext cx="9155263" cy="1201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62" tIns="127162" rIns="127162" bIns="1271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Minimal downtime during maintenance or failures</a:t>
          </a:r>
          <a:endParaRPr lang="en-US" sz="2500" kern="1200"/>
        </a:p>
      </dsp:txBody>
      <dsp:txXfrm>
        <a:off x="1387767" y="1502426"/>
        <a:ext cx="9155263" cy="1201530"/>
      </dsp:txXfrm>
    </dsp:sp>
    <dsp:sp modelId="{54AE31AC-D4CB-402E-A988-95E5FF45B9F2}">
      <dsp:nvSpPr>
        <dsp:cNvPr id="0" name=""/>
        <dsp:cNvSpPr/>
      </dsp:nvSpPr>
      <dsp:spPr>
        <a:xfrm>
          <a:off x="0" y="3004339"/>
          <a:ext cx="10543031" cy="1201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844C8-193B-400A-820F-92E0E3F07499}">
      <dsp:nvSpPr>
        <dsp:cNvPr id="0" name=""/>
        <dsp:cNvSpPr/>
      </dsp:nvSpPr>
      <dsp:spPr>
        <a:xfrm>
          <a:off x="363462" y="3274683"/>
          <a:ext cx="660841" cy="660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14884-A3DC-4757-8C1D-87FF664CBF2C}">
      <dsp:nvSpPr>
        <dsp:cNvPr id="0" name=""/>
        <dsp:cNvSpPr/>
      </dsp:nvSpPr>
      <dsp:spPr>
        <a:xfrm>
          <a:off x="1387767" y="3004339"/>
          <a:ext cx="9155263" cy="1201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62" tIns="127162" rIns="127162" bIns="1271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Disaster recovery options and Geo-replication for added data protection</a:t>
          </a:r>
          <a:endParaRPr lang="en-US" sz="2500" kern="1200"/>
        </a:p>
      </dsp:txBody>
      <dsp:txXfrm>
        <a:off x="1387767" y="3004339"/>
        <a:ext cx="9155263" cy="1201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3395-867B-47E6-818F-12EF88FAF003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E9704-EC1F-4C32-B735-EFB29EB9B659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A66E6-DE4C-476F-B211-C62D108C07AF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Robust data encryption both in transit and at rest</a:t>
          </a:r>
          <a:endParaRPr lang="en-US" sz="1500" kern="1200"/>
        </a:p>
      </dsp:txBody>
      <dsp:txXfrm>
        <a:off x="89484" y="2980691"/>
        <a:ext cx="3093750" cy="720000"/>
      </dsp:txXfrm>
    </dsp:sp>
    <dsp:sp modelId="{119C5A46-DA31-4368-A5A6-F0B220B9916E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7F80D-4DBE-4C59-919E-A06DF3A411E7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FD37C-B3AB-4DA9-846A-FCAF55CE4AD9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Fine-grained access controls and role-based security</a:t>
          </a:r>
          <a:endParaRPr lang="en-US" sz="1500" kern="1200"/>
        </a:p>
      </dsp:txBody>
      <dsp:txXfrm>
        <a:off x="3724640" y="2980691"/>
        <a:ext cx="3093750" cy="720000"/>
      </dsp:txXfrm>
    </dsp:sp>
    <dsp:sp modelId="{5581E512-6B08-4DDC-B3BD-2E7AC165FE13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B16EA-E02B-47AB-835E-EB043E47F907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8D895-1027-4072-B2CE-7AF16A0B846C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Certifications for industry standard (e.g., HIPAA, GDPR)</a:t>
          </a:r>
          <a:endParaRPr lang="en-US" sz="1500" kern="1200"/>
        </a:p>
      </dsp:txBody>
      <dsp:txXfrm>
        <a:off x="7359796" y="2980691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CCB5E-4290-4643-8663-8A9A415B81C9}">
      <dsp:nvSpPr>
        <dsp:cNvPr id="0" name=""/>
        <dsp:cNvSpPr/>
      </dsp:nvSpPr>
      <dsp:spPr>
        <a:xfrm>
          <a:off x="0" y="0"/>
          <a:ext cx="5304568" cy="16459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Assessment of current database and dependencies </a:t>
          </a:r>
          <a:endParaRPr lang="en-US" sz="2700" kern="1200"/>
        </a:p>
      </dsp:txBody>
      <dsp:txXfrm>
        <a:off x="48207" y="48207"/>
        <a:ext cx="3528493" cy="1549506"/>
      </dsp:txXfrm>
    </dsp:sp>
    <dsp:sp modelId="{E1952EA9-7F72-436F-961B-D99E08BA0944}">
      <dsp:nvSpPr>
        <dsp:cNvPr id="0" name=""/>
        <dsp:cNvSpPr/>
      </dsp:nvSpPr>
      <dsp:spPr>
        <a:xfrm>
          <a:off x="468050" y="1920240"/>
          <a:ext cx="5304568" cy="1645920"/>
        </a:xfrm>
        <a:prstGeom prst="roundRect">
          <a:avLst>
            <a:gd name="adj" fmla="val 10000"/>
          </a:avLst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Develop a migration plan with a deadline</a:t>
          </a:r>
          <a:endParaRPr lang="en-US" sz="2700" kern="1200"/>
        </a:p>
      </dsp:txBody>
      <dsp:txXfrm>
        <a:off x="516257" y="1968447"/>
        <a:ext cx="3670256" cy="1549506"/>
      </dsp:txXfrm>
    </dsp:sp>
    <dsp:sp modelId="{6A383E22-7A94-4F82-8575-EC141F72F09D}">
      <dsp:nvSpPr>
        <dsp:cNvPr id="0" name=""/>
        <dsp:cNvSpPr/>
      </dsp:nvSpPr>
      <dsp:spPr>
        <a:xfrm>
          <a:off x="936100" y="3840480"/>
          <a:ext cx="5304568" cy="1645920"/>
        </a:xfrm>
        <a:prstGeom prst="roundRect">
          <a:avLst>
            <a:gd name="adj" fmla="val 1000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Test migration on a non-production environment for validation</a:t>
          </a:r>
          <a:endParaRPr lang="en-US" sz="2700" kern="1200"/>
        </a:p>
      </dsp:txBody>
      <dsp:txXfrm>
        <a:off x="984307" y="3888687"/>
        <a:ext cx="3670256" cy="1549506"/>
      </dsp:txXfrm>
    </dsp:sp>
    <dsp:sp modelId="{94867E71-108D-4F49-944B-59B45D0C9590}">
      <dsp:nvSpPr>
        <dsp:cNvPr id="0" name=""/>
        <dsp:cNvSpPr/>
      </dsp:nvSpPr>
      <dsp:spPr>
        <a:xfrm>
          <a:off x="4234720" y="1248156"/>
          <a:ext cx="1069848" cy="10698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5436" y="1248156"/>
        <a:ext cx="588416" cy="805061"/>
      </dsp:txXfrm>
    </dsp:sp>
    <dsp:sp modelId="{07D846A4-EFA4-4FB0-8F77-4C87168CF28B}">
      <dsp:nvSpPr>
        <dsp:cNvPr id="0" name=""/>
        <dsp:cNvSpPr/>
      </dsp:nvSpPr>
      <dsp:spPr>
        <a:xfrm>
          <a:off x="4702770" y="3157423"/>
          <a:ext cx="1069848" cy="10698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67568"/>
            <a:satOff val="-7036"/>
            <a:lumOff val="-189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43486" y="3157423"/>
        <a:ext cx="588416" cy="80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July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July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23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r/reference.html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ydra.so/blog-posts/2022-08-08-postgres-performance-monitoring-best-practices-and-tools" TargetMode="External"/><Relationship Id="rId5" Type="http://schemas.openxmlformats.org/officeDocument/2006/relationships/hyperlink" Target="https://learn.microsoft.com/en-us/azure/dms/tutorial-postgresql-azure-postgresql-online-portal" TargetMode="External"/><Relationship Id="rId4" Type="http://schemas.openxmlformats.org/officeDocument/2006/relationships/hyperlink" Target="https://azure.microsoft.com/mediahandler/files/resourcefiles/analyzing-the-economic-benefit-of-migrating-from-on-premises-instances-to-azure-database-for-postgresql/ESG-Economic-Validation-Microsoft-Azure-Database-for-PostgreSQL-Jul-2022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9C772-6CE6-9982-2010-D8B3E0765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/>
              <a:t>Migrating to Azure Database for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57A3B-6FBF-E5A7-441E-2EAFED7EC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/>
              <a:t>Submitted by: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/>
              <a:t>Ezhilan Yugesh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/>
              <a:t>Sharma Vinayak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/>
              <a:t>Soni Yash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780C1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0" name="Picture 3" descr="Files">
            <a:extLst>
              <a:ext uri="{FF2B5EF4-FFF2-40B4-BE49-F238E27FC236}">
                <a16:creationId xmlns:a16="http://schemas.microsoft.com/office/drawing/2014/main" id="{237EF559-1EE9-AB6F-6084-03FDF4A84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1348"/>
          <a:stretch/>
        </p:blipFill>
        <p:spPr>
          <a:xfrm>
            <a:off x="417900" y="5610"/>
            <a:ext cx="11082529" cy="359901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780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780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665-7646-DE78-DC69-24C7E3C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Enhanced Security: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E2A43F-0925-7DD6-CBA3-97DDD61928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625" y="1825625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0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9BC3-E907-56CC-FFFD-96ADABB1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ROI - Analysis</a:t>
            </a:r>
          </a:p>
        </p:txBody>
      </p:sp>
      <p:pic>
        <p:nvPicPr>
          <p:cNvPr id="7" name="Picture 7" descr="A chart with text and images&#10;&#10;Description automatically generated">
            <a:extLst>
              <a:ext uri="{FF2B5EF4-FFF2-40B4-BE49-F238E27FC236}">
                <a16:creationId xmlns:a16="http://schemas.microsoft.com/office/drawing/2014/main" id="{88793CC3-266F-7CCC-07DE-305193CCE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974" y="1656539"/>
            <a:ext cx="8418503" cy="4407666"/>
          </a:xfrm>
        </p:spPr>
      </p:pic>
    </p:spTree>
    <p:extLst>
      <p:ext uri="{BB962C8B-B14F-4D97-AF65-F5344CB8AC3E}">
        <p14:creationId xmlns:p14="http://schemas.microsoft.com/office/powerpoint/2010/main" val="175710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5358B-E0E3-510A-E7E3-083A1715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CA"/>
              <a:t>Migration Strategy:</a:t>
            </a:r>
          </a:p>
        </p:txBody>
      </p:sp>
      <p:cxnSp>
        <p:nvCxnSpPr>
          <p:cNvPr id="54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DA7E985-8AD2-5B6E-382C-18BD20228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079635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98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89BC3-E907-56CC-FFFD-96ADABB1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1079938"/>
          </a:xfrm>
        </p:spPr>
        <p:txBody>
          <a:bodyPr anchor="b">
            <a:normAutofit/>
          </a:bodyPr>
          <a:lstStyle/>
          <a:p>
            <a:r>
              <a:rPr lang="en-CA" sz="4800"/>
              <a:t>User</a:t>
            </a:r>
            <a:r>
              <a:rPr lang="en-CA" sz="4800">
                <a:ea typeface="+mj-lt"/>
                <a:cs typeface="+mj-lt"/>
              </a:rPr>
              <a:t> Training:</a:t>
            </a:r>
            <a:endParaRPr lang="en-CA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E967-EC90-BE65-B89E-9DFC2E0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6" y="1830750"/>
            <a:ext cx="4548656" cy="385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800">
                <a:ea typeface="+mn-lt"/>
                <a:cs typeface="+mn-lt"/>
              </a:rPr>
              <a:t>Many Azure certifications are provided online. </a:t>
            </a:r>
            <a:endParaRPr lang="en-CA" sz="1800">
              <a:latin typeface="Univers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CA" sz="1800">
                <a:ea typeface="+mn-lt"/>
                <a:cs typeface="+mn-lt"/>
              </a:rPr>
              <a:t>Companies can directly recruit employees who obtain those certifications. </a:t>
            </a:r>
            <a:endParaRPr lang="en-CA" sz="1800"/>
          </a:p>
          <a:p>
            <a:pPr>
              <a:lnSpc>
                <a:spcPct val="90000"/>
              </a:lnSpc>
            </a:pPr>
            <a:r>
              <a:rPr lang="en-CA" sz="1800">
                <a:ea typeface="+mn-lt"/>
                <a:cs typeface="+mn-lt"/>
              </a:rPr>
              <a:t>From an underlying assumption that Microsoft products are user friendly.</a:t>
            </a:r>
            <a:endParaRPr lang="en-CA" sz="1800"/>
          </a:p>
          <a:p>
            <a:pPr>
              <a:lnSpc>
                <a:spcPct val="90000"/>
              </a:lnSpc>
            </a:pPr>
            <a:r>
              <a:rPr lang="en-CA" sz="1800">
                <a:ea typeface="+mn-lt"/>
                <a:cs typeface="+mn-lt"/>
              </a:rPr>
              <a:t>Also, the main Azure website provides whitepapers, and how-to-videos.</a:t>
            </a:r>
            <a:endParaRPr lang="en-CA" sz="1800"/>
          </a:p>
          <a:p>
            <a:pPr>
              <a:lnSpc>
                <a:spcPct val="90000"/>
              </a:lnSpc>
            </a:pPr>
            <a:r>
              <a:rPr lang="en-CA" sz="1800">
                <a:ea typeface="+mn-lt"/>
                <a:cs typeface="+mn-lt"/>
              </a:rPr>
              <a:t>It will be easy for an organization to make it’s employees get familiar with Azure. </a:t>
            </a:r>
            <a:endParaRPr lang="en-CA" sz="1800"/>
          </a:p>
        </p:txBody>
      </p: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6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8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33CCFF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FE92864-1AAE-D0D1-9000-E72D10FB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30" y="2265099"/>
            <a:ext cx="4035283" cy="23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559CF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3109C-71FA-6DC6-222B-A8430844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tx1"/>
                </a:solidFill>
              </a:rPr>
              <a:t>Conclusion: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E972A17-453F-E2E6-48AC-799F09873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81" r="2" b="21631"/>
          <a:stretch/>
        </p:blipFill>
        <p:spPr>
          <a:xfrm>
            <a:off x="1443228" y="10"/>
            <a:ext cx="10061448" cy="35990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C5A7-5C21-3C31-BA0A-F30D4FF6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576" y="3863864"/>
            <a:ext cx="4956417" cy="2185357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1"/>
                </a:solidFill>
              </a:rPr>
              <a:t>Azure Database for PostgreSQL offers compelling benefits</a:t>
            </a:r>
          </a:p>
          <a:p>
            <a:r>
              <a:rPr lang="en-CA" sz="1800">
                <a:solidFill>
                  <a:schemeClr val="tx1"/>
                </a:solidFill>
              </a:rPr>
              <a:t>Aligns with Company’s growth and strategic objectives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59CF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59CF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5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E1BD9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BD5C2-5609-0BEF-2070-AF29781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References:</a:t>
            </a:r>
          </a:p>
        </p:txBody>
      </p:sp>
      <p:pic>
        <p:nvPicPr>
          <p:cNvPr id="4" name="Picture 4" descr="A chalkboard with a book and glasses on a table&#10;&#10;Description automatically generated">
            <a:extLst>
              <a:ext uri="{FF2B5EF4-FFF2-40B4-BE49-F238E27FC236}">
                <a16:creationId xmlns:a16="http://schemas.microsoft.com/office/drawing/2014/main" id="{1DB839F1-3F3E-25D4-FE43-A2C4E7FD7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86" r="30592" b="1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6A30-42A8-43E7-CB7E-029E2E7C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Kaufmann, A., Duey, J. ( 2022, July). Analyzing the Economic Benefit of Migrating from On-Premises Instances to Azure Database for PostgreSQL. </a:t>
            </a:r>
            <a:r>
              <a:rPr lang="en-US" sz="1300" i="1">
                <a:solidFill>
                  <a:schemeClr val="tx1"/>
                </a:solidFill>
                <a:ea typeface="+mn-lt"/>
                <a:cs typeface="+mn-lt"/>
              </a:rPr>
              <a:t>Enterprise Strategy Group.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Retrieved from </a:t>
            </a:r>
            <a:r>
              <a:rPr lang="en-CA" sz="1300">
                <a:solidFill>
                  <a:schemeClr val="tx1"/>
                </a:solidFill>
                <a:ea typeface="+mn-lt"/>
                <a:cs typeface="+mn-lt"/>
                <a:hlinkClick r:id="rId4"/>
              </a:rPr>
              <a:t>https://azure.microsoft.com/mediahandler/files/resourcefiles/analyzing-the-economic-benefit-of-migrating-from-on-premises-instances-to-azure-database-for-postgresql/ESG-Economic-Validation-Microsoft-Azure-Database-for-PostgreSQL-Jul-2022.pdf</a:t>
            </a:r>
            <a:endParaRPr lang="en-US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/>
                </a:solidFill>
                <a:latin typeface="Calibri"/>
                <a:cs typeface="Calibri"/>
              </a:rPr>
              <a:t>Microsoft (2023)</a:t>
            </a:r>
            <a:r>
              <a:rPr lang="en-US" sz="1300" i="1">
                <a:solidFill>
                  <a:schemeClr val="tx1"/>
                </a:solidFill>
                <a:latin typeface="Calibri"/>
                <a:cs typeface="Calibri"/>
              </a:rPr>
              <a:t>. Tutorial: Migrate PostgreSQL to Azure Database for PostgreSQL online using DMS (classic) via the Azure portal. Retrieved from </a:t>
            </a:r>
            <a:r>
              <a:rPr lang="en-US" sz="1300" i="1">
                <a:solidFill>
                  <a:schemeClr val="tx1"/>
                </a:solidFill>
                <a:latin typeface="Calibri"/>
                <a:cs typeface="Calibri"/>
                <a:hlinkClick r:id="rId5"/>
              </a:rPr>
              <a:t>https://learn.microsoft.com/en-us/azure/dms/tutorial-postgresql-azure-postgresql-online-portal</a:t>
            </a:r>
            <a:endParaRPr lang="en-US" sz="1300" i="1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/>
                </a:solidFill>
                <a:latin typeface="Calibri"/>
                <a:cs typeface="Calibri"/>
              </a:rPr>
              <a:t>Matherson, N. (2023, July 11). Postgres Performance Monitoring: Best Practices and Tools to Use. </a:t>
            </a:r>
            <a:r>
              <a:rPr lang="en-US" sz="1300" i="1">
                <a:solidFill>
                  <a:schemeClr val="tx1"/>
                </a:solidFill>
                <a:latin typeface="Calibri"/>
                <a:cs typeface="Calibri"/>
              </a:rPr>
              <a:t>Hydra.</a:t>
            </a:r>
            <a:r>
              <a:rPr lang="en-US" sz="1300">
                <a:solidFill>
                  <a:schemeClr val="tx1"/>
                </a:solidFill>
                <a:latin typeface="Calibri"/>
                <a:cs typeface="Calibri"/>
              </a:rPr>
              <a:t> Retrieved from </a:t>
            </a:r>
            <a:r>
              <a:rPr lang="en-US" sz="1300">
                <a:solidFill>
                  <a:schemeClr val="tx1"/>
                </a:solidFill>
                <a:latin typeface="Calibri"/>
                <a:cs typeface="Calibri"/>
                <a:hlinkClick r:id="rId6"/>
              </a:rPr>
              <a:t>https://www.hydra.so/blog-posts/2022-08-08-postgres-performance-monitoring-best-practices-and-tools</a:t>
            </a:r>
            <a:endParaRPr lang="en-US" sz="1300" i="1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1BD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1BD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3BFE58-A707-9341-F393-66765391C622}"/>
              </a:ext>
            </a:extLst>
          </p:cNvPr>
          <p:cNvSpPr txBox="1"/>
          <p:nvPr/>
        </p:nvSpPr>
        <p:spPr>
          <a:xfrm>
            <a:off x="1766319" y="5972145"/>
            <a:ext cx="272061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8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0F8F8-4CBF-818B-B4FA-31B7FE8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854831"/>
            <a:ext cx="5278995" cy="2156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 </a:t>
            </a:r>
            <a:br>
              <a:rPr lang="en-US" sz="4800"/>
            </a:br>
            <a:r>
              <a:rPr lang="en-US" sz="4800"/>
              <a:t>Any Questions?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D99A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Picture 5" descr="A person holding a paper plane&#10;&#10;Description automatically generated">
            <a:extLst>
              <a:ext uri="{FF2B5EF4-FFF2-40B4-BE49-F238E27FC236}">
                <a16:creationId xmlns:a16="http://schemas.microsoft.com/office/drawing/2014/main" id="{9446B9C2-C3F5-8726-F646-C99E8DA98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92" r="-1" b="15407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D99A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D99A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88EB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BCE72-72CF-13F4-A8DB-11A68D63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0DF3FB8-CCD2-90FC-E17F-E4B17C137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4" r="30820" b="-2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3844-286B-B934-628A-60395E2B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1"/>
                </a:solidFill>
              </a:rPr>
              <a:t>Company “ACME” : Overview</a:t>
            </a:r>
          </a:p>
          <a:p>
            <a:pPr lvl="1"/>
            <a:r>
              <a:rPr lang="en-CA" sz="1800">
                <a:solidFill>
                  <a:schemeClr val="tx1"/>
                </a:solidFill>
              </a:rPr>
              <a:t>Fast-Growing Tech Startup</a:t>
            </a:r>
          </a:p>
          <a:p>
            <a:pPr lvl="1"/>
            <a:r>
              <a:rPr lang="en-CA" sz="1800">
                <a:solidFill>
                  <a:schemeClr val="tx1"/>
                </a:solidFill>
              </a:rPr>
              <a:t>Facing challenges with current on-premises PostgreSQL Database</a:t>
            </a:r>
          </a:p>
          <a:p>
            <a:pPr lvl="1"/>
            <a:r>
              <a:rPr lang="en-CA" sz="1800">
                <a:solidFill>
                  <a:schemeClr val="tx1"/>
                </a:solidFill>
              </a:rPr>
              <a:t>Need for higher Availability, Scalability and Security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88EB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8EB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20CA1-5103-8B7A-8C79-B766314F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CA"/>
              <a:t>Current Database Challenges:</a:t>
            </a:r>
          </a:p>
        </p:txBody>
      </p:sp>
      <p:cxnSp>
        <p:nvCxnSpPr>
          <p:cNvPr id="3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51CDA3D-4574-4395-7B1A-FF31F729F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68953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0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47F8F-D269-1119-8C26-C765AC9A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20760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CA" sz="4800"/>
              <a:t>Solution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A65B-71E8-DD8B-B1C6-135A775F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n-CA" sz="1800"/>
              <a:t>Azure Database for PostgreSQL</a:t>
            </a:r>
          </a:p>
          <a:p>
            <a:pPr lvl="1"/>
            <a:r>
              <a:rPr lang="en-CA" sz="1800"/>
              <a:t>Cloud-based solution by Microsoft</a:t>
            </a:r>
          </a:p>
          <a:p>
            <a:pPr lvl="1"/>
            <a:r>
              <a:rPr lang="en-CA" sz="1800"/>
              <a:t>Built on PostgreSQL</a:t>
            </a:r>
          </a:p>
          <a:p>
            <a:pPr lvl="1"/>
            <a:r>
              <a:rPr lang="en-CA" sz="1800"/>
              <a:t>Offers advanced features and benefits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FD4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FD4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2FD4FE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763DE06F-5816-F0D4-6ECD-9885FD6E2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30" y="2265099"/>
            <a:ext cx="4035283" cy="23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C4E35-7DE5-BBB4-354F-F8D4B3C5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19" y="576263"/>
            <a:ext cx="505419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Benefits of Migrating to Azure Database for PostgreSQL</a:t>
            </a:r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F58E1BC9-608B-90AA-1D9F-432935C9F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8" r="4569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6E9BC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6E9B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E9B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8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6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70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1487E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Rectangle 72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89BC3-E907-56CC-FFFD-96ADABB1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tx1"/>
                </a:solidFill>
              </a:rPr>
              <a:t>Ease of Use</a:t>
            </a:r>
            <a:endParaRPr lang="en-US" sz="4800">
              <a:solidFill>
                <a:schemeClr val="tx1"/>
              </a:solidFill>
            </a:endParaRPr>
          </a:p>
        </p:txBody>
      </p:sp>
      <p:pic>
        <p:nvPicPr>
          <p:cNvPr id="4" name="Picture 4" descr="A diagram of a cloud with text&#10;&#10;Description automatically generated">
            <a:extLst>
              <a:ext uri="{FF2B5EF4-FFF2-40B4-BE49-F238E27FC236}">
                <a16:creationId xmlns:a16="http://schemas.microsoft.com/office/drawing/2014/main" id="{9E51CBCA-7B6E-90A0-86A1-B8DD6B006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5" r="2" b="2895"/>
          <a:stretch/>
        </p:blipFill>
        <p:spPr>
          <a:xfrm>
            <a:off x="1452635" y="9417"/>
            <a:ext cx="10061448" cy="35990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E967-EC90-BE65-B89E-9DFC2E0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3853131"/>
            <a:ext cx="4956417" cy="2185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400">
                <a:solidFill>
                  <a:schemeClr val="tx1"/>
                </a:solidFill>
                <a:ea typeface="+mn-lt"/>
                <a:cs typeface="+mn-lt"/>
              </a:rPr>
              <a:t>User-Friendly platform</a:t>
            </a:r>
            <a:endParaRPr lang="en-CA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chemeClr val="tx1"/>
                </a:solidFill>
                <a:ea typeface="+mn-lt"/>
                <a:cs typeface="+mn-lt"/>
              </a:rPr>
              <a:t>Supports Hybridization</a:t>
            </a:r>
            <a:endParaRPr lang="en-CA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chemeClr val="tx1"/>
                </a:solidFill>
                <a:ea typeface="+mn-lt"/>
                <a:cs typeface="+mn-lt"/>
              </a:rPr>
              <a:t>Auditing - Collecting and examining information to determine proper use or misuse.  </a:t>
            </a: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chemeClr val="tx1"/>
                </a:solidFill>
                <a:ea typeface="+mn-lt"/>
                <a:cs typeface="+mn-lt"/>
              </a:rPr>
              <a:t>These are automatically written to log files by default or Azure Monitor. </a:t>
            </a:r>
            <a:endParaRPr lang="en-CA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chemeClr val="tx1"/>
                </a:solidFill>
                <a:ea typeface="+mn-lt"/>
                <a:cs typeface="+mn-lt"/>
              </a:rPr>
              <a:t>This also helps maintain the Database easily at the organizational level. </a:t>
            </a:r>
            <a:endParaRPr lang="en-CA" sz="1400">
              <a:solidFill>
                <a:schemeClr val="tx1"/>
              </a:solidFill>
            </a:endParaRPr>
          </a:p>
        </p:txBody>
      </p:sp>
      <p:cxnSp>
        <p:nvCxnSpPr>
          <p:cNvPr id="83" name="Straight Connector 74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1487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6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487E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4651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370F-6545-B328-9E50-26B4CD23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tx1"/>
                </a:solidFill>
              </a:rPr>
              <a:t>Cost Saving: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1238A26-A53B-72DC-EEA7-85E24CF61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82" r="2" b="14131"/>
          <a:stretch/>
        </p:blipFill>
        <p:spPr>
          <a:xfrm>
            <a:off x="1443228" y="10"/>
            <a:ext cx="10061448" cy="35990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307-1192-1C2D-4213-83FF05FE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3853131"/>
            <a:ext cx="4956417" cy="21853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800">
                <a:solidFill>
                  <a:schemeClr val="tx1"/>
                </a:solidFill>
              </a:rPr>
              <a:t>Reduced infrastructure costs : no need for on-premises servers</a:t>
            </a:r>
          </a:p>
          <a:p>
            <a:pPr>
              <a:lnSpc>
                <a:spcPct val="90000"/>
              </a:lnSpc>
            </a:pPr>
            <a:r>
              <a:rPr lang="en-CA" sz="1800">
                <a:solidFill>
                  <a:schemeClr val="tx1"/>
                </a:solidFill>
              </a:rPr>
              <a:t>Optimize IT resource utilization, freeing up developers for core product development</a:t>
            </a:r>
          </a:p>
          <a:p>
            <a:pPr>
              <a:lnSpc>
                <a:spcPct val="90000"/>
              </a:lnSpc>
            </a:pPr>
            <a:r>
              <a:rPr lang="en-CA" sz="1800">
                <a:solidFill>
                  <a:schemeClr val="tx1"/>
                </a:solidFill>
              </a:rPr>
              <a:t>Eliminate time-consuming database administration tasks.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65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65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E596999-15F9-4E0E-82EB-F1B8D218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404B4-0F45-458D-B434-191690E9D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5551C-35B5-41F9-A75A-143061ED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1699D-FD90-6274-E992-D02C4E0E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tx1"/>
                </a:solidFill>
              </a:rPr>
              <a:t>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2220-FD55-3FBF-17DB-1543B601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880452"/>
            <a:ext cx="5828376" cy="3095445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1"/>
                </a:solidFill>
              </a:rPr>
              <a:t>Seamless Scalability with Azure</a:t>
            </a:r>
          </a:p>
          <a:p>
            <a:pPr lvl="1"/>
            <a:r>
              <a:rPr lang="en-CA" sz="1800">
                <a:solidFill>
                  <a:schemeClr val="tx1"/>
                </a:solidFill>
              </a:rPr>
              <a:t>Easily handle increasing data volume and application demands</a:t>
            </a:r>
          </a:p>
          <a:p>
            <a:pPr lvl="1"/>
            <a:r>
              <a:rPr lang="en-CA" sz="1800">
                <a:solidFill>
                  <a:schemeClr val="tx1"/>
                </a:solidFill>
              </a:rPr>
              <a:t>Scale up or down as needed, ensuring optimal performance 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AED56DE-9ADB-5FA7-C340-A418907F3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9" r="18861"/>
          <a:stretch/>
        </p:blipFill>
        <p:spPr>
          <a:xfrm>
            <a:off x="6672650" y="1143000"/>
            <a:ext cx="4754880" cy="457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757AA-E99D-44ED-A804-DA2F1791A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1484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C2FEDF6-F60C-4313-BC66-51AF20AB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39540" y="1143000"/>
            <a:ext cx="352460" cy="4572000"/>
          </a:xfrm>
          <a:prstGeom prst="rect">
            <a:avLst/>
          </a:prstGeom>
          <a:solidFill>
            <a:srgbClr val="14849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74BA33-262A-49BB-92B7-8C02967D7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484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6BDC-92C0-962C-725A-78602EF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High Availability: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4FABA1-F41F-B02A-3B0E-0C7537BEB8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625" y="1825625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1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SketchyVTI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OffsetVTI</vt:lpstr>
      <vt:lpstr>Migrating to Azure Database for PostgreSQL</vt:lpstr>
      <vt:lpstr>Introduction</vt:lpstr>
      <vt:lpstr>Current Database Challenges:</vt:lpstr>
      <vt:lpstr>Solution Overview:</vt:lpstr>
      <vt:lpstr>Benefits of Migrating to Azure Database for PostgreSQL</vt:lpstr>
      <vt:lpstr>Ease of Use</vt:lpstr>
      <vt:lpstr>Cost Saving:</vt:lpstr>
      <vt:lpstr>Scalability:</vt:lpstr>
      <vt:lpstr>High Availability:</vt:lpstr>
      <vt:lpstr>Enhanced Security:</vt:lpstr>
      <vt:lpstr>ROI - Analysis</vt:lpstr>
      <vt:lpstr>Migration Strategy:</vt:lpstr>
      <vt:lpstr>User Training:</vt:lpstr>
      <vt:lpstr>Conclusion:</vt:lpstr>
      <vt:lpstr>References: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to Azure Database for PostgreSQL</dc:title>
  <dc:creator>yash soni</dc:creator>
  <cp:revision>1</cp:revision>
  <dcterms:created xsi:type="dcterms:W3CDTF">2023-07-30T16:24:57Z</dcterms:created>
  <dcterms:modified xsi:type="dcterms:W3CDTF">2023-07-31T21:43:16Z</dcterms:modified>
</cp:coreProperties>
</file>