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59" r:id="rId4"/>
    <p:sldId id="270" r:id="rId5"/>
    <p:sldId id="271" r:id="rId6"/>
    <p:sldId id="274" r:id="rId7"/>
    <p:sldId id="273" r:id="rId8"/>
    <p:sldId id="268" r:id="rId9"/>
    <p:sldId id="269" r:id="rId10"/>
    <p:sldId id="277" r:id="rId11"/>
    <p:sldId id="260" r:id="rId12"/>
    <p:sldId id="261" r:id="rId13"/>
    <p:sldId id="262" r:id="rId14"/>
    <p:sldId id="265" r:id="rId15"/>
    <p:sldId id="276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47C17-169F-070B-40DC-DA3BC4A9AF46}" v="10" dt="2023-08-03T23:31:19.679"/>
    <p1510:client id="{7A7E2802-0E75-1E5E-63BB-8716C75C854F}" v="1" dt="2023-08-03T22:06:06.695"/>
    <p1510:client id="{7C125ED3-7C1D-D966-D771-18871FF41F3D}" v="1" dt="2023-08-03T22:09:53.432"/>
    <p1510:client id="{D57071F9-3E38-842C-CBB6-372EBB9411D7}" v="199" dt="2023-08-01T22:13:15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Soni" userId="S::soni68@uwindsor.ca::291c16f5-fab1-436b-be70-53eed9eb9b3c" providerId="AD" clId="Web-{A4994030-F006-2570-8991-6C5A9F5B7476}"/>
    <pc:docChg chg="addSld modSld">
      <pc:chgData name="Yash Soni" userId="S::soni68@uwindsor.ca::291c16f5-fab1-436b-be70-53eed9eb9b3c" providerId="AD" clId="Web-{A4994030-F006-2570-8991-6C5A9F5B7476}" dt="2023-07-25T21:03:22.414" v="154" actId="20577"/>
      <pc:docMkLst>
        <pc:docMk/>
      </pc:docMkLst>
      <pc:sldChg chg="modTransition delAnim">
        <pc:chgData name="Yash Soni" userId="S::soni68@uwindsor.ca::291c16f5-fab1-436b-be70-53eed9eb9b3c" providerId="AD" clId="Web-{A4994030-F006-2570-8991-6C5A9F5B7476}" dt="2023-07-25T15:49:31.970" v="13"/>
        <pc:sldMkLst>
          <pc:docMk/>
          <pc:sldMk cId="3701252222" sldId="256"/>
        </pc:sldMkLst>
      </pc:sldChg>
      <pc:sldChg chg="addSp modTransition">
        <pc:chgData name="Yash Soni" userId="S::soni68@uwindsor.ca::291c16f5-fab1-436b-be70-53eed9eb9b3c" providerId="AD" clId="Web-{A4994030-F006-2570-8991-6C5A9F5B7476}" dt="2023-07-25T19:31:50.567" v="16"/>
        <pc:sldMkLst>
          <pc:docMk/>
          <pc:sldMk cId="580616468" sldId="257"/>
        </pc:sldMkLst>
        <pc:spChg chg="add">
          <ac:chgData name="Yash Soni" userId="S::soni68@uwindsor.ca::291c16f5-fab1-436b-be70-53eed9eb9b3c" providerId="AD" clId="Web-{A4994030-F006-2570-8991-6C5A9F5B7476}" dt="2023-07-25T19:31:50.567" v="16"/>
          <ac:spMkLst>
            <pc:docMk/>
            <pc:sldMk cId="580616468" sldId="257"/>
            <ac:spMk id="3" creationId="{853485EE-890A-8681-2D4E-C56A4D3CC297}"/>
          </ac:spMkLst>
        </pc:spChg>
      </pc:sldChg>
      <pc:sldChg chg="addSp delSp modSp mod modClrScheme delDesignElem chgLayout">
        <pc:chgData name="Yash Soni" userId="S::soni68@uwindsor.ca::291c16f5-fab1-436b-be70-53eed9eb9b3c" providerId="AD" clId="Web-{A4994030-F006-2570-8991-6C5A9F5B7476}" dt="2023-07-25T19:32:31.755" v="18"/>
        <pc:sldMkLst>
          <pc:docMk/>
          <pc:sldMk cId="4272139981" sldId="259"/>
        </pc:sldMkLst>
        <pc:spChg chg="mod ord">
          <ac:chgData name="Yash Soni" userId="S::soni68@uwindsor.ca::291c16f5-fab1-436b-be70-53eed9eb9b3c" providerId="AD" clId="Web-{A4994030-F006-2570-8991-6C5A9F5B7476}" dt="2023-07-25T19:32:31.755" v="18"/>
          <ac:spMkLst>
            <pc:docMk/>
            <pc:sldMk cId="4272139981" sldId="259"/>
            <ac:spMk id="2" creationId="{09339408-BFEC-DEDE-6B89-A3DF303277D3}"/>
          </ac:spMkLst>
        </pc:spChg>
        <pc:spChg chg="mod ord">
          <ac:chgData name="Yash Soni" userId="S::soni68@uwindsor.ca::291c16f5-fab1-436b-be70-53eed9eb9b3c" providerId="AD" clId="Web-{A4994030-F006-2570-8991-6C5A9F5B7476}" dt="2023-07-25T19:32:31.755" v="18"/>
          <ac:spMkLst>
            <pc:docMk/>
            <pc:sldMk cId="4272139981" sldId="259"/>
            <ac:spMk id="3" creationId="{6B98B5EF-1DEC-FBB2-0D3F-0DC30064A8D6}"/>
          </ac:spMkLst>
        </pc:spChg>
        <pc:spChg chg="add del">
          <ac:chgData name="Yash Soni" userId="S::soni68@uwindsor.ca::291c16f5-fab1-436b-be70-53eed9eb9b3c" providerId="AD" clId="Web-{A4994030-F006-2570-8991-6C5A9F5B7476}" dt="2023-07-25T19:32:31.755" v="18"/>
          <ac:spMkLst>
            <pc:docMk/>
            <pc:sldMk cId="4272139981" sldId="259"/>
            <ac:spMk id="588" creationId="{A4798C7F-C8CA-4799-BF37-3AB4642CDB66}"/>
          </ac:spMkLst>
        </pc:spChg>
        <pc:spChg chg="add del">
          <ac:chgData name="Yash Soni" userId="S::soni68@uwindsor.ca::291c16f5-fab1-436b-be70-53eed9eb9b3c" providerId="AD" clId="Web-{A4994030-F006-2570-8991-6C5A9F5B7476}" dt="2023-07-25T19:32:31.755" v="18"/>
          <ac:spMkLst>
            <pc:docMk/>
            <pc:sldMk cId="4272139981" sldId="259"/>
            <ac:spMk id="621" creationId="{216BB147-20D5-4D93-BDA5-1BC614D6A4B2}"/>
          </ac:spMkLst>
        </pc:spChg>
        <pc:spChg chg="add del">
          <ac:chgData name="Yash Soni" userId="S::soni68@uwindsor.ca::291c16f5-fab1-436b-be70-53eed9eb9b3c" providerId="AD" clId="Web-{A4994030-F006-2570-8991-6C5A9F5B7476}" dt="2023-07-25T19:32:31.755" v="18"/>
          <ac:spMkLst>
            <pc:docMk/>
            <pc:sldMk cId="4272139981" sldId="259"/>
            <ac:spMk id="623" creationId="{0A253F60-DE40-4508-A37A-61331DF1DD5D}"/>
          </ac:spMkLst>
        </pc:spChg>
        <pc:spChg chg="add del">
          <ac:chgData name="Yash Soni" userId="S::soni68@uwindsor.ca::291c16f5-fab1-436b-be70-53eed9eb9b3c" providerId="AD" clId="Web-{A4994030-F006-2570-8991-6C5A9F5B7476}" dt="2023-07-25T19:32:31.755" v="18"/>
          <ac:spMkLst>
            <pc:docMk/>
            <pc:sldMk cId="4272139981" sldId="259"/>
            <ac:spMk id="625" creationId="{9A0D6220-3DFE-4182-9152-9135493A6BDA}"/>
          </ac:spMkLst>
        </pc:spChg>
        <pc:spChg chg="add del">
          <ac:chgData name="Yash Soni" userId="S::soni68@uwindsor.ca::291c16f5-fab1-436b-be70-53eed9eb9b3c" providerId="AD" clId="Web-{A4994030-F006-2570-8991-6C5A9F5B7476}" dt="2023-07-25T19:32:31.755" v="18"/>
          <ac:spMkLst>
            <pc:docMk/>
            <pc:sldMk cId="4272139981" sldId="259"/>
            <ac:spMk id="641" creationId="{BA6285CA-6AFA-4F27-AFB5-1B32CDE09B1A}"/>
          </ac:spMkLst>
        </pc:spChg>
        <pc:spChg chg="add del">
          <ac:chgData name="Yash Soni" userId="S::soni68@uwindsor.ca::291c16f5-fab1-436b-be70-53eed9eb9b3c" providerId="AD" clId="Web-{A4994030-F006-2570-8991-6C5A9F5B7476}" dt="2023-07-25T19:32:31.755" v="18"/>
          <ac:spMkLst>
            <pc:docMk/>
            <pc:sldMk cId="4272139981" sldId="259"/>
            <ac:spMk id="643" creationId="{F8DD0EAF-BF73-48D8-A426-3085C4B88FAA}"/>
          </ac:spMkLst>
        </pc:spChg>
        <pc:spChg chg="add del">
          <ac:chgData name="Yash Soni" userId="S::soni68@uwindsor.ca::291c16f5-fab1-436b-be70-53eed9eb9b3c" providerId="AD" clId="Web-{A4994030-F006-2570-8991-6C5A9F5B7476}" dt="2023-07-25T19:32:31.755" v="18"/>
          <ac:spMkLst>
            <pc:docMk/>
            <pc:sldMk cId="4272139981" sldId="259"/>
            <ac:spMk id="645" creationId="{7BCC6446-8462-4A63-9B6F-8F57EC40F648}"/>
          </ac:spMkLst>
        </pc:spChg>
        <pc:grpChg chg="add del">
          <ac:chgData name="Yash Soni" userId="S::soni68@uwindsor.ca::291c16f5-fab1-436b-be70-53eed9eb9b3c" providerId="AD" clId="Web-{A4994030-F006-2570-8991-6C5A9F5B7476}" dt="2023-07-25T19:32:31.755" v="18"/>
          <ac:grpSpMkLst>
            <pc:docMk/>
            <pc:sldMk cId="4272139981" sldId="259"/>
            <ac:grpSpMk id="590" creationId="{87F0794B-55D3-4D2D-BDE7-4688ED321E42}"/>
          </ac:grpSpMkLst>
        </pc:grpChg>
        <pc:grpChg chg="add del">
          <ac:chgData name="Yash Soni" userId="S::soni68@uwindsor.ca::291c16f5-fab1-436b-be70-53eed9eb9b3c" providerId="AD" clId="Web-{A4994030-F006-2570-8991-6C5A9F5B7476}" dt="2023-07-25T19:32:31.755" v="18"/>
          <ac:grpSpMkLst>
            <pc:docMk/>
            <pc:sldMk cId="4272139981" sldId="259"/>
            <ac:grpSpMk id="627" creationId="{44C729BC-90F1-4823-A305-F6F124E93A95}"/>
          </ac:grpSpMkLst>
        </pc:grpChg>
        <pc:grpChg chg="add del">
          <ac:chgData name="Yash Soni" userId="S::soni68@uwindsor.ca::291c16f5-fab1-436b-be70-53eed9eb9b3c" providerId="AD" clId="Web-{A4994030-F006-2570-8991-6C5A9F5B7476}" dt="2023-07-25T19:32:31.755" v="18"/>
          <ac:grpSpMkLst>
            <pc:docMk/>
            <pc:sldMk cId="4272139981" sldId="259"/>
            <ac:grpSpMk id="647" creationId="{8118ECEF-CA6A-4CB6-BCA5-59B2DB40C4AB}"/>
          </ac:grpSpMkLst>
        </pc:grpChg>
      </pc:sldChg>
      <pc:sldChg chg="delAnim">
        <pc:chgData name="Yash Soni" userId="S::soni68@uwindsor.ca::291c16f5-fab1-436b-be70-53eed9eb9b3c" providerId="AD" clId="Web-{A4994030-F006-2570-8991-6C5A9F5B7476}" dt="2023-07-25T15:48:19.844" v="8"/>
        <pc:sldMkLst>
          <pc:docMk/>
          <pc:sldMk cId="2508120784" sldId="260"/>
        </pc:sldMkLst>
      </pc:sldChg>
      <pc:sldChg chg="modSp delAnim">
        <pc:chgData name="Yash Soni" userId="S::soni68@uwindsor.ca::291c16f5-fab1-436b-be70-53eed9eb9b3c" providerId="AD" clId="Web-{A4994030-F006-2570-8991-6C5A9F5B7476}" dt="2023-07-25T15:48:08.126" v="6"/>
        <pc:sldMkLst>
          <pc:docMk/>
          <pc:sldMk cId="3088785321" sldId="265"/>
        </pc:sldMkLst>
        <pc:spChg chg="mod">
          <ac:chgData name="Yash Soni" userId="S::soni68@uwindsor.ca::291c16f5-fab1-436b-be70-53eed9eb9b3c" providerId="AD" clId="Web-{A4994030-F006-2570-8991-6C5A9F5B7476}" dt="2023-07-25T15:46:42.343" v="5" actId="20577"/>
          <ac:spMkLst>
            <pc:docMk/>
            <pc:sldMk cId="3088785321" sldId="265"/>
            <ac:spMk id="2" creationId="{E3A9EDA3-FCE0-8BF3-F508-E0CF0C30B528}"/>
          </ac:spMkLst>
        </pc:spChg>
      </pc:sldChg>
      <pc:sldChg chg="delAnim">
        <pc:chgData name="Yash Soni" userId="S::soni68@uwindsor.ca::291c16f5-fab1-436b-be70-53eed9eb9b3c" providerId="AD" clId="Web-{A4994030-F006-2570-8991-6C5A9F5B7476}" dt="2023-07-25T15:48:28.407" v="9"/>
        <pc:sldMkLst>
          <pc:docMk/>
          <pc:sldMk cId="2579058953" sldId="267"/>
        </pc:sldMkLst>
      </pc:sldChg>
      <pc:sldChg chg="modSp new">
        <pc:chgData name="Yash Soni" userId="S::soni68@uwindsor.ca::291c16f5-fab1-436b-be70-53eed9eb9b3c" providerId="AD" clId="Web-{A4994030-F006-2570-8991-6C5A9F5B7476}" dt="2023-07-25T21:03:22.414" v="154" actId="20577"/>
        <pc:sldMkLst>
          <pc:docMk/>
          <pc:sldMk cId="2944579051" sldId="268"/>
        </pc:sldMkLst>
        <pc:spChg chg="mod">
          <ac:chgData name="Yash Soni" userId="S::soni68@uwindsor.ca::291c16f5-fab1-436b-be70-53eed9eb9b3c" providerId="AD" clId="Web-{A4994030-F006-2570-8991-6C5A9F5B7476}" dt="2023-07-25T19:33:35.553" v="56" actId="20577"/>
          <ac:spMkLst>
            <pc:docMk/>
            <pc:sldMk cId="2944579051" sldId="268"/>
            <ac:spMk id="2" creationId="{668E297D-C98B-5A03-1F45-5C54F77104F7}"/>
          </ac:spMkLst>
        </pc:spChg>
        <pc:spChg chg="mod">
          <ac:chgData name="Yash Soni" userId="S::soni68@uwindsor.ca::291c16f5-fab1-436b-be70-53eed9eb9b3c" providerId="AD" clId="Web-{A4994030-F006-2570-8991-6C5A9F5B7476}" dt="2023-07-25T21:03:22.414" v="154" actId="20577"/>
          <ac:spMkLst>
            <pc:docMk/>
            <pc:sldMk cId="2944579051" sldId="268"/>
            <ac:spMk id="3" creationId="{1FB6814C-C5EE-06BC-CFC8-FF6A73ACB384}"/>
          </ac:spMkLst>
        </pc:spChg>
      </pc:sldChg>
      <pc:sldChg chg="modSp new mod modClrScheme chgLayout">
        <pc:chgData name="Yash Soni" userId="S::soni68@uwindsor.ca::291c16f5-fab1-436b-be70-53eed9eb9b3c" providerId="AD" clId="Web-{A4994030-F006-2570-8991-6C5A9F5B7476}" dt="2023-07-25T19:34:36.023" v="85" actId="20577"/>
        <pc:sldMkLst>
          <pc:docMk/>
          <pc:sldMk cId="3064242583" sldId="269"/>
        </pc:sldMkLst>
        <pc:spChg chg="mod ord">
          <ac:chgData name="Yash Soni" userId="S::soni68@uwindsor.ca::291c16f5-fab1-436b-be70-53eed9eb9b3c" providerId="AD" clId="Web-{A4994030-F006-2570-8991-6C5A9F5B7476}" dt="2023-07-25T19:34:36.023" v="85" actId="20577"/>
          <ac:spMkLst>
            <pc:docMk/>
            <pc:sldMk cId="3064242583" sldId="269"/>
            <ac:spMk id="2" creationId="{51F66F38-79CE-7469-50EF-A6835C6F5DF2}"/>
          </ac:spMkLst>
        </pc:spChg>
        <pc:spChg chg="mod ord">
          <ac:chgData name="Yash Soni" userId="S::soni68@uwindsor.ca::291c16f5-fab1-436b-be70-53eed9eb9b3c" providerId="AD" clId="Web-{A4994030-F006-2570-8991-6C5A9F5B7476}" dt="2023-07-25T19:34:18.694" v="73"/>
          <ac:spMkLst>
            <pc:docMk/>
            <pc:sldMk cId="3064242583" sldId="269"/>
            <ac:spMk id="3" creationId="{FB598723-94CF-077E-3FB7-781B2FB3FA4E}"/>
          </ac:spMkLst>
        </pc:spChg>
      </pc:sldChg>
    </pc:docChg>
  </pc:docChgLst>
  <pc:docChgLst>
    <pc:chgData name="Yash Soni" userId="291c16f5-fab1-436b-be70-53eed9eb9b3c" providerId="ADAL" clId="{2B641541-1E58-4986-906E-0BF0221892B8}"/>
    <pc:docChg chg="undo custSel modSld">
      <pc:chgData name="Yash Soni" userId="291c16f5-fab1-436b-be70-53eed9eb9b3c" providerId="ADAL" clId="{2B641541-1E58-4986-906E-0BF0221892B8}" dt="2023-07-25T23:13:49.084" v="477" actId="20577"/>
      <pc:docMkLst>
        <pc:docMk/>
      </pc:docMkLst>
      <pc:sldChg chg="addSp delSp modSp mod setBg modClrScheme delDesignElem chgLayout">
        <pc:chgData name="Yash Soni" userId="291c16f5-fab1-436b-be70-53eed9eb9b3c" providerId="ADAL" clId="{2B641541-1E58-4986-906E-0BF0221892B8}" dt="2023-07-25T21:13:39.041" v="84" actId="208"/>
        <pc:sldMkLst>
          <pc:docMk/>
          <pc:sldMk cId="2944579051" sldId="268"/>
        </pc:sldMkLst>
        <pc:spChg chg="mod or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2" creationId="{668E297D-C98B-5A03-1F45-5C54F77104F7}"/>
          </ac:spMkLst>
        </pc:spChg>
        <pc:spChg chg="del mod ord">
          <ac:chgData name="Yash Soni" userId="291c16f5-fab1-436b-be70-53eed9eb9b3c" providerId="ADAL" clId="{2B641541-1E58-4986-906E-0BF0221892B8}" dt="2023-07-25T21:08:32.278" v="54" actId="478"/>
          <ac:spMkLst>
            <pc:docMk/>
            <pc:sldMk cId="2944579051" sldId="268"/>
            <ac:spMk id="3" creationId="{1FB6814C-C5EE-06BC-CFC8-FF6A73ACB384}"/>
          </ac:spMkLst>
        </pc:spChg>
        <pc:spChg chg="add del mod ord">
          <ac:chgData name="Yash Soni" userId="291c16f5-fab1-436b-be70-53eed9eb9b3c" providerId="ADAL" clId="{2B641541-1E58-4986-906E-0BF0221892B8}" dt="2023-07-25T21:08:26.687" v="52" actId="478"/>
          <ac:spMkLst>
            <pc:docMk/>
            <pc:sldMk cId="2944579051" sldId="268"/>
            <ac:spMk id="4" creationId="{AA5C838B-951D-48EE-C84B-6C066FEF0DF0}"/>
          </ac:spMkLst>
        </pc:spChg>
        <pc:spChg chg="add del mod">
          <ac:chgData name="Yash Soni" userId="291c16f5-fab1-436b-be70-53eed9eb9b3c" providerId="ADAL" clId="{2B641541-1E58-4986-906E-0BF0221892B8}" dt="2023-07-25T21:08:18.402" v="49" actId="478"/>
          <ac:spMkLst>
            <pc:docMk/>
            <pc:sldMk cId="2944579051" sldId="268"/>
            <ac:spMk id="7" creationId="{E667ABE1-3499-A3A1-A980-B34E1ED95C34}"/>
          </ac:spMkLst>
        </pc:spChg>
        <pc:spChg chg="add del">
          <ac:chgData name="Yash Soni" userId="291c16f5-fab1-436b-be70-53eed9eb9b3c" providerId="ADAL" clId="{2B641541-1E58-4986-906E-0BF0221892B8}" dt="2023-07-25T21:06:01.533" v="34" actId="700"/>
          <ac:spMkLst>
            <pc:docMk/>
            <pc:sldMk cId="2944579051" sldId="268"/>
            <ac:spMk id="9" creationId="{1C582B07-D0F0-4B6B-A5D9-D2F192CB3A4E}"/>
          </ac:spMkLst>
        </pc:spChg>
        <pc:spChg chg="add mod">
          <ac:chgData name="Yash Soni" userId="291c16f5-fab1-436b-be70-53eed9eb9b3c" providerId="ADAL" clId="{2B641541-1E58-4986-906E-0BF0221892B8}" dt="2023-07-25T21:13:39.041" v="84" actId="208"/>
          <ac:spMkLst>
            <pc:docMk/>
            <pc:sldMk cId="2944579051" sldId="268"/>
            <ac:spMk id="10" creationId="{2EAACB65-7DE0-89DC-7824-E5B469D61CCE}"/>
          </ac:spMkLst>
        </pc:spChg>
        <pc:spChg chg="add del">
          <ac:chgData name="Yash Soni" userId="291c16f5-fab1-436b-be70-53eed9eb9b3c" providerId="ADAL" clId="{2B641541-1E58-4986-906E-0BF0221892B8}" dt="2023-07-25T21:06:01.533" v="34" actId="700"/>
          <ac:spMkLst>
            <pc:docMk/>
            <pc:sldMk cId="2944579051" sldId="268"/>
            <ac:spMk id="11" creationId="{90B4ACB0-2B52-48C2-9BC9-553BE73567FC}"/>
          </ac:spMkLst>
        </pc:spChg>
        <pc:spChg chg="add del">
          <ac:chgData name="Yash Soni" userId="291c16f5-fab1-436b-be70-53eed9eb9b3c" providerId="ADAL" clId="{2B641541-1E58-4986-906E-0BF0221892B8}" dt="2023-07-25T21:08:50.973" v="57" actId="26606"/>
          <ac:spMkLst>
            <pc:docMk/>
            <pc:sldMk cId="2944579051" sldId="268"/>
            <ac:spMk id="12" creationId="{A4798C7F-C8CA-4799-BF37-3AB4642CDB66}"/>
          </ac:spMkLst>
        </pc:spChg>
        <pc:spChg chg="add del">
          <ac:chgData name="Yash Soni" userId="291c16f5-fab1-436b-be70-53eed9eb9b3c" providerId="ADAL" clId="{2B641541-1E58-4986-906E-0BF0221892B8}" dt="2023-07-25T21:06:01.533" v="34" actId="700"/>
          <ac:spMkLst>
            <pc:docMk/>
            <pc:sldMk cId="2944579051" sldId="268"/>
            <ac:spMk id="13" creationId="{DA1A4301-6FFC-4C82-A1FA-7634D8CAA8F5}"/>
          </ac:spMkLst>
        </pc:spChg>
        <pc:spChg chg="add del">
          <ac:chgData name="Yash Soni" userId="291c16f5-fab1-436b-be70-53eed9eb9b3c" providerId="ADAL" clId="{2B641541-1E58-4986-906E-0BF0221892B8}" dt="2023-07-25T21:08:50.973" v="57" actId="26606"/>
          <ac:spMkLst>
            <pc:docMk/>
            <pc:sldMk cId="2944579051" sldId="268"/>
            <ac:spMk id="48" creationId="{216BB147-20D5-4D93-BDA5-1BC614D6A4B2}"/>
          </ac:spMkLst>
        </pc:spChg>
        <pc:spChg chg="add del">
          <ac:chgData name="Yash Soni" userId="291c16f5-fab1-436b-be70-53eed9eb9b3c" providerId="ADAL" clId="{2B641541-1E58-4986-906E-0BF0221892B8}" dt="2023-07-25T21:08:50.973" v="57" actId="26606"/>
          <ac:spMkLst>
            <pc:docMk/>
            <pc:sldMk cId="2944579051" sldId="268"/>
            <ac:spMk id="50" creationId="{0A253F60-DE40-4508-A37A-61331DF1DD5D}"/>
          </ac:spMkLst>
        </pc:spChg>
        <pc:spChg chg="add del">
          <ac:chgData name="Yash Soni" userId="291c16f5-fab1-436b-be70-53eed9eb9b3c" providerId="ADAL" clId="{2B641541-1E58-4986-906E-0BF0221892B8}" dt="2023-07-25T21:08:50.973" v="57" actId="26606"/>
          <ac:spMkLst>
            <pc:docMk/>
            <pc:sldMk cId="2944579051" sldId="268"/>
            <ac:spMk id="52" creationId="{3BBF3378-C49E-4B97-A883-6393FBF18C0B}"/>
          </ac:spMkLst>
        </pc:spChg>
        <pc:spChg chg="add del">
          <ac:chgData name="Yash Soni" userId="291c16f5-fab1-436b-be70-53eed9eb9b3c" providerId="ADAL" clId="{2B641541-1E58-4986-906E-0BF0221892B8}" dt="2023-07-25T21:08:50.973" v="57" actId="26606"/>
          <ac:spMkLst>
            <pc:docMk/>
            <pc:sldMk cId="2944579051" sldId="268"/>
            <ac:spMk id="85" creationId="{EB68BB96-3C54-47CE-A559-16FC5968EE9F}"/>
          </ac:spMkLst>
        </pc:spChg>
        <pc:spChg chg="add del">
          <ac:chgData name="Yash Soni" userId="291c16f5-fab1-436b-be70-53eed9eb9b3c" providerId="ADAL" clId="{2B641541-1E58-4986-906E-0BF0221892B8}" dt="2023-07-25T21:08:57.224" v="59" actId="26606"/>
          <ac:spMkLst>
            <pc:docMk/>
            <pc:sldMk cId="2944579051" sldId="268"/>
            <ac:spMk id="89" creationId="{2E08B368-A2A8-4357-B416-37C258EFEE08}"/>
          </ac:spMkLst>
        </pc:spChg>
        <pc:spChg chg="add del">
          <ac:chgData name="Yash Soni" userId="291c16f5-fab1-436b-be70-53eed9eb9b3c" providerId="ADAL" clId="{2B641541-1E58-4986-906E-0BF0221892B8}" dt="2023-07-25T21:08:57.224" v="59" actId="26606"/>
          <ac:spMkLst>
            <pc:docMk/>
            <pc:sldMk cId="2944579051" sldId="268"/>
            <ac:spMk id="91" creationId="{A890253F-325A-4AC7-AF5F-06FB890E8F0E}"/>
          </ac:spMkLst>
        </pc:spChg>
        <pc:spChg chg="add del">
          <ac:chgData name="Yash Soni" userId="291c16f5-fab1-436b-be70-53eed9eb9b3c" providerId="ADAL" clId="{2B641541-1E58-4986-906E-0BF0221892B8}" dt="2023-07-25T21:08:50.973" v="57" actId="26606"/>
          <ac:spMkLst>
            <pc:docMk/>
            <pc:sldMk cId="2944579051" sldId="268"/>
            <ac:spMk id="118" creationId="{1C582B07-D0F0-4B6B-A5D9-D2F192CB3A4E}"/>
          </ac:spMkLst>
        </pc:spChg>
        <pc:spChg chg="add del">
          <ac:chgData name="Yash Soni" userId="291c16f5-fab1-436b-be70-53eed9eb9b3c" providerId="ADAL" clId="{2B641541-1E58-4986-906E-0BF0221892B8}" dt="2023-07-25T21:08:50.973" v="57" actId="26606"/>
          <ac:spMkLst>
            <pc:docMk/>
            <pc:sldMk cId="2944579051" sldId="268"/>
            <ac:spMk id="120" creationId="{7EE60796-BC52-4154-A3A9-773DE8285501}"/>
          </ac:spMkLst>
        </pc:spChg>
        <pc:spChg chg="add del">
          <ac:chgData name="Yash Soni" userId="291c16f5-fab1-436b-be70-53eed9eb9b3c" providerId="ADAL" clId="{2B641541-1E58-4986-906E-0BF0221892B8}" dt="2023-07-25T21:08:50.973" v="57" actId="26606"/>
          <ac:spMkLst>
            <pc:docMk/>
            <pc:sldMk cId="2944579051" sldId="268"/>
            <ac:spMk id="122" creationId="{DA1A4301-6FFC-4C82-A1FA-7634D8CAA8F5}"/>
          </ac:spMkLst>
        </pc:spChg>
        <pc:spChg chg="add del">
          <ac:chgData name="Yash Soni" userId="291c16f5-fab1-436b-be70-53eed9eb9b3c" providerId="ADAL" clId="{2B641541-1E58-4986-906E-0BF0221892B8}" dt="2023-07-25T21:08:50.973" v="57" actId="26606"/>
          <ac:spMkLst>
            <pc:docMk/>
            <pc:sldMk cId="2944579051" sldId="268"/>
            <ac:spMk id="124" creationId="{BFEC1042-3FDC-47A3-BCD7-CA9D052F987E}"/>
          </ac:spMkLst>
        </pc:spChg>
        <pc:spChg chg="add del">
          <ac:chgData name="Yash Soni" userId="291c16f5-fab1-436b-be70-53eed9eb9b3c" providerId="ADAL" clId="{2B641541-1E58-4986-906E-0BF0221892B8}" dt="2023-07-25T21:08:57.224" v="59" actId="26606"/>
          <ac:spMkLst>
            <pc:docMk/>
            <pc:sldMk cId="2944579051" sldId="268"/>
            <ac:spMk id="157" creationId="{A4798C7F-C8CA-4799-BF37-3AB4642CDB66}"/>
          </ac:spMkLst>
        </pc:spChg>
        <pc:spChg chg="add del">
          <ac:chgData name="Yash Soni" userId="291c16f5-fab1-436b-be70-53eed9eb9b3c" providerId="ADAL" clId="{2B641541-1E58-4986-906E-0BF0221892B8}" dt="2023-07-25T21:08:57.224" v="59" actId="26606"/>
          <ac:spMkLst>
            <pc:docMk/>
            <pc:sldMk cId="2944579051" sldId="268"/>
            <ac:spMk id="159" creationId="{216BB147-20D5-4D93-BDA5-1BC614D6A4B2}"/>
          </ac:spMkLst>
        </pc:spChg>
        <pc:spChg chg="add del">
          <ac:chgData name="Yash Soni" userId="291c16f5-fab1-436b-be70-53eed9eb9b3c" providerId="ADAL" clId="{2B641541-1E58-4986-906E-0BF0221892B8}" dt="2023-07-25T21:08:57.224" v="59" actId="26606"/>
          <ac:spMkLst>
            <pc:docMk/>
            <pc:sldMk cId="2944579051" sldId="268"/>
            <ac:spMk id="160" creationId="{0A253F60-DE40-4508-A37A-61331DF1DD5D}"/>
          </ac:spMkLst>
        </pc:spChg>
        <pc:spChg chg="add del">
          <ac:chgData name="Yash Soni" userId="291c16f5-fab1-436b-be70-53eed9eb9b3c" providerId="ADAL" clId="{2B641541-1E58-4986-906E-0BF0221892B8}" dt="2023-07-25T21:08:57.224" v="59" actId="26606"/>
          <ac:spMkLst>
            <pc:docMk/>
            <pc:sldMk cId="2944579051" sldId="268"/>
            <ac:spMk id="161" creationId="{9A0D6220-3DFE-4182-9152-9135493A6BDA}"/>
          </ac:spMkLst>
        </pc:spChg>
        <pc:spChg chg="add del">
          <ac:chgData name="Yash Soni" userId="291c16f5-fab1-436b-be70-53eed9eb9b3c" providerId="ADAL" clId="{2B641541-1E58-4986-906E-0BF0221892B8}" dt="2023-07-25T21:08:57.224" v="59" actId="26606"/>
          <ac:spMkLst>
            <pc:docMk/>
            <pc:sldMk cId="2944579051" sldId="268"/>
            <ac:spMk id="163" creationId="{1C582B07-D0F0-4B6B-A5D9-D2F192CB3A4E}"/>
          </ac:spMkLst>
        </pc:spChg>
        <pc:spChg chg="add del">
          <ac:chgData name="Yash Soni" userId="291c16f5-fab1-436b-be70-53eed9eb9b3c" providerId="ADAL" clId="{2B641541-1E58-4986-906E-0BF0221892B8}" dt="2023-07-25T21:08:57.224" v="59" actId="26606"/>
          <ac:spMkLst>
            <pc:docMk/>
            <pc:sldMk cId="2944579051" sldId="268"/>
            <ac:spMk id="164" creationId="{B205CA4C-4876-4E28-97E0-1162D662A29A}"/>
          </ac:spMkLst>
        </pc:spChg>
        <pc:spChg chg="ad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169" creationId="{A4798C7F-C8CA-4799-BF37-3AB4642CDB66}"/>
          </ac:spMkLst>
        </pc:spChg>
        <pc:spChg chg="ad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171" creationId="{216BB147-20D5-4D93-BDA5-1BC614D6A4B2}"/>
          </ac:spMkLst>
        </pc:spChg>
        <pc:spChg chg="ad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172" creationId="{0A253F60-DE40-4508-A37A-61331DF1DD5D}"/>
          </ac:spMkLst>
        </pc:spChg>
        <pc:spChg chg="ad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173" creationId="{3BBF3378-C49E-4B97-A883-6393FBF18C0B}"/>
          </ac:spMkLst>
        </pc:spChg>
        <pc:spChg chg="ad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175" creationId="{EB68BB96-3C54-47CE-A559-16FC5968EE9F}"/>
          </ac:spMkLst>
        </pc:spChg>
        <pc:spChg chg="ad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180" creationId="{1C582B07-D0F0-4B6B-A5D9-D2F192CB3A4E}"/>
          </ac:spMkLst>
        </pc:spChg>
        <pc:spChg chg="ad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181" creationId="{3712ED8D-807A-4E94-A9AF-C44676151773}"/>
          </ac:spMkLst>
        </pc:spChg>
        <pc:spChg chg="ad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182" creationId="{DA1A4301-6FFC-4C82-A1FA-7634D8CAA8F5}"/>
          </ac:spMkLst>
        </pc:spChg>
        <pc:spChg chg="add">
          <ac:chgData name="Yash Soni" userId="291c16f5-fab1-436b-be70-53eed9eb9b3c" providerId="ADAL" clId="{2B641541-1E58-4986-906E-0BF0221892B8}" dt="2023-07-25T21:08:57.293" v="60" actId="26606"/>
          <ac:spMkLst>
            <pc:docMk/>
            <pc:sldMk cId="2944579051" sldId="268"/>
            <ac:spMk id="183" creationId="{D8667B21-A39C-4ABB-9CED-0DD4CD739502}"/>
          </ac:spMkLst>
        </pc:spChg>
        <pc:grpChg chg="add del">
          <ac:chgData name="Yash Soni" userId="291c16f5-fab1-436b-be70-53eed9eb9b3c" providerId="ADAL" clId="{2B641541-1E58-4986-906E-0BF0221892B8}" dt="2023-07-25T21:06:01.533" v="34" actId="700"/>
          <ac:grpSpMkLst>
            <pc:docMk/>
            <pc:sldMk cId="2944579051" sldId="268"/>
            <ac:grpSpMk id="15" creationId="{8323DD1D-77DE-48B2-A0A0-6265801531E5}"/>
          </ac:grpSpMkLst>
        </pc:grpChg>
        <pc:grpChg chg="add del">
          <ac:chgData name="Yash Soni" userId="291c16f5-fab1-436b-be70-53eed9eb9b3c" providerId="ADAL" clId="{2B641541-1E58-4986-906E-0BF0221892B8}" dt="2023-07-25T21:08:50.973" v="57" actId="26606"/>
          <ac:grpSpMkLst>
            <pc:docMk/>
            <pc:sldMk cId="2944579051" sldId="268"/>
            <ac:grpSpMk id="17" creationId="{87F0794B-55D3-4D2D-BDE7-4688ED321E42}"/>
          </ac:grpSpMkLst>
        </pc:grpChg>
        <pc:grpChg chg="add del">
          <ac:chgData name="Yash Soni" userId="291c16f5-fab1-436b-be70-53eed9eb9b3c" providerId="ADAL" clId="{2B641541-1E58-4986-906E-0BF0221892B8}" dt="2023-07-25T21:08:50.973" v="57" actId="26606"/>
          <ac:grpSpMkLst>
            <pc:docMk/>
            <pc:sldMk cId="2944579051" sldId="268"/>
            <ac:grpSpMk id="54" creationId="{DA3D4001-286E-4CB2-B293-3058BDDC8221}"/>
          </ac:grpSpMkLst>
        </pc:grpChg>
        <pc:grpChg chg="add del">
          <ac:chgData name="Yash Soni" userId="291c16f5-fab1-436b-be70-53eed9eb9b3c" providerId="ADAL" clId="{2B641541-1E58-4986-906E-0BF0221892B8}" dt="2023-07-25T21:08:50.973" v="57" actId="26606"/>
          <ac:grpSpMkLst>
            <pc:docMk/>
            <pc:sldMk cId="2944579051" sldId="268"/>
            <ac:grpSpMk id="87" creationId="{BDDD9304-3AB6-4BE9-833E-9C1B3EC42182}"/>
          </ac:grpSpMkLst>
        </pc:grpChg>
        <pc:grpChg chg="add del">
          <ac:chgData name="Yash Soni" userId="291c16f5-fab1-436b-be70-53eed9eb9b3c" providerId="ADAL" clId="{2B641541-1E58-4986-906E-0BF0221892B8}" dt="2023-07-25T21:08:57.224" v="59" actId="26606"/>
          <ac:grpSpMkLst>
            <pc:docMk/>
            <pc:sldMk cId="2944579051" sldId="268"/>
            <ac:grpSpMk id="93" creationId="{8323DD1D-77DE-48B2-A0A0-6265801531E5}"/>
          </ac:grpSpMkLst>
        </pc:grpChg>
        <pc:grpChg chg="add del">
          <ac:chgData name="Yash Soni" userId="291c16f5-fab1-436b-be70-53eed9eb9b3c" providerId="ADAL" clId="{2B641541-1E58-4986-906E-0BF0221892B8}" dt="2023-07-25T21:08:50.973" v="57" actId="26606"/>
          <ac:grpSpMkLst>
            <pc:docMk/>
            <pc:sldMk cId="2944579051" sldId="268"/>
            <ac:grpSpMk id="126" creationId="{8323DD1D-77DE-48B2-A0A0-6265801531E5}"/>
          </ac:grpSpMkLst>
        </pc:grpChg>
        <pc:grpChg chg="add del">
          <ac:chgData name="Yash Soni" userId="291c16f5-fab1-436b-be70-53eed9eb9b3c" providerId="ADAL" clId="{2B641541-1E58-4986-906E-0BF0221892B8}" dt="2023-07-25T21:08:57.224" v="59" actId="26606"/>
          <ac:grpSpMkLst>
            <pc:docMk/>
            <pc:sldMk cId="2944579051" sldId="268"/>
            <ac:grpSpMk id="158" creationId="{87F0794B-55D3-4D2D-BDE7-4688ED321E42}"/>
          </ac:grpSpMkLst>
        </pc:grpChg>
        <pc:grpChg chg="add del">
          <ac:chgData name="Yash Soni" userId="291c16f5-fab1-436b-be70-53eed9eb9b3c" providerId="ADAL" clId="{2B641541-1E58-4986-906E-0BF0221892B8}" dt="2023-07-25T21:08:57.224" v="59" actId="26606"/>
          <ac:grpSpMkLst>
            <pc:docMk/>
            <pc:sldMk cId="2944579051" sldId="268"/>
            <ac:grpSpMk id="162" creationId="{44C729BC-90F1-4823-A305-F6F124E93A95}"/>
          </ac:grpSpMkLst>
        </pc:grpChg>
        <pc:grpChg chg="add">
          <ac:chgData name="Yash Soni" userId="291c16f5-fab1-436b-be70-53eed9eb9b3c" providerId="ADAL" clId="{2B641541-1E58-4986-906E-0BF0221892B8}" dt="2023-07-25T21:08:57.293" v="60" actId="26606"/>
          <ac:grpSpMkLst>
            <pc:docMk/>
            <pc:sldMk cId="2944579051" sldId="268"/>
            <ac:grpSpMk id="170" creationId="{87F0794B-55D3-4D2D-BDE7-4688ED321E42}"/>
          </ac:grpSpMkLst>
        </pc:grpChg>
        <pc:grpChg chg="add">
          <ac:chgData name="Yash Soni" userId="291c16f5-fab1-436b-be70-53eed9eb9b3c" providerId="ADAL" clId="{2B641541-1E58-4986-906E-0BF0221892B8}" dt="2023-07-25T21:08:57.293" v="60" actId="26606"/>
          <ac:grpSpMkLst>
            <pc:docMk/>
            <pc:sldMk cId="2944579051" sldId="268"/>
            <ac:grpSpMk id="174" creationId="{DA3D4001-286E-4CB2-B293-3058BDDC8221}"/>
          </ac:grpSpMkLst>
        </pc:grpChg>
        <pc:grpChg chg="add">
          <ac:chgData name="Yash Soni" userId="291c16f5-fab1-436b-be70-53eed9eb9b3c" providerId="ADAL" clId="{2B641541-1E58-4986-906E-0BF0221892B8}" dt="2023-07-25T21:08:57.293" v="60" actId="26606"/>
          <ac:grpSpMkLst>
            <pc:docMk/>
            <pc:sldMk cId="2944579051" sldId="268"/>
            <ac:grpSpMk id="176" creationId="{BDDD9304-3AB6-4BE9-833E-9C1B3EC42182}"/>
          </ac:grpSpMkLst>
        </pc:grpChg>
        <pc:grpChg chg="add">
          <ac:chgData name="Yash Soni" userId="291c16f5-fab1-436b-be70-53eed9eb9b3c" providerId="ADAL" clId="{2B641541-1E58-4986-906E-0BF0221892B8}" dt="2023-07-25T21:08:57.293" v="60" actId="26606"/>
          <ac:grpSpMkLst>
            <pc:docMk/>
            <pc:sldMk cId="2944579051" sldId="268"/>
            <ac:grpSpMk id="184" creationId="{8323DD1D-77DE-48B2-A0A0-6265801531E5}"/>
          </ac:grpSpMkLst>
        </pc:grpChg>
        <pc:picChg chg="add mod ord">
          <ac:chgData name="Yash Soni" userId="291c16f5-fab1-436b-be70-53eed9eb9b3c" providerId="ADAL" clId="{2B641541-1E58-4986-906E-0BF0221892B8}" dt="2023-07-25T21:08:57.293" v="60" actId="26606"/>
          <ac:picMkLst>
            <pc:docMk/>
            <pc:sldMk cId="2944579051" sldId="268"/>
            <ac:picMk id="5" creationId="{ECE41E9D-F9EA-5360-4428-CAB723E7DBF1}"/>
          </ac:picMkLst>
        </pc:picChg>
      </pc:sldChg>
      <pc:sldChg chg="addSp delSp modSp mod setBg">
        <pc:chgData name="Yash Soni" userId="291c16f5-fab1-436b-be70-53eed9eb9b3c" providerId="ADAL" clId="{2B641541-1E58-4986-906E-0BF0221892B8}" dt="2023-07-25T23:13:49.084" v="477" actId="20577"/>
        <pc:sldMkLst>
          <pc:docMk/>
          <pc:sldMk cId="3064242583" sldId="269"/>
        </pc:sldMkLst>
        <pc:spChg chg="mod">
          <ac:chgData name="Yash Soni" userId="291c16f5-fab1-436b-be70-53eed9eb9b3c" providerId="ADAL" clId="{2B641541-1E58-4986-906E-0BF0221892B8}" dt="2023-07-25T21:27:43.206" v="422" actId="26606"/>
          <ac:spMkLst>
            <pc:docMk/>
            <pc:sldMk cId="3064242583" sldId="269"/>
            <ac:spMk id="2" creationId="{51F66F38-79CE-7469-50EF-A6835C6F5DF2}"/>
          </ac:spMkLst>
        </pc:spChg>
        <pc:spChg chg="mod">
          <ac:chgData name="Yash Soni" userId="291c16f5-fab1-436b-be70-53eed9eb9b3c" providerId="ADAL" clId="{2B641541-1E58-4986-906E-0BF0221892B8}" dt="2023-07-25T23:13:49.084" v="477" actId="20577"/>
          <ac:spMkLst>
            <pc:docMk/>
            <pc:sldMk cId="3064242583" sldId="269"/>
            <ac:spMk id="3" creationId="{FB598723-94CF-077E-3FB7-781B2FB3FA4E}"/>
          </ac:spMkLst>
        </pc:spChg>
        <pc:spChg chg="add del">
          <ac:chgData name="Yash Soni" userId="291c16f5-fab1-436b-be70-53eed9eb9b3c" providerId="ADAL" clId="{2B641541-1E58-4986-906E-0BF0221892B8}" dt="2023-07-25T21:27:43.206" v="422" actId="26606"/>
          <ac:spMkLst>
            <pc:docMk/>
            <pc:sldMk cId="3064242583" sldId="269"/>
            <ac:spMk id="9" creationId="{1C582B07-D0F0-4B6B-A5D9-D2F192CB3A4E}"/>
          </ac:spMkLst>
        </pc:spChg>
        <pc:spChg chg="add del">
          <ac:chgData name="Yash Soni" userId="291c16f5-fab1-436b-be70-53eed9eb9b3c" providerId="ADAL" clId="{2B641541-1E58-4986-906E-0BF0221892B8}" dt="2023-07-25T21:27:43.206" v="422" actId="26606"/>
          <ac:spMkLst>
            <pc:docMk/>
            <pc:sldMk cId="3064242583" sldId="269"/>
            <ac:spMk id="11" creationId="{533901C1-0E99-46F3-9F74-F447C46AD592}"/>
          </ac:spMkLst>
        </pc:spChg>
        <pc:spChg chg="add del">
          <ac:chgData name="Yash Soni" userId="291c16f5-fab1-436b-be70-53eed9eb9b3c" providerId="ADAL" clId="{2B641541-1E58-4986-906E-0BF0221892B8}" dt="2023-07-25T21:27:43.206" v="422" actId="26606"/>
          <ac:spMkLst>
            <pc:docMk/>
            <pc:sldMk cId="3064242583" sldId="269"/>
            <ac:spMk id="13" creationId="{DA1A4301-6FFC-4C82-A1FA-7634D8CAA8F5}"/>
          </ac:spMkLst>
        </pc:spChg>
        <pc:spChg chg="add del">
          <ac:chgData name="Yash Soni" userId="291c16f5-fab1-436b-be70-53eed9eb9b3c" providerId="ADAL" clId="{2B641541-1E58-4986-906E-0BF0221892B8}" dt="2023-07-25T21:26:21.311" v="416" actId="26606"/>
          <ac:spMkLst>
            <pc:docMk/>
            <pc:sldMk cId="3064242583" sldId="269"/>
            <ac:spMk id="49" creationId="{1C582B07-D0F0-4B6B-A5D9-D2F192CB3A4E}"/>
          </ac:spMkLst>
        </pc:spChg>
        <pc:spChg chg="add del">
          <ac:chgData name="Yash Soni" userId="291c16f5-fab1-436b-be70-53eed9eb9b3c" providerId="ADAL" clId="{2B641541-1E58-4986-906E-0BF0221892B8}" dt="2023-07-25T21:26:21.311" v="416" actId="26606"/>
          <ac:spMkLst>
            <pc:docMk/>
            <pc:sldMk cId="3064242583" sldId="269"/>
            <ac:spMk id="51" creationId="{B205CA4C-4876-4E28-97E0-1162D662A29A}"/>
          </ac:spMkLst>
        </pc:spChg>
        <pc:spChg chg="add del">
          <ac:chgData name="Yash Soni" userId="291c16f5-fab1-436b-be70-53eed9eb9b3c" providerId="ADAL" clId="{2B641541-1E58-4986-906E-0BF0221892B8}" dt="2023-07-25T21:26:21.311" v="416" actId="26606"/>
          <ac:spMkLst>
            <pc:docMk/>
            <pc:sldMk cId="3064242583" sldId="269"/>
            <ac:spMk id="53" creationId="{2E08B368-A2A8-4357-B416-37C258EFEE08}"/>
          </ac:spMkLst>
        </pc:spChg>
        <pc:spChg chg="add del">
          <ac:chgData name="Yash Soni" userId="291c16f5-fab1-436b-be70-53eed9eb9b3c" providerId="ADAL" clId="{2B641541-1E58-4986-906E-0BF0221892B8}" dt="2023-07-25T21:26:21.311" v="416" actId="26606"/>
          <ac:spMkLst>
            <pc:docMk/>
            <pc:sldMk cId="3064242583" sldId="269"/>
            <ac:spMk id="55" creationId="{A890253F-325A-4AC7-AF5F-06FB890E8F0E}"/>
          </ac:spMkLst>
        </pc:spChg>
        <pc:spChg chg="add del">
          <ac:chgData name="Yash Soni" userId="291c16f5-fab1-436b-be70-53eed9eb9b3c" providerId="ADAL" clId="{2B641541-1E58-4986-906E-0BF0221892B8}" dt="2023-07-25T21:26:23.187" v="418" actId="26606"/>
          <ac:spMkLst>
            <pc:docMk/>
            <pc:sldMk cId="3064242583" sldId="269"/>
            <ac:spMk id="88" creationId="{1C582B07-D0F0-4B6B-A5D9-D2F192CB3A4E}"/>
          </ac:spMkLst>
        </pc:spChg>
        <pc:spChg chg="add del">
          <ac:chgData name="Yash Soni" userId="291c16f5-fab1-436b-be70-53eed9eb9b3c" providerId="ADAL" clId="{2B641541-1E58-4986-906E-0BF0221892B8}" dt="2023-07-25T21:26:23.187" v="418" actId="26606"/>
          <ac:spMkLst>
            <pc:docMk/>
            <pc:sldMk cId="3064242583" sldId="269"/>
            <ac:spMk id="89" creationId="{3712ED8D-807A-4E94-A9AF-C44676151773}"/>
          </ac:spMkLst>
        </pc:spChg>
        <pc:spChg chg="add del">
          <ac:chgData name="Yash Soni" userId="291c16f5-fab1-436b-be70-53eed9eb9b3c" providerId="ADAL" clId="{2B641541-1E58-4986-906E-0BF0221892B8}" dt="2023-07-25T21:26:23.187" v="418" actId="26606"/>
          <ac:spMkLst>
            <pc:docMk/>
            <pc:sldMk cId="3064242583" sldId="269"/>
            <ac:spMk id="90" creationId="{DA1A4301-6FFC-4C82-A1FA-7634D8CAA8F5}"/>
          </ac:spMkLst>
        </pc:spChg>
        <pc:spChg chg="add del">
          <ac:chgData name="Yash Soni" userId="291c16f5-fab1-436b-be70-53eed9eb9b3c" providerId="ADAL" clId="{2B641541-1E58-4986-906E-0BF0221892B8}" dt="2023-07-25T21:26:23.187" v="418" actId="26606"/>
          <ac:spMkLst>
            <pc:docMk/>
            <pc:sldMk cId="3064242583" sldId="269"/>
            <ac:spMk id="91" creationId="{D8667B21-A39C-4ABB-9CED-0DD4CD739502}"/>
          </ac:spMkLst>
        </pc:spChg>
        <pc:spChg chg="add del">
          <ac:chgData name="Yash Soni" userId="291c16f5-fab1-436b-be70-53eed9eb9b3c" providerId="ADAL" clId="{2B641541-1E58-4986-906E-0BF0221892B8}" dt="2023-07-25T21:27:40.482" v="420" actId="26606"/>
          <ac:spMkLst>
            <pc:docMk/>
            <pc:sldMk cId="3064242583" sldId="269"/>
            <ac:spMk id="94" creationId="{1C582B07-D0F0-4B6B-A5D9-D2F192CB3A4E}"/>
          </ac:spMkLst>
        </pc:spChg>
        <pc:spChg chg="add del">
          <ac:chgData name="Yash Soni" userId="291c16f5-fab1-436b-be70-53eed9eb9b3c" providerId="ADAL" clId="{2B641541-1E58-4986-906E-0BF0221892B8}" dt="2023-07-25T21:27:40.482" v="420" actId="26606"/>
          <ac:spMkLst>
            <pc:docMk/>
            <pc:sldMk cId="3064242583" sldId="269"/>
            <ac:spMk id="95" creationId="{90B4ACB0-2B52-48C2-9BC9-553BE73567FC}"/>
          </ac:spMkLst>
        </pc:spChg>
        <pc:spChg chg="add del">
          <ac:chgData name="Yash Soni" userId="291c16f5-fab1-436b-be70-53eed9eb9b3c" providerId="ADAL" clId="{2B641541-1E58-4986-906E-0BF0221892B8}" dt="2023-07-25T21:27:40.482" v="420" actId="26606"/>
          <ac:spMkLst>
            <pc:docMk/>
            <pc:sldMk cId="3064242583" sldId="269"/>
            <ac:spMk id="96" creationId="{DA1A4301-6FFC-4C82-A1FA-7634D8CAA8F5}"/>
          </ac:spMkLst>
        </pc:spChg>
        <pc:spChg chg="add del">
          <ac:chgData name="Yash Soni" userId="291c16f5-fab1-436b-be70-53eed9eb9b3c" providerId="ADAL" clId="{2B641541-1E58-4986-906E-0BF0221892B8}" dt="2023-07-25T21:27:43.206" v="422" actId="26606"/>
          <ac:spMkLst>
            <pc:docMk/>
            <pc:sldMk cId="3064242583" sldId="269"/>
            <ac:spMk id="100" creationId="{1C582B07-D0F0-4B6B-A5D9-D2F192CB3A4E}"/>
          </ac:spMkLst>
        </pc:spChg>
        <pc:spChg chg="add del">
          <ac:chgData name="Yash Soni" userId="291c16f5-fab1-436b-be70-53eed9eb9b3c" providerId="ADAL" clId="{2B641541-1E58-4986-906E-0BF0221892B8}" dt="2023-07-25T21:27:43.206" v="422" actId="26606"/>
          <ac:spMkLst>
            <pc:docMk/>
            <pc:sldMk cId="3064242583" sldId="269"/>
            <ac:spMk id="101" creationId="{7EE60796-BC52-4154-A3A9-773DE8285501}"/>
          </ac:spMkLst>
        </pc:spChg>
        <pc:spChg chg="add del">
          <ac:chgData name="Yash Soni" userId="291c16f5-fab1-436b-be70-53eed9eb9b3c" providerId="ADAL" clId="{2B641541-1E58-4986-906E-0BF0221892B8}" dt="2023-07-25T21:27:43.206" v="422" actId="26606"/>
          <ac:spMkLst>
            <pc:docMk/>
            <pc:sldMk cId="3064242583" sldId="269"/>
            <ac:spMk id="102" creationId="{DA1A4301-6FFC-4C82-A1FA-7634D8CAA8F5}"/>
          </ac:spMkLst>
        </pc:spChg>
        <pc:spChg chg="add del">
          <ac:chgData name="Yash Soni" userId="291c16f5-fab1-436b-be70-53eed9eb9b3c" providerId="ADAL" clId="{2B641541-1E58-4986-906E-0BF0221892B8}" dt="2023-07-25T21:27:43.206" v="422" actId="26606"/>
          <ac:spMkLst>
            <pc:docMk/>
            <pc:sldMk cId="3064242583" sldId="269"/>
            <ac:spMk id="103" creationId="{BFEC1042-3FDC-47A3-BCD7-CA9D052F987E}"/>
          </ac:spMkLst>
        </pc:spChg>
        <pc:grpChg chg="add del">
          <ac:chgData name="Yash Soni" userId="291c16f5-fab1-436b-be70-53eed9eb9b3c" providerId="ADAL" clId="{2B641541-1E58-4986-906E-0BF0221892B8}" dt="2023-07-25T21:27:43.206" v="422" actId="26606"/>
          <ac:grpSpMkLst>
            <pc:docMk/>
            <pc:sldMk cId="3064242583" sldId="269"/>
            <ac:grpSpMk id="15" creationId="{8323DD1D-77DE-48B2-A0A0-6265801531E5}"/>
          </ac:grpSpMkLst>
        </pc:grpChg>
        <pc:grpChg chg="add del">
          <ac:chgData name="Yash Soni" userId="291c16f5-fab1-436b-be70-53eed9eb9b3c" providerId="ADAL" clId="{2B641541-1E58-4986-906E-0BF0221892B8}" dt="2023-07-25T21:26:21.311" v="416" actId="26606"/>
          <ac:grpSpMkLst>
            <pc:docMk/>
            <pc:sldMk cId="3064242583" sldId="269"/>
            <ac:grpSpMk id="57" creationId="{8323DD1D-77DE-48B2-A0A0-6265801531E5}"/>
          </ac:grpSpMkLst>
        </pc:grpChg>
        <pc:grpChg chg="add del">
          <ac:chgData name="Yash Soni" userId="291c16f5-fab1-436b-be70-53eed9eb9b3c" providerId="ADAL" clId="{2B641541-1E58-4986-906E-0BF0221892B8}" dt="2023-07-25T21:26:23.187" v="418" actId="26606"/>
          <ac:grpSpMkLst>
            <pc:docMk/>
            <pc:sldMk cId="3064242583" sldId="269"/>
            <ac:grpSpMk id="92" creationId="{8323DD1D-77DE-48B2-A0A0-6265801531E5}"/>
          </ac:grpSpMkLst>
        </pc:grpChg>
        <pc:grpChg chg="add del">
          <ac:chgData name="Yash Soni" userId="291c16f5-fab1-436b-be70-53eed9eb9b3c" providerId="ADAL" clId="{2B641541-1E58-4986-906E-0BF0221892B8}" dt="2023-07-25T21:27:40.482" v="420" actId="26606"/>
          <ac:grpSpMkLst>
            <pc:docMk/>
            <pc:sldMk cId="3064242583" sldId="269"/>
            <ac:grpSpMk id="97" creationId="{8323DD1D-77DE-48B2-A0A0-6265801531E5}"/>
          </ac:grpSpMkLst>
        </pc:grpChg>
        <pc:grpChg chg="add del">
          <ac:chgData name="Yash Soni" userId="291c16f5-fab1-436b-be70-53eed9eb9b3c" providerId="ADAL" clId="{2B641541-1E58-4986-906E-0BF0221892B8}" dt="2023-07-25T21:27:43.206" v="422" actId="26606"/>
          <ac:grpSpMkLst>
            <pc:docMk/>
            <pc:sldMk cId="3064242583" sldId="269"/>
            <ac:grpSpMk id="104" creationId="{8323DD1D-77DE-48B2-A0A0-6265801531E5}"/>
          </ac:grpSpMkLst>
        </pc:grpChg>
        <pc:picChg chg="add mod">
          <ac:chgData name="Yash Soni" userId="291c16f5-fab1-436b-be70-53eed9eb9b3c" providerId="ADAL" clId="{2B641541-1E58-4986-906E-0BF0221892B8}" dt="2023-07-25T21:27:43.206" v="422" actId="26606"/>
          <ac:picMkLst>
            <pc:docMk/>
            <pc:sldMk cId="3064242583" sldId="269"/>
            <ac:picMk id="5" creationId="{7A142C18-834A-5668-EA6E-AB34B82617C1}"/>
          </ac:picMkLst>
        </pc:picChg>
      </pc:sldChg>
    </pc:docChg>
  </pc:docChgLst>
  <pc:docChgLst>
    <pc:chgData name="Vinayak Sharma" userId="S::sharm981@uwindsor.ca::1b9a570c-4898-4a9a-b2f6-d4c53d404a7f" providerId="AD" clId="Web-{7A7E2802-0E75-1E5E-63BB-8716C75C854F}"/>
    <pc:docChg chg="sldOrd">
      <pc:chgData name="Vinayak Sharma" userId="S::sharm981@uwindsor.ca::1b9a570c-4898-4a9a-b2f6-d4c53d404a7f" providerId="AD" clId="Web-{7A7E2802-0E75-1E5E-63BB-8716C75C854F}" dt="2023-08-03T22:06:06.695" v="0"/>
      <pc:docMkLst>
        <pc:docMk/>
      </pc:docMkLst>
      <pc:sldChg chg="ord">
        <pc:chgData name="Vinayak Sharma" userId="S::sharm981@uwindsor.ca::1b9a570c-4898-4a9a-b2f6-d4c53d404a7f" providerId="AD" clId="Web-{7A7E2802-0E75-1E5E-63BB-8716C75C854F}" dt="2023-08-03T22:06:06.695" v="0"/>
        <pc:sldMkLst>
          <pc:docMk/>
          <pc:sldMk cId="2944579051" sldId="268"/>
        </pc:sldMkLst>
      </pc:sldChg>
    </pc:docChg>
  </pc:docChgLst>
  <pc:docChgLst>
    <pc:chgData name="Yash Soni" userId="S::soni68@uwindsor.ca::291c16f5-fab1-436b-be70-53eed9eb9b3c" providerId="AD" clId="Web-{BEAD7DD3-9B4F-779A-333E-CAB8BA3CFCAE}"/>
    <pc:docChg chg="modSld">
      <pc:chgData name="Yash Soni" userId="S::soni68@uwindsor.ca::291c16f5-fab1-436b-be70-53eed9eb9b3c" providerId="AD" clId="Web-{BEAD7DD3-9B4F-779A-333E-CAB8BA3CFCAE}" dt="2023-07-30T02:33:33.286" v="5"/>
      <pc:docMkLst>
        <pc:docMk/>
      </pc:docMkLst>
      <pc:sldChg chg="addSp delSp modSp">
        <pc:chgData name="Yash Soni" userId="S::soni68@uwindsor.ca::291c16f5-fab1-436b-be70-53eed9eb9b3c" providerId="AD" clId="Web-{BEAD7DD3-9B4F-779A-333E-CAB8BA3CFCAE}" dt="2023-07-30T02:33:33.286" v="5"/>
        <pc:sldMkLst>
          <pc:docMk/>
          <pc:sldMk cId="410825740" sldId="271"/>
        </pc:sldMkLst>
        <pc:spChg chg="add del mod">
          <ac:chgData name="Yash Soni" userId="S::soni68@uwindsor.ca::291c16f5-fab1-436b-be70-53eed9eb9b3c" providerId="AD" clId="Web-{BEAD7DD3-9B4F-779A-333E-CAB8BA3CFCAE}" dt="2023-07-30T02:33:33.286" v="4"/>
          <ac:spMkLst>
            <pc:docMk/>
            <pc:sldMk cId="410825740" sldId="271"/>
            <ac:spMk id="5" creationId="{4C0505C3-AA4D-EFA8-704E-03655B21F7DA}"/>
          </ac:spMkLst>
        </pc:spChg>
        <pc:picChg chg="add del mod">
          <ac:chgData name="Yash Soni" userId="S::soni68@uwindsor.ca::291c16f5-fab1-436b-be70-53eed9eb9b3c" providerId="AD" clId="Web-{BEAD7DD3-9B4F-779A-333E-CAB8BA3CFCAE}" dt="2023-07-30T02:33:33.286" v="5"/>
          <ac:picMkLst>
            <pc:docMk/>
            <pc:sldMk cId="410825740" sldId="271"/>
            <ac:picMk id="4" creationId="{DD55C60A-F32B-C3AE-195D-0E6205AA57DC}"/>
          </ac:picMkLst>
        </pc:picChg>
      </pc:sldChg>
    </pc:docChg>
  </pc:docChgLst>
  <pc:docChgLst>
    <pc:chgData name="Vinayak Sharma" userId="S::sharm981@uwindsor.ca::1b9a570c-4898-4a9a-b2f6-d4c53d404a7f" providerId="AD" clId="Web-{B9CD68B1-FDA8-5B8E-7EF0-A82CD5664ED5}"/>
    <pc:docChg chg="modSld">
      <pc:chgData name="Vinayak Sharma" userId="S::sharm981@uwindsor.ca::1b9a570c-4898-4a9a-b2f6-d4c53d404a7f" providerId="AD" clId="Web-{B9CD68B1-FDA8-5B8E-7EF0-A82CD5664ED5}" dt="2023-07-25T06:13:38.088" v="0" actId="20577"/>
      <pc:docMkLst>
        <pc:docMk/>
      </pc:docMkLst>
      <pc:sldChg chg="modSp">
        <pc:chgData name="Vinayak Sharma" userId="S::sharm981@uwindsor.ca::1b9a570c-4898-4a9a-b2f6-d4c53d404a7f" providerId="AD" clId="Web-{B9CD68B1-FDA8-5B8E-7EF0-A82CD5664ED5}" dt="2023-07-25T06:13:38.088" v="0" actId="20577"/>
        <pc:sldMkLst>
          <pc:docMk/>
          <pc:sldMk cId="2398036926" sldId="261"/>
        </pc:sldMkLst>
        <pc:spChg chg="mod">
          <ac:chgData name="Vinayak Sharma" userId="S::sharm981@uwindsor.ca::1b9a570c-4898-4a9a-b2f6-d4c53d404a7f" providerId="AD" clId="Web-{B9CD68B1-FDA8-5B8E-7EF0-A82CD5664ED5}" dt="2023-07-25T06:13:38.088" v="0" actId="20577"/>
          <ac:spMkLst>
            <pc:docMk/>
            <pc:sldMk cId="2398036926" sldId="261"/>
            <ac:spMk id="3" creationId="{172DDCEC-E2F8-7F38-06E4-01838718F043}"/>
          </ac:spMkLst>
        </pc:spChg>
      </pc:sldChg>
    </pc:docChg>
  </pc:docChgLst>
  <pc:docChgLst>
    <pc:chgData name="Yash Soni" userId="S::soni68@uwindsor.ca::291c16f5-fab1-436b-be70-53eed9eb9b3c" providerId="AD" clId="Web-{4C147C17-169F-070B-40DC-DA3BC4A9AF46}"/>
    <pc:docChg chg="modSld sldOrd">
      <pc:chgData name="Yash Soni" userId="S::soni68@uwindsor.ca::291c16f5-fab1-436b-be70-53eed9eb9b3c" providerId="AD" clId="Web-{4C147C17-169F-070B-40DC-DA3BC4A9AF46}" dt="2023-08-03T23:31:17.039" v="66"/>
      <pc:docMkLst>
        <pc:docMk/>
      </pc:docMkLst>
      <pc:sldChg chg="modSp">
        <pc:chgData name="Yash Soni" userId="S::soni68@uwindsor.ca::291c16f5-fab1-436b-be70-53eed9eb9b3c" providerId="AD" clId="Web-{4C147C17-169F-070B-40DC-DA3BC4A9AF46}" dt="2023-08-03T22:17:35.071" v="4" actId="20577"/>
        <pc:sldMkLst>
          <pc:docMk/>
          <pc:sldMk cId="3088785321" sldId="265"/>
        </pc:sldMkLst>
        <pc:spChg chg="mod">
          <ac:chgData name="Yash Soni" userId="S::soni68@uwindsor.ca::291c16f5-fab1-436b-be70-53eed9eb9b3c" providerId="AD" clId="Web-{4C147C17-169F-070B-40DC-DA3BC4A9AF46}" dt="2023-08-03T22:17:35.071" v="4" actId="20577"/>
          <ac:spMkLst>
            <pc:docMk/>
            <pc:sldMk cId="3088785321" sldId="265"/>
            <ac:spMk id="2" creationId="{E3A9EDA3-FCE0-8BF3-F508-E0CF0C30B528}"/>
          </ac:spMkLst>
        </pc:spChg>
      </pc:sldChg>
      <pc:sldChg chg="ord">
        <pc:chgData name="Yash Soni" userId="S::soni68@uwindsor.ca::291c16f5-fab1-436b-be70-53eed9eb9b3c" providerId="AD" clId="Web-{4C147C17-169F-070B-40DC-DA3BC4A9AF46}" dt="2023-08-03T22:16:09.960" v="0"/>
        <pc:sldMkLst>
          <pc:docMk/>
          <pc:sldMk cId="2944579051" sldId="268"/>
        </pc:sldMkLst>
      </pc:sldChg>
      <pc:sldChg chg="modNotes">
        <pc:chgData name="Yash Soni" userId="S::soni68@uwindsor.ca::291c16f5-fab1-436b-be70-53eed9eb9b3c" providerId="AD" clId="Web-{4C147C17-169F-070B-40DC-DA3BC4A9AF46}" dt="2023-08-03T23:30:42.225" v="56"/>
        <pc:sldMkLst>
          <pc:docMk/>
          <pc:sldMk cId="4222158334" sldId="270"/>
        </pc:sldMkLst>
      </pc:sldChg>
      <pc:sldChg chg="ord">
        <pc:chgData name="Yash Soni" userId="S::soni68@uwindsor.ca::291c16f5-fab1-436b-be70-53eed9eb9b3c" providerId="AD" clId="Web-{4C147C17-169F-070B-40DC-DA3BC4A9AF46}" dt="2023-08-03T22:18:09.228" v="5"/>
        <pc:sldMkLst>
          <pc:docMk/>
          <pc:sldMk cId="410825740" sldId="271"/>
        </pc:sldMkLst>
      </pc:sldChg>
      <pc:sldChg chg="ord">
        <pc:chgData name="Yash Soni" userId="S::soni68@uwindsor.ca::291c16f5-fab1-436b-be70-53eed9eb9b3c" providerId="AD" clId="Web-{4C147C17-169F-070B-40DC-DA3BC4A9AF46}" dt="2023-08-03T22:45:48.256" v="19"/>
        <pc:sldMkLst>
          <pc:docMk/>
          <pc:sldMk cId="287024859" sldId="274"/>
        </pc:sldMkLst>
      </pc:sldChg>
      <pc:sldChg chg="modSp">
        <pc:chgData name="Yash Soni" userId="S::soni68@uwindsor.ca::291c16f5-fab1-436b-be70-53eed9eb9b3c" providerId="AD" clId="Web-{4C147C17-169F-070B-40DC-DA3BC4A9AF46}" dt="2023-08-03T22:17:28.508" v="2" actId="20577"/>
        <pc:sldMkLst>
          <pc:docMk/>
          <pc:sldMk cId="1304033021" sldId="276"/>
        </pc:sldMkLst>
        <pc:spChg chg="mod">
          <ac:chgData name="Yash Soni" userId="S::soni68@uwindsor.ca::291c16f5-fab1-436b-be70-53eed9eb9b3c" providerId="AD" clId="Web-{4C147C17-169F-070B-40DC-DA3BC4A9AF46}" dt="2023-08-03T22:17:28.508" v="2" actId="20577"/>
          <ac:spMkLst>
            <pc:docMk/>
            <pc:sldMk cId="1304033021" sldId="276"/>
            <ac:spMk id="2" creationId="{646EC5EA-9745-D05E-42D2-0702A7A50A11}"/>
          </ac:spMkLst>
        </pc:spChg>
      </pc:sldChg>
      <pc:sldChg chg="modSp modNotes">
        <pc:chgData name="Yash Soni" userId="S::soni68@uwindsor.ca::291c16f5-fab1-436b-be70-53eed9eb9b3c" providerId="AD" clId="Web-{4C147C17-169F-070B-40DC-DA3BC4A9AF46}" dt="2023-08-03T23:31:17.039" v="66"/>
        <pc:sldMkLst>
          <pc:docMk/>
          <pc:sldMk cId="487864440" sldId="277"/>
        </pc:sldMkLst>
        <pc:picChg chg="mod">
          <ac:chgData name="Yash Soni" userId="S::soni68@uwindsor.ca::291c16f5-fab1-436b-be70-53eed9eb9b3c" providerId="AD" clId="Web-{4C147C17-169F-070B-40DC-DA3BC4A9AF46}" dt="2023-08-03T22:16:24.023" v="1" actId="1076"/>
          <ac:picMkLst>
            <pc:docMk/>
            <pc:sldMk cId="487864440" sldId="277"/>
            <ac:picMk id="4" creationId="{D9463019-6E64-3E4C-E5A3-598FA9F0D0FD}"/>
          </ac:picMkLst>
        </pc:picChg>
      </pc:sldChg>
    </pc:docChg>
  </pc:docChgLst>
  <pc:docChgLst>
    <pc:chgData name="Vinayak Sharma" userId="1b9a570c-4898-4a9a-b2f6-d4c53d404a7f" providerId="ADAL" clId="{EEFDFFED-0409-4056-842E-969F4193365E}"/>
    <pc:docChg chg="undo custSel addSld modSld">
      <pc:chgData name="Vinayak Sharma" userId="1b9a570c-4898-4a9a-b2f6-d4c53d404a7f" providerId="ADAL" clId="{EEFDFFED-0409-4056-842E-969F4193365E}" dt="2023-07-29T21:15:50.223" v="746" actId="5793"/>
      <pc:docMkLst>
        <pc:docMk/>
      </pc:docMkLst>
      <pc:sldChg chg="delSp modSp new mod">
        <pc:chgData name="Vinayak Sharma" userId="1b9a570c-4898-4a9a-b2f6-d4c53d404a7f" providerId="ADAL" clId="{EEFDFFED-0409-4056-842E-969F4193365E}" dt="2023-07-29T21:05:43.227" v="53" actId="122"/>
        <pc:sldMkLst>
          <pc:docMk/>
          <pc:sldMk cId="4222158334" sldId="270"/>
        </pc:sldMkLst>
        <pc:spChg chg="mod">
          <ac:chgData name="Vinayak Sharma" userId="1b9a570c-4898-4a9a-b2f6-d4c53d404a7f" providerId="ADAL" clId="{EEFDFFED-0409-4056-842E-969F4193365E}" dt="2023-07-29T21:05:43.227" v="53" actId="122"/>
          <ac:spMkLst>
            <pc:docMk/>
            <pc:sldMk cId="4222158334" sldId="270"/>
            <ac:spMk id="2" creationId="{E2D40689-F72B-8232-6A6B-E15174894528}"/>
          </ac:spMkLst>
        </pc:spChg>
        <pc:spChg chg="del">
          <ac:chgData name="Vinayak Sharma" userId="1b9a570c-4898-4a9a-b2f6-d4c53d404a7f" providerId="ADAL" clId="{EEFDFFED-0409-4056-842E-969F4193365E}" dt="2023-07-29T21:05:28.557" v="49" actId="478"/>
          <ac:spMkLst>
            <pc:docMk/>
            <pc:sldMk cId="4222158334" sldId="270"/>
            <ac:spMk id="3" creationId="{3EAC562B-679E-BFDF-FA83-58F238B1F7B1}"/>
          </ac:spMkLst>
        </pc:spChg>
      </pc:sldChg>
      <pc:sldChg chg="modSp new mod">
        <pc:chgData name="Vinayak Sharma" userId="1b9a570c-4898-4a9a-b2f6-d4c53d404a7f" providerId="ADAL" clId="{EEFDFFED-0409-4056-842E-969F4193365E}" dt="2023-07-29T21:14:22.338" v="710" actId="20577"/>
        <pc:sldMkLst>
          <pc:docMk/>
          <pc:sldMk cId="410825740" sldId="271"/>
        </pc:sldMkLst>
        <pc:spChg chg="mod">
          <ac:chgData name="Vinayak Sharma" userId="1b9a570c-4898-4a9a-b2f6-d4c53d404a7f" providerId="ADAL" clId="{EEFDFFED-0409-4056-842E-969F4193365E}" dt="2023-07-29T21:05:52.397" v="62" actId="20577"/>
          <ac:spMkLst>
            <pc:docMk/>
            <pc:sldMk cId="410825740" sldId="271"/>
            <ac:spMk id="2" creationId="{1E3F3F84-5B3D-01A7-BC6B-D8D19A171FF9}"/>
          </ac:spMkLst>
        </pc:spChg>
        <pc:spChg chg="mod">
          <ac:chgData name="Vinayak Sharma" userId="1b9a570c-4898-4a9a-b2f6-d4c53d404a7f" providerId="ADAL" clId="{EEFDFFED-0409-4056-842E-969F4193365E}" dt="2023-07-29T21:14:22.338" v="710" actId="20577"/>
          <ac:spMkLst>
            <pc:docMk/>
            <pc:sldMk cId="410825740" sldId="271"/>
            <ac:spMk id="3" creationId="{CA237B49-0D53-F213-0AF0-9B828680BB7A}"/>
          </ac:spMkLst>
        </pc:spChg>
      </pc:sldChg>
      <pc:sldChg chg="modSp new mod">
        <pc:chgData name="Vinayak Sharma" userId="1b9a570c-4898-4a9a-b2f6-d4c53d404a7f" providerId="ADAL" clId="{EEFDFFED-0409-4056-842E-969F4193365E}" dt="2023-07-29T21:15:50.223" v="746" actId="5793"/>
        <pc:sldMkLst>
          <pc:docMk/>
          <pc:sldMk cId="2795962602" sldId="272"/>
        </pc:sldMkLst>
        <pc:spChg chg="mod">
          <ac:chgData name="Vinayak Sharma" userId="1b9a570c-4898-4a9a-b2f6-d4c53d404a7f" providerId="ADAL" clId="{EEFDFFED-0409-4056-842E-969F4193365E}" dt="2023-07-29T21:15:45.271" v="745" actId="20577"/>
          <ac:spMkLst>
            <pc:docMk/>
            <pc:sldMk cId="2795962602" sldId="272"/>
            <ac:spMk id="2" creationId="{D71B0309-56E8-80B9-D578-813C121CC1F1}"/>
          </ac:spMkLst>
        </pc:spChg>
        <pc:spChg chg="mod">
          <ac:chgData name="Vinayak Sharma" userId="1b9a570c-4898-4a9a-b2f6-d4c53d404a7f" providerId="ADAL" clId="{EEFDFFED-0409-4056-842E-969F4193365E}" dt="2023-07-29T21:15:50.223" v="746" actId="5793"/>
          <ac:spMkLst>
            <pc:docMk/>
            <pc:sldMk cId="2795962602" sldId="272"/>
            <ac:spMk id="3" creationId="{04575502-4478-CBB2-EBE4-9A0D9D5BC830}"/>
          </ac:spMkLst>
        </pc:spChg>
      </pc:sldChg>
    </pc:docChg>
  </pc:docChgLst>
  <pc:docChgLst>
    <pc:chgData name="Vinayak Sharma" userId="S::sharm981@uwindsor.ca::1b9a570c-4898-4a9a-b2f6-d4c53d404a7f" providerId="AD" clId="Web-{7C125ED3-7C1D-D966-D771-18871FF41F3D}"/>
    <pc:docChg chg="sldOrd">
      <pc:chgData name="Vinayak Sharma" userId="S::sharm981@uwindsor.ca::1b9a570c-4898-4a9a-b2f6-d4c53d404a7f" providerId="AD" clId="Web-{7C125ED3-7C1D-D966-D771-18871FF41F3D}" dt="2023-08-03T22:09:53.432" v="0"/>
      <pc:docMkLst>
        <pc:docMk/>
      </pc:docMkLst>
      <pc:sldChg chg="ord">
        <pc:chgData name="Vinayak Sharma" userId="S::sharm981@uwindsor.ca::1b9a570c-4898-4a9a-b2f6-d4c53d404a7f" providerId="AD" clId="Web-{7C125ED3-7C1D-D966-D771-18871FF41F3D}" dt="2023-08-03T22:09:53.432" v="0"/>
        <pc:sldMkLst>
          <pc:docMk/>
          <pc:sldMk cId="487864440" sldId="277"/>
        </pc:sldMkLst>
      </pc:sldChg>
    </pc:docChg>
  </pc:docChgLst>
  <pc:docChgLst>
    <pc:chgData name="Yash Soni" userId="S::soni68@uwindsor.ca::291c16f5-fab1-436b-be70-53eed9eb9b3c" providerId="AD" clId="Web-{1D75C910-9FCD-8104-E9C8-9EF804EB4209}"/>
    <pc:docChg chg="modSld">
      <pc:chgData name="Yash Soni" userId="S::soni68@uwindsor.ca::291c16f5-fab1-436b-be70-53eed9eb9b3c" providerId="AD" clId="Web-{1D75C910-9FCD-8104-E9C8-9EF804EB4209}" dt="2023-07-25T23:20:56.637" v="6" actId="20577"/>
      <pc:docMkLst>
        <pc:docMk/>
      </pc:docMkLst>
      <pc:sldChg chg="modSp">
        <pc:chgData name="Yash Soni" userId="S::soni68@uwindsor.ca::291c16f5-fab1-436b-be70-53eed9eb9b3c" providerId="AD" clId="Web-{1D75C910-9FCD-8104-E9C8-9EF804EB4209}" dt="2023-07-25T23:20:56.637" v="6" actId="20577"/>
        <pc:sldMkLst>
          <pc:docMk/>
          <pc:sldMk cId="2944579051" sldId="268"/>
        </pc:sldMkLst>
        <pc:spChg chg="mod">
          <ac:chgData name="Yash Soni" userId="S::soni68@uwindsor.ca::291c16f5-fab1-436b-be70-53eed9eb9b3c" providerId="AD" clId="Web-{1D75C910-9FCD-8104-E9C8-9EF804EB4209}" dt="2023-07-25T23:20:56.637" v="6" actId="20577"/>
          <ac:spMkLst>
            <pc:docMk/>
            <pc:sldMk cId="2944579051" sldId="268"/>
            <ac:spMk id="10" creationId="{2EAACB65-7DE0-89DC-7824-E5B469D61CCE}"/>
          </ac:spMkLst>
        </pc:spChg>
      </pc:sldChg>
      <pc:sldChg chg="modSp">
        <pc:chgData name="Yash Soni" userId="S::soni68@uwindsor.ca::291c16f5-fab1-436b-be70-53eed9eb9b3c" providerId="AD" clId="Web-{1D75C910-9FCD-8104-E9C8-9EF804EB4209}" dt="2023-07-25T23:20:20.153" v="0" actId="20577"/>
        <pc:sldMkLst>
          <pc:docMk/>
          <pc:sldMk cId="3064242583" sldId="269"/>
        </pc:sldMkLst>
        <pc:spChg chg="mod">
          <ac:chgData name="Yash Soni" userId="S::soni68@uwindsor.ca::291c16f5-fab1-436b-be70-53eed9eb9b3c" providerId="AD" clId="Web-{1D75C910-9FCD-8104-E9C8-9EF804EB4209}" dt="2023-07-25T23:20:20.153" v="0" actId="20577"/>
          <ac:spMkLst>
            <pc:docMk/>
            <pc:sldMk cId="3064242583" sldId="269"/>
            <ac:spMk id="3" creationId="{FB598723-94CF-077E-3FB7-781B2FB3FA4E}"/>
          </ac:spMkLst>
        </pc:spChg>
      </pc:sldChg>
    </pc:docChg>
  </pc:docChgLst>
  <pc:docChgLst>
    <pc:chgData name="Yash Soni" userId="S::soni68@uwindsor.ca::291c16f5-fab1-436b-be70-53eed9eb9b3c" providerId="AD" clId="Web-{BCA466CA-5123-69E6-CC09-76F7F244B5B2}"/>
    <pc:docChg chg="addSld modSld">
      <pc:chgData name="Yash Soni" userId="S::soni68@uwindsor.ca::291c16f5-fab1-436b-be70-53eed9eb9b3c" providerId="AD" clId="Web-{BCA466CA-5123-69E6-CC09-76F7F244B5B2}" dt="2023-07-30T03:08:57.661" v="168" actId="20577"/>
      <pc:docMkLst>
        <pc:docMk/>
      </pc:docMkLst>
      <pc:sldChg chg="addSp modSp mod modClrScheme chgLayout">
        <pc:chgData name="Yash Soni" userId="S::soni68@uwindsor.ca::291c16f5-fab1-436b-be70-53eed9eb9b3c" providerId="AD" clId="Web-{BCA466CA-5123-69E6-CC09-76F7F244B5B2}" dt="2023-07-30T03:01:09.389" v="88"/>
        <pc:sldMkLst>
          <pc:docMk/>
          <pc:sldMk cId="2795962602" sldId="272"/>
        </pc:sldMkLst>
        <pc:spChg chg="mod ord">
          <ac:chgData name="Yash Soni" userId="S::soni68@uwindsor.ca::291c16f5-fab1-436b-be70-53eed9eb9b3c" providerId="AD" clId="Web-{BCA466CA-5123-69E6-CC09-76F7F244B5B2}" dt="2023-07-30T03:01:09.389" v="88"/>
          <ac:spMkLst>
            <pc:docMk/>
            <pc:sldMk cId="2795962602" sldId="272"/>
            <ac:spMk id="2" creationId="{D71B0309-56E8-80B9-D578-813C121CC1F1}"/>
          </ac:spMkLst>
        </pc:spChg>
        <pc:spChg chg="mod ord">
          <ac:chgData name="Yash Soni" userId="S::soni68@uwindsor.ca::291c16f5-fab1-436b-be70-53eed9eb9b3c" providerId="AD" clId="Web-{BCA466CA-5123-69E6-CC09-76F7F244B5B2}" dt="2023-07-30T03:01:09.389" v="88"/>
          <ac:spMkLst>
            <pc:docMk/>
            <pc:sldMk cId="2795962602" sldId="272"/>
            <ac:spMk id="3" creationId="{04575502-4478-CBB2-EBE4-9A0D9D5BC830}"/>
          </ac:spMkLst>
        </pc:spChg>
        <pc:spChg chg="add mod ord">
          <ac:chgData name="Yash Soni" userId="S::soni68@uwindsor.ca::291c16f5-fab1-436b-be70-53eed9eb9b3c" providerId="AD" clId="Web-{BCA466CA-5123-69E6-CC09-76F7F244B5B2}" dt="2023-07-30T03:01:09.389" v="88"/>
          <ac:spMkLst>
            <pc:docMk/>
            <pc:sldMk cId="2795962602" sldId="272"/>
            <ac:spMk id="4" creationId="{A7EC3088-686D-430D-9059-8F331417E06C}"/>
          </ac:spMkLst>
        </pc:spChg>
      </pc:sldChg>
      <pc:sldChg chg="addSp delSp modSp new mod setBg modClrScheme addAnim delAnim delDesignElem chgLayout">
        <pc:chgData name="Yash Soni" userId="S::soni68@uwindsor.ca::291c16f5-fab1-436b-be70-53eed9eb9b3c" providerId="AD" clId="Web-{BCA466CA-5123-69E6-CC09-76F7F244B5B2}" dt="2023-07-30T03:00:53.530" v="87" actId="20577"/>
        <pc:sldMkLst>
          <pc:docMk/>
          <pc:sldMk cId="2424210820" sldId="273"/>
        </pc:sldMkLst>
        <pc:spChg chg="mod or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2" creationId="{96AA31B9-C084-BC5F-AB71-F89216F63118}"/>
          </ac:spMkLst>
        </pc:spChg>
        <pc:spChg chg="del">
          <ac:chgData name="Yash Soni" userId="S::soni68@uwindsor.ca::291c16f5-fab1-436b-be70-53eed9eb9b3c" providerId="AD" clId="Web-{BCA466CA-5123-69E6-CC09-76F7F244B5B2}" dt="2023-07-30T02:56:14.026" v="1"/>
          <ac:spMkLst>
            <pc:docMk/>
            <pc:sldMk cId="2424210820" sldId="273"/>
            <ac:spMk id="3" creationId="{476BF7A0-5CFA-91B2-EE80-3898353924C7}"/>
          </ac:spMkLst>
        </pc:spChg>
        <pc:spChg chg="add mod ord">
          <ac:chgData name="Yash Soni" userId="S::soni68@uwindsor.ca::291c16f5-fab1-436b-be70-53eed9eb9b3c" providerId="AD" clId="Web-{BCA466CA-5123-69E6-CC09-76F7F244B5B2}" dt="2023-07-30T03:00:53.530" v="87" actId="20577"/>
          <ac:spMkLst>
            <pc:docMk/>
            <pc:sldMk cId="2424210820" sldId="273"/>
            <ac:spMk id="5" creationId="{3D173192-306F-B5A2-5EF1-C3C676835C9E}"/>
          </ac:spMkLst>
        </pc:spChg>
        <pc:spChg chg="add del">
          <ac:chgData name="Yash Soni" userId="S::soni68@uwindsor.ca::291c16f5-fab1-436b-be70-53eed9eb9b3c" providerId="AD" clId="Web-{BCA466CA-5123-69E6-CC09-76F7F244B5B2}" dt="2023-07-30T02:57:01.323" v="9"/>
          <ac:spMkLst>
            <pc:docMk/>
            <pc:sldMk cId="2424210820" sldId="273"/>
            <ac:spMk id="9" creationId="{A4798C7F-C8CA-4799-BF37-3AB4642CDB66}"/>
          </ac:spMkLst>
        </pc:spChg>
        <pc:spChg chg="add del">
          <ac:chgData name="Yash Soni" userId="S::soni68@uwindsor.ca::291c16f5-fab1-436b-be70-53eed9eb9b3c" providerId="AD" clId="Web-{BCA466CA-5123-69E6-CC09-76F7F244B5B2}" dt="2023-07-30T02:59:58.060" v="77"/>
          <ac:spMkLst>
            <pc:docMk/>
            <pc:sldMk cId="2424210820" sldId="273"/>
            <ac:spMk id="10" creationId="{A4798C7F-C8CA-4799-BF37-3AB4642CDB66}"/>
          </ac:spMkLst>
        </pc:spChg>
        <pc:spChg chg="add del">
          <ac:chgData name="Yash Soni" userId="S::soni68@uwindsor.ca::291c16f5-fab1-436b-be70-53eed9eb9b3c" providerId="AD" clId="Web-{BCA466CA-5123-69E6-CC09-76F7F244B5B2}" dt="2023-07-30T02:57:01.323" v="9"/>
          <ac:spMkLst>
            <pc:docMk/>
            <pc:sldMk cId="2424210820" sldId="273"/>
            <ac:spMk id="42" creationId="{216BB147-20D5-4D93-BDA5-1BC614D6A4B2}"/>
          </ac:spMkLst>
        </pc:spChg>
        <pc:spChg chg="add del">
          <ac:chgData name="Yash Soni" userId="S::soni68@uwindsor.ca::291c16f5-fab1-436b-be70-53eed9eb9b3c" providerId="AD" clId="Web-{BCA466CA-5123-69E6-CC09-76F7F244B5B2}" dt="2023-07-30T02:59:58.060" v="77"/>
          <ac:spMkLst>
            <pc:docMk/>
            <pc:sldMk cId="2424210820" sldId="273"/>
            <ac:spMk id="43" creationId="{216BB147-20D5-4D93-BDA5-1BC614D6A4B2}"/>
          </ac:spMkLst>
        </pc:spChg>
        <pc:spChg chg="add del">
          <ac:chgData name="Yash Soni" userId="S::soni68@uwindsor.ca::291c16f5-fab1-436b-be70-53eed9eb9b3c" providerId="AD" clId="Web-{BCA466CA-5123-69E6-CC09-76F7F244B5B2}" dt="2023-07-30T02:57:01.323" v="9"/>
          <ac:spMkLst>
            <pc:docMk/>
            <pc:sldMk cId="2424210820" sldId="273"/>
            <ac:spMk id="44" creationId="{0A253F60-DE40-4508-A37A-61331DF1DD5D}"/>
          </ac:spMkLst>
        </pc:spChg>
        <pc:spChg chg="add del">
          <ac:chgData name="Yash Soni" userId="S::soni68@uwindsor.ca::291c16f5-fab1-436b-be70-53eed9eb9b3c" providerId="AD" clId="Web-{BCA466CA-5123-69E6-CC09-76F7F244B5B2}" dt="2023-07-30T02:59:58.060" v="77"/>
          <ac:spMkLst>
            <pc:docMk/>
            <pc:sldMk cId="2424210820" sldId="273"/>
            <ac:spMk id="45" creationId="{0A253F60-DE40-4508-A37A-61331DF1DD5D}"/>
          </ac:spMkLst>
        </pc:spChg>
        <pc:spChg chg="add del">
          <ac:chgData name="Yash Soni" userId="S::soni68@uwindsor.ca::291c16f5-fab1-436b-be70-53eed9eb9b3c" providerId="AD" clId="Web-{BCA466CA-5123-69E6-CC09-76F7F244B5B2}" dt="2023-07-30T02:57:01.323" v="9"/>
          <ac:spMkLst>
            <pc:docMk/>
            <pc:sldMk cId="2424210820" sldId="273"/>
            <ac:spMk id="46" creationId="{3BBF3378-C49E-4B97-A883-6393FBF18C0B}"/>
          </ac:spMkLst>
        </pc:spChg>
        <pc:spChg chg="add del">
          <ac:chgData name="Yash Soni" userId="S::soni68@uwindsor.ca::291c16f5-fab1-436b-be70-53eed9eb9b3c" providerId="AD" clId="Web-{BCA466CA-5123-69E6-CC09-76F7F244B5B2}" dt="2023-07-30T02:59:58.060" v="77"/>
          <ac:spMkLst>
            <pc:docMk/>
            <pc:sldMk cId="2424210820" sldId="273"/>
            <ac:spMk id="47" creationId="{9A0D6220-3DFE-4182-9152-9135493A6BDA}"/>
          </ac:spMkLst>
        </pc:spChg>
        <pc:spChg chg="add del">
          <ac:chgData name="Yash Soni" userId="S::soni68@uwindsor.ca::291c16f5-fab1-436b-be70-53eed9eb9b3c" providerId="AD" clId="Web-{BCA466CA-5123-69E6-CC09-76F7F244B5B2}" dt="2023-07-30T02:57:01.323" v="9"/>
          <ac:spMkLst>
            <pc:docMk/>
            <pc:sldMk cId="2424210820" sldId="273"/>
            <ac:spMk id="79" creationId="{EB68BB96-3C54-47CE-A559-16FC5968EE9F}"/>
          </ac:spMkLst>
        </pc:spChg>
        <pc:spChg chg="add del">
          <ac:chgData name="Yash Soni" userId="S::soni68@uwindsor.ca::291c16f5-fab1-436b-be70-53eed9eb9b3c" providerId="AD" clId="Web-{BCA466CA-5123-69E6-CC09-76F7F244B5B2}" dt="2023-07-30T02:59:58.060" v="77"/>
          <ac:spMkLst>
            <pc:docMk/>
            <pc:sldMk cId="2424210820" sldId="273"/>
            <ac:spMk id="80" creationId="{BA6285CA-6AFA-4F27-AFB5-1B32CDE09B1A}"/>
          </ac:spMkLst>
        </pc:spChg>
        <pc:spChg chg="add del">
          <ac:chgData name="Yash Soni" userId="S::soni68@uwindsor.ca::291c16f5-fab1-436b-be70-53eed9eb9b3c" providerId="AD" clId="Web-{BCA466CA-5123-69E6-CC09-76F7F244B5B2}" dt="2023-07-30T02:59:58.060" v="77"/>
          <ac:spMkLst>
            <pc:docMk/>
            <pc:sldMk cId="2424210820" sldId="273"/>
            <ac:spMk id="82" creationId="{F8DD0EAF-BF73-48D8-A426-3085C4B88FAA}"/>
          </ac:spMkLst>
        </pc:spChg>
        <pc:spChg chg="add del">
          <ac:chgData name="Yash Soni" userId="S::soni68@uwindsor.ca::291c16f5-fab1-436b-be70-53eed9eb9b3c" providerId="AD" clId="Web-{BCA466CA-5123-69E6-CC09-76F7F244B5B2}" dt="2023-07-30T02:59:58.060" v="77"/>
          <ac:spMkLst>
            <pc:docMk/>
            <pc:sldMk cId="2424210820" sldId="273"/>
            <ac:spMk id="84" creationId="{7BCC6446-8462-4A63-9B6F-8F57EC40F648}"/>
          </ac:spMkLst>
        </pc:spChg>
        <pc:spChg chg="add del">
          <ac:chgData name="Yash Soni" userId="S::soni68@uwindsor.ca::291c16f5-fab1-436b-be70-53eed9eb9b3c" providerId="AD" clId="Web-{BCA466CA-5123-69E6-CC09-76F7F244B5B2}" dt="2023-07-30T02:57:01.323" v="9"/>
          <ac:spMkLst>
            <pc:docMk/>
            <pc:sldMk cId="2424210820" sldId="273"/>
            <ac:spMk id="112" creationId="{BA6285CA-6AFA-4F27-AFB5-1B32CDE09B1A}"/>
          </ac:spMkLst>
        </pc:spChg>
        <pc:spChg chg="add del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13" creationId="{13B6DAC6-0186-4D62-AD69-90B9C0411EA3}"/>
          </ac:spMkLst>
        </pc:spChg>
        <pc:spChg chg="add del">
          <ac:chgData name="Yash Soni" userId="S::soni68@uwindsor.ca::291c16f5-fab1-436b-be70-53eed9eb9b3c" providerId="AD" clId="Web-{BCA466CA-5123-69E6-CC09-76F7F244B5B2}" dt="2023-07-30T02:57:01.323" v="9"/>
          <ac:spMkLst>
            <pc:docMk/>
            <pc:sldMk cId="2424210820" sldId="273"/>
            <ac:spMk id="114" creationId="{AF152BFE-7BA8-4007-AD9C-F4DC95E437EE}"/>
          </ac:spMkLst>
        </pc:spChg>
        <pc:spChg chg="add del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15" creationId="{BA6285CA-6AFA-4F27-AFB5-1B32CDE09B1A}"/>
          </ac:spMkLst>
        </pc:spChg>
        <pc:spChg chg="add del">
          <ac:chgData name="Yash Soni" userId="S::soni68@uwindsor.ca::291c16f5-fab1-436b-be70-53eed9eb9b3c" providerId="AD" clId="Web-{BCA466CA-5123-69E6-CC09-76F7F244B5B2}" dt="2023-07-30T02:57:01.323" v="9"/>
          <ac:spMkLst>
            <pc:docMk/>
            <pc:sldMk cId="2424210820" sldId="273"/>
            <ac:spMk id="116" creationId="{7BCC6446-8462-4A63-9B6F-8F57EC40F648}"/>
          </ac:spMkLst>
        </pc:spChg>
        <pc:spChg chg="add del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17" creationId="{41FB6F01-9581-4ED4-833E-048E9F3C8BEA}"/>
          </ac:spMkLst>
        </pc:spChg>
        <pc:spChg chg="add del">
          <ac:chgData name="Yash Soni" userId="S::soni68@uwindsor.ca::291c16f5-fab1-436b-be70-53eed9eb9b3c" providerId="AD" clId="Web-{BCA466CA-5123-69E6-CC09-76F7F244B5B2}" dt="2023-07-30T02:57:01.323" v="9"/>
          <ac:spMkLst>
            <pc:docMk/>
            <pc:sldMk cId="2424210820" sldId="273"/>
            <ac:spMk id="118" creationId="{B6DE7CCF-F894-44DD-9FA3-8BD0D5CE25AD}"/>
          </ac:spMkLst>
        </pc:spChg>
        <pc:spChg chg="add del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19" creationId="{94D786EB-944C-47D5-B631-899F4029B02E}"/>
          </ac:spMkLst>
        </pc:spChg>
        <pc:spChg chg="add del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51" creationId="{A4798C7F-C8CA-4799-BF37-3AB4642CDB66}"/>
          </ac:spMkLst>
        </pc:spChg>
        <pc:spChg chg="add del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53" creationId="{216BB147-20D5-4D93-BDA5-1BC614D6A4B2}"/>
          </ac:spMkLst>
        </pc:spChg>
        <pc:spChg chg="add del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54" creationId="{0A253F60-DE40-4508-A37A-61331DF1DD5D}"/>
          </ac:spMkLst>
        </pc:spChg>
        <pc:spChg chg="add del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55" creationId="{3BBF3378-C49E-4B97-A883-6393FBF18C0B}"/>
          </ac:spMkLst>
        </pc:spChg>
        <pc:spChg chg="add del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57" creationId="{EB68BB96-3C54-47CE-A559-16FC5968EE9F}"/>
          </ac:spMkLst>
        </pc:spChg>
        <pc:spChg chg="ad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65" creationId="{A4798C7F-C8CA-4799-BF37-3AB4642CDB66}"/>
          </ac:spMkLst>
        </pc:spChg>
        <pc:spChg chg="ad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198" creationId="{216BB147-20D5-4D93-BDA5-1BC614D6A4B2}"/>
          </ac:spMkLst>
        </pc:spChg>
        <pc:spChg chg="ad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200" creationId="{0A253F60-DE40-4508-A37A-61331DF1DD5D}"/>
          </ac:spMkLst>
        </pc:spChg>
        <pc:spChg chg="ad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202" creationId="{3BBF3378-C49E-4B97-A883-6393FBF18C0B}"/>
          </ac:spMkLst>
        </pc:spChg>
        <pc:spChg chg="ad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235" creationId="{EB68BB96-3C54-47CE-A559-16FC5968EE9F}"/>
          </ac:spMkLst>
        </pc:spChg>
        <pc:spChg chg="ad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268" creationId="{BA6285CA-6AFA-4F27-AFB5-1B32CDE09B1A}"/>
          </ac:spMkLst>
        </pc:spChg>
        <pc:spChg chg="ad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270" creationId="{AF152BFE-7BA8-4007-AD9C-F4DC95E437EE}"/>
          </ac:spMkLst>
        </pc:spChg>
        <pc:spChg chg="ad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272" creationId="{7BCC6446-8462-4A63-9B6F-8F57EC40F648}"/>
          </ac:spMkLst>
        </pc:spChg>
        <pc:spChg chg="add">
          <ac:chgData name="Yash Soni" userId="S::soni68@uwindsor.ca::291c16f5-fab1-436b-be70-53eed9eb9b3c" providerId="AD" clId="Web-{BCA466CA-5123-69E6-CC09-76F7F244B5B2}" dt="2023-07-30T03:00:10.389" v="81"/>
          <ac:spMkLst>
            <pc:docMk/>
            <pc:sldMk cId="2424210820" sldId="273"/>
            <ac:spMk id="274" creationId="{B6DE7CCF-F894-44DD-9FA3-8BD0D5CE25AD}"/>
          </ac:spMkLst>
        </pc:spChg>
        <pc:grpChg chg="add del">
          <ac:chgData name="Yash Soni" userId="S::soni68@uwindsor.ca::291c16f5-fab1-436b-be70-53eed9eb9b3c" providerId="AD" clId="Web-{BCA466CA-5123-69E6-CC09-76F7F244B5B2}" dt="2023-07-30T02:57:01.323" v="9"/>
          <ac:grpSpMkLst>
            <pc:docMk/>
            <pc:sldMk cId="2424210820" sldId="273"/>
            <ac:grpSpMk id="11" creationId="{87F0794B-55D3-4D2D-BDE7-4688ED321E42}"/>
          </ac:grpSpMkLst>
        </pc:grpChg>
        <pc:grpChg chg="add del">
          <ac:chgData name="Yash Soni" userId="S::soni68@uwindsor.ca::291c16f5-fab1-436b-be70-53eed9eb9b3c" providerId="AD" clId="Web-{BCA466CA-5123-69E6-CC09-76F7F244B5B2}" dt="2023-07-30T02:59:58.060" v="77"/>
          <ac:grpSpMkLst>
            <pc:docMk/>
            <pc:sldMk cId="2424210820" sldId="273"/>
            <ac:grpSpMk id="12" creationId="{87F0794B-55D3-4D2D-BDE7-4688ED321E42}"/>
          </ac:grpSpMkLst>
        </pc:grpChg>
        <pc:grpChg chg="add del">
          <ac:chgData name="Yash Soni" userId="S::soni68@uwindsor.ca::291c16f5-fab1-436b-be70-53eed9eb9b3c" providerId="AD" clId="Web-{BCA466CA-5123-69E6-CC09-76F7F244B5B2}" dt="2023-07-30T02:57:01.323" v="9"/>
          <ac:grpSpMkLst>
            <pc:docMk/>
            <pc:sldMk cId="2424210820" sldId="273"/>
            <ac:grpSpMk id="48" creationId="{DA3D4001-286E-4CB2-B293-3058BDDC8221}"/>
          </ac:grpSpMkLst>
        </pc:grpChg>
        <pc:grpChg chg="add del">
          <ac:chgData name="Yash Soni" userId="S::soni68@uwindsor.ca::291c16f5-fab1-436b-be70-53eed9eb9b3c" providerId="AD" clId="Web-{BCA466CA-5123-69E6-CC09-76F7F244B5B2}" dt="2023-07-30T02:59:58.060" v="77"/>
          <ac:grpSpMkLst>
            <pc:docMk/>
            <pc:sldMk cId="2424210820" sldId="273"/>
            <ac:grpSpMk id="49" creationId="{44C729BC-90F1-4823-A305-F6F124E93A95}"/>
          </ac:grpSpMkLst>
        </pc:grpChg>
        <pc:grpChg chg="add del">
          <ac:chgData name="Yash Soni" userId="S::soni68@uwindsor.ca::291c16f5-fab1-436b-be70-53eed9eb9b3c" providerId="AD" clId="Web-{BCA466CA-5123-69E6-CC09-76F7F244B5B2}" dt="2023-07-30T02:57:01.323" v="9"/>
          <ac:grpSpMkLst>
            <pc:docMk/>
            <pc:sldMk cId="2424210820" sldId="273"/>
            <ac:grpSpMk id="81" creationId="{BDDD9304-3AB6-4BE9-833E-9C1B3EC42182}"/>
          </ac:grpSpMkLst>
        </pc:grpChg>
        <pc:grpChg chg="add del">
          <ac:chgData name="Yash Soni" userId="S::soni68@uwindsor.ca::291c16f5-fab1-436b-be70-53eed9eb9b3c" providerId="AD" clId="Web-{BCA466CA-5123-69E6-CC09-76F7F244B5B2}" dt="2023-07-30T02:59:58.060" v="77"/>
          <ac:grpSpMkLst>
            <pc:docMk/>
            <pc:sldMk cId="2424210820" sldId="273"/>
            <ac:grpSpMk id="86" creationId="{8118ECEF-CA6A-4CB6-BCA5-59B2DB40C4AB}"/>
          </ac:grpSpMkLst>
        </pc:grpChg>
        <pc:grpChg chg="add del">
          <ac:chgData name="Yash Soni" userId="S::soni68@uwindsor.ca::291c16f5-fab1-436b-be70-53eed9eb9b3c" providerId="AD" clId="Web-{BCA466CA-5123-69E6-CC09-76F7F244B5B2}" dt="2023-07-30T02:57:01.323" v="9"/>
          <ac:grpSpMkLst>
            <pc:docMk/>
            <pc:sldMk cId="2424210820" sldId="273"/>
            <ac:grpSpMk id="120" creationId="{8118ECEF-CA6A-4CB6-BCA5-59B2DB40C4AB}"/>
          </ac:grpSpMkLst>
        </pc:grpChg>
        <pc:grpChg chg="add del">
          <ac:chgData name="Yash Soni" userId="S::soni68@uwindsor.ca::291c16f5-fab1-436b-be70-53eed9eb9b3c" providerId="AD" clId="Web-{BCA466CA-5123-69E6-CC09-76F7F244B5B2}" dt="2023-07-30T03:00:10.389" v="81"/>
          <ac:grpSpMkLst>
            <pc:docMk/>
            <pc:sldMk cId="2424210820" sldId="273"/>
            <ac:grpSpMk id="121" creationId="{91108A0F-8C78-4294-B028-9F09581FC0A3}"/>
          </ac:grpSpMkLst>
        </pc:grpChg>
        <pc:grpChg chg="add del">
          <ac:chgData name="Yash Soni" userId="S::soni68@uwindsor.ca::291c16f5-fab1-436b-be70-53eed9eb9b3c" providerId="AD" clId="Web-{BCA466CA-5123-69E6-CC09-76F7F244B5B2}" dt="2023-07-30T03:00:10.389" v="81"/>
          <ac:grpSpMkLst>
            <pc:docMk/>
            <pc:sldMk cId="2424210820" sldId="273"/>
            <ac:grpSpMk id="152" creationId="{87F0794B-55D3-4D2D-BDE7-4688ED321E42}"/>
          </ac:grpSpMkLst>
        </pc:grpChg>
        <pc:grpChg chg="add del">
          <ac:chgData name="Yash Soni" userId="S::soni68@uwindsor.ca::291c16f5-fab1-436b-be70-53eed9eb9b3c" providerId="AD" clId="Web-{BCA466CA-5123-69E6-CC09-76F7F244B5B2}" dt="2023-07-30T03:00:10.389" v="81"/>
          <ac:grpSpMkLst>
            <pc:docMk/>
            <pc:sldMk cId="2424210820" sldId="273"/>
            <ac:grpSpMk id="156" creationId="{DA3D4001-286E-4CB2-B293-3058BDDC8221}"/>
          </ac:grpSpMkLst>
        </pc:grpChg>
        <pc:grpChg chg="add del">
          <ac:chgData name="Yash Soni" userId="S::soni68@uwindsor.ca::291c16f5-fab1-436b-be70-53eed9eb9b3c" providerId="AD" clId="Web-{BCA466CA-5123-69E6-CC09-76F7F244B5B2}" dt="2023-07-30T03:00:10.389" v="81"/>
          <ac:grpSpMkLst>
            <pc:docMk/>
            <pc:sldMk cId="2424210820" sldId="273"/>
            <ac:grpSpMk id="158" creationId="{BDDD9304-3AB6-4BE9-833E-9C1B3EC42182}"/>
          </ac:grpSpMkLst>
        </pc:grpChg>
        <pc:grpChg chg="add">
          <ac:chgData name="Yash Soni" userId="S::soni68@uwindsor.ca::291c16f5-fab1-436b-be70-53eed9eb9b3c" providerId="AD" clId="Web-{BCA466CA-5123-69E6-CC09-76F7F244B5B2}" dt="2023-07-30T03:00:10.389" v="81"/>
          <ac:grpSpMkLst>
            <pc:docMk/>
            <pc:sldMk cId="2424210820" sldId="273"/>
            <ac:grpSpMk id="167" creationId="{87F0794B-55D3-4D2D-BDE7-4688ED321E42}"/>
          </ac:grpSpMkLst>
        </pc:grpChg>
        <pc:grpChg chg="add">
          <ac:chgData name="Yash Soni" userId="S::soni68@uwindsor.ca::291c16f5-fab1-436b-be70-53eed9eb9b3c" providerId="AD" clId="Web-{BCA466CA-5123-69E6-CC09-76F7F244B5B2}" dt="2023-07-30T03:00:10.389" v="81"/>
          <ac:grpSpMkLst>
            <pc:docMk/>
            <pc:sldMk cId="2424210820" sldId="273"/>
            <ac:grpSpMk id="204" creationId="{DA3D4001-286E-4CB2-B293-3058BDDC8221}"/>
          </ac:grpSpMkLst>
        </pc:grpChg>
        <pc:grpChg chg="add">
          <ac:chgData name="Yash Soni" userId="S::soni68@uwindsor.ca::291c16f5-fab1-436b-be70-53eed9eb9b3c" providerId="AD" clId="Web-{BCA466CA-5123-69E6-CC09-76F7F244B5B2}" dt="2023-07-30T03:00:10.389" v="81"/>
          <ac:grpSpMkLst>
            <pc:docMk/>
            <pc:sldMk cId="2424210820" sldId="273"/>
            <ac:grpSpMk id="237" creationId="{BDDD9304-3AB6-4BE9-833E-9C1B3EC42182}"/>
          </ac:grpSpMkLst>
        </pc:grpChg>
        <pc:grpChg chg="add">
          <ac:chgData name="Yash Soni" userId="S::soni68@uwindsor.ca::291c16f5-fab1-436b-be70-53eed9eb9b3c" providerId="AD" clId="Web-{BCA466CA-5123-69E6-CC09-76F7F244B5B2}" dt="2023-07-30T03:00:10.389" v="81"/>
          <ac:grpSpMkLst>
            <pc:docMk/>
            <pc:sldMk cId="2424210820" sldId="273"/>
            <ac:grpSpMk id="276" creationId="{8118ECEF-CA6A-4CB6-BCA5-59B2DB40C4AB}"/>
          </ac:grpSpMkLst>
        </pc:grpChg>
        <pc:picChg chg="add mod ord">
          <ac:chgData name="Yash Soni" userId="S::soni68@uwindsor.ca::291c16f5-fab1-436b-be70-53eed9eb9b3c" providerId="AD" clId="Web-{BCA466CA-5123-69E6-CC09-76F7F244B5B2}" dt="2023-07-30T03:00:25.983" v="84" actId="1076"/>
          <ac:picMkLst>
            <pc:docMk/>
            <pc:sldMk cId="2424210820" sldId="273"/>
            <ac:picMk id="4" creationId="{7F8AAB51-1B7F-1237-29CD-C10105C618FF}"/>
          </ac:picMkLst>
        </pc:picChg>
      </pc:sldChg>
      <pc:sldChg chg="addSp delSp modSp new mod setBg">
        <pc:chgData name="Yash Soni" userId="S::soni68@uwindsor.ca::291c16f5-fab1-436b-be70-53eed9eb9b3c" providerId="AD" clId="Web-{BCA466CA-5123-69E6-CC09-76F7F244B5B2}" dt="2023-07-30T03:08:57.661" v="168" actId="20577"/>
        <pc:sldMkLst>
          <pc:docMk/>
          <pc:sldMk cId="287024859" sldId="274"/>
        </pc:sldMkLst>
        <pc:spChg chg="mod">
          <ac:chgData name="Yash Soni" userId="S::soni68@uwindsor.ca::291c16f5-fab1-436b-be70-53eed9eb9b3c" providerId="AD" clId="Web-{BCA466CA-5123-69E6-CC09-76F7F244B5B2}" dt="2023-07-30T03:06:11.972" v="102" actId="20577"/>
          <ac:spMkLst>
            <pc:docMk/>
            <pc:sldMk cId="287024859" sldId="274"/>
            <ac:spMk id="2" creationId="{87EB3389-1D5A-0E48-BAA9-E7CA9571B881}"/>
          </ac:spMkLst>
        </pc:spChg>
        <pc:spChg chg="del">
          <ac:chgData name="Yash Soni" userId="S::soni68@uwindsor.ca::291c16f5-fab1-436b-be70-53eed9eb9b3c" providerId="AD" clId="Web-{BCA466CA-5123-69E6-CC09-76F7F244B5B2}" dt="2023-07-30T03:05:38.190" v="90"/>
          <ac:spMkLst>
            <pc:docMk/>
            <pc:sldMk cId="287024859" sldId="274"/>
            <ac:spMk id="3" creationId="{FC35B783-D028-1135-68E6-F1C71E9F1734}"/>
          </ac:spMkLst>
        </pc:spChg>
        <pc:spChg chg="add del mod">
          <ac:chgData name="Yash Soni" userId="S::soni68@uwindsor.ca::291c16f5-fab1-436b-be70-53eed9eb9b3c" providerId="AD" clId="Web-{BCA466CA-5123-69E6-CC09-76F7F244B5B2}" dt="2023-07-30T03:08:57.661" v="168" actId="20577"/>
          <ac:spMkLst>
            <pc:docMk/>
            <pc:sldMk cId="287024859" sldId="274"/>
            <ac:spMk id="8" creationId="{EC87AF6B-4E25-7BA6-C8C4-A471EEB172DE}"/>
          </ac:spMkLst>
        </pc:spChg>
        <pc:spChg chg="add">
          <ac:chgData name="Yash Soni" userId="S::soni68@uwindsor.ca::291c16f5-fab1-436b-be70-53eed9eb9b3c" providerId="AD" clId="Web-{BCA466CA-5123-69E6-CC09-76F7F244B5B2}" dt="2023-07-30T03:05:41.487" v="91"/>
          <ac:spMkLst>
            <pc:docMk/>
            <pc:sldMk cId="287024859" sldId="274"/>
            <ac:spMk id="11" creationId="{1C582B07-D0F0-4B6B-A5D9-D2F192CB3A4E}"/>
          </ac:spMkLst>
        </pc:spChg>
        <pc:spChg chg="add">
          <ac:chgData name="Yash Soni" userId="S::soni68@uwindsor.ca::291c16f5-fab1-436b-be70-53eed9eb9b3c" providerId="AD" clId="Web-{BCA466CA-5123-69E6-CC09-76F7F244B5B2}" dt="2023-07-30T03:05:41.487" v="91"/>
          <ac:spMkLst>
            <pc:docMk/>
            <pc:sldMk cId="287024859" sldId="274"/>
            <ac:spMk id="13" creationId="{3712ED8D-807A-4E94-A9AF-C44676151773}"/>
          </ac:spMkLst>
        </pc:spChg>
        <pc:spChg chg="add">
          <ac:chgData name="Yash Soni" userId="S::soni68@uwindsor.ca::291c16f5-fab1-436b-be70-53eed9eb9b3c" providerId="AD" clId="Web-{BCA466CA-5123-69E6-CC09-76F7F244B5B2}" dt="2023-07-30T03:05:41.487" v="91"/>
          <ac:spMkLst>
            <pc:docMk/>
            <pc:sldMk cId="287024859" sldId="274"/>
            <ac:spMk id="15" creationId="{DA1A4301-6FFC-4C82-A1FA-7634D8CAA8F5}"/>
          </ac:spMkLst>
        </pc:spChg>
        <pc:spChg chg="add">
          <ac:chgData name="Yash Soni" userId="S::soni68@uwindsor.ca::291c16f5-fab1-436b-be70-53eed9eb9b3c" providerId="AD" clId="Web-{BCA466CA-5123-69E6-CC09-76F7F244B5B2}" dt="2023-07-30T03:05:41.487" v="91"/>
          <ac:spMkLst>
            <pc:docMk/>
            <pc:sldMk cId="287024859" sldId="274"/>
            <ac:spMk id="17" creationId="{D8667B21-A39C-4ABB-9CED-0DD4CD739502}"/>
          </ac:spMkLst>
        </pc:spChg>
        <pc:grpChg chg="add">
          <ac:chgData name="Yash Soni" userId="S::soni68@uwindsor.ca::291c16f5-fab1-436b-be70-53eed9eb9b3c" providerId="AD" clId="Web-{BCA466CA-5123-69E6-CC09-76F7F244B5B2}" dt="2023-07-30T03:05:41.487" v="91"/>
          <ac:grpSpMkLst>
            <pc:docMk/>
            <pc:sldMk cId="287024859" sldId="274"/>
            <ac:grpSpMk id="19" creationId="{8323DD1D-77DE-48B2-A0A0-6265801531E5}"/>
          </ac:grpSpMkLst>
        </pc:grpChg>
        <pc:graphicFrameChg chg="add del mod ord modGraphic">
          <ac:chgData name="Yash Soni" userId="S::soni68@uwindsor.ca::291c16f5-fab1-436b-be70-53eed9eb9b3c" providerId="AD" clId="Web-{BCA466CA-5123-69E6-CC09-76F7F244B5B2}" dt="2023-07-30T03:06:14.893" v="104"/>
          <ac:graphicFrameMkLst>
            <pc:docMk/>
            <pc:sldMk cId="287024859" sldId="274"/>
            <ac:graphicFrameMk id="5" creationId="{EE7F1C26-92C0-9410-F8F0-E18DA34E1E73}"/>
          </ac:graphicFrameMkLst>
        </pc:graphicFrameChg>
        <pc:picChg chg="add mod ord">
          <ac:chgData name="Yash Soni" userId="S::soni68@uwindsor.ca::291c16f5-fab1-436b-be70-53eed9eb9b3c" providerId="AD" clId="Web-{BCA466CA-5123-69E6-CC09-76F7F244B5B2}" dt="2023-07-30T03:05:41.487" v="91"/>
          <ac:picMkLst>
            <pc:docMk/>
            <pc:sldMk cId="287024859" sldId="274"/>
            <ac:picMk id="4" creationId="{C8D7DD76-A224-5F00-672E-245B666F82B4}"/>
          </ac:picMkLst>
        </pc:picChg>
      </pc:sldChg>
    </pc:docChg>
  </pc:docChgLst>
  <pc:docChgLst>
    <pc:chgData name="Yash Soni" userId="S::soni68@uwindsor.ca::291c16f5-fab1-436b-be70-53eed9eb9b3c" providerId="AD" clId="Web-{D57071F9-3E38-842C-CBB6-372EBB9411D7}"/>
    <pc:docChg chg="addSld delSld modSld sldOrd">
      <pc:chgData name="Yash Soni" userId="S::soni68@uwindsor.ca::291c16f5-fab1-436b-be70-53eed9eb9b3c" providerId="AD" clId="Web-{D57071F9-3E38-842C-CBB6-372EBB9411D7}" dt="2023-08-01T22:13:15.724" v="207" actId="14100"/>
      <pc:docMkLst>
        <pc:docMk/>
      </pc:docMkLst>
      <pc:sldChg chg="addSp delSp modSp addAnim delAnim">
        <pc:chgData name="Yash Soni" userId="S::soni68@uwindsor.ca::291c16f5-fab1-436b-be70-53eed9eb9b3c" providerId="AD" clId="Web-{D57071F9-3E38-842C-CBB6-372EBB9411D7}" dt="2023-08-01T22:04:48.966" v="201" actId="20577"/>
        <pc:sldMkLst>
          <pc:docMk/>
          <pc:sldMk cId="3088785321" sldId="265"/>
        </pc:sldMkLst>
        <pc:spChg chg="mod">
          <ac:chgData name="Yash Soni" userId="S::soni68@uwindsor.ca::291c16f5-fab1-436b-be70-53eed9eb9b3c" providerId="AD" clId="Web-{D57071F9-3E38-842C-CBB6-372EBB9411D7}" dt="2023-08-01T22:04:48.966" v="201" actId="20577"/>
          <ac:spMkLst>
            <pc:docMk/>
            <pc:sldMk cId="3088785321" sldId="265"/>
            <ac:spMk id="2" creationId="{E3A9EDA3-FCE0-8BF3-F508-E0CF0C30B528}"/>
          </ac:spMkLst>
        </pc:spChg>
        <pc:spChg chg="del">
          <ac:chgData name="Yash Soni" userId="S::soni68@uwindsor.ca::291c16f5-fab1-436b-be70-53eed9eb9b3c" providerId="AD" clId="Web-{D57071F9-3E38-842C-CBB6-372EBB9411D7}" dt="2023-08-01T22:04:16.966" v="196"/>
          <ac:spMkLst>
            <pc:docMk/>
            <pc:sldMk cId="3088785321" sldId="265"/>
            <ac:spMk id="103" creationId="{BA6285CA-6AFA-4F27-AFB5-1B32CDE09B1A}"/>
          </ac:spMkLst>
        </pc:spChg>
        <pc:spChg chg="del">
          <ac:chgData name="Yash Soni" userId="S::soni68@uwindsor.ca::291c16f5-fab1-436b-be70-53eed9eb9b3c" providerId="AD" clId="Web-{D57071F9-3E38-842C-CBB6-372EBB9411D7}" dt="2023-08-01T22:04:16.966" v="196"/>
          <ac:spMkLst>
            <pc:docMk/>
            <pc:sldMk cId="3088785321" sldId="265"/>
            <ac:spMk id="105" creationId="{F8DD0EAF-BF73-48D8-A426-3085C4B88FAA}"/>
          </ac:spMkLst>
        </pc:spChg>
        <pc:spChg chg="del">
          <ac:chgData name="Yash Soni" userId="S::soni68@uwindsor.ca::291c16f5-fab1-436b-be70-53eed9eb9b3c" providerId="AD" clId="Web-{D57071F9-3E38-842C-CBB6-372EBB9411D7}" dt="2023-08-01T22:04:16.966" v="196"/>
          <ac:spMkLst>
            <pc:docMk/>
            <pc:sldMk cId="3088785321" sldId="265"/>
            <ac:spMk id="107" creationId="{7BCC6446-8462-4A63-9B6F-8F57EC40F648}"/>
          </ac:spMkLst>
        </pc:spChg>
        <pc:spChg chg="add">
          <ac:chgData name="Yash Soni" userId="S::soni68@uwindsor.ca::291c16f5-fab1-436b-be70-53eed9eb9b3c" providerId="AD" clId="Web-{D57071F9-3E38-842C-CBB6-372EBB9411D7}" dt="2023-08-01T22:04:16.966" v="196"/>
          <ac:spMkLst>
            <pc:docMk/>
            <pc:sldMk cId="3088785321" sldId="265"/>
            <ac:spMk id="143" creationId="{BA6285CA-6AFA-4F27-AFB5-1B32CDE09B1A}"/>
          </ac:spMkLst>
        </pc:spChg>
        <pc:spChg chg="add">
          <ac:chgData name="Yash Soni" userId="S::soni68@uwindsor.ca::291c16f5-fab1-436b-be70-53eed9eb9b3c" providerId="AD" clId="Web-{D57071F9-3E38-842C-CBB6-372EBB9411D7}" dt="2023-08-01T22:04:16.966" v="196"/>
          <ac:spMkLst>
            <pc:docMk/>
            <pc:sldMk cId="3088785321" sldId="265"/>
            <ac:spMk id="145" creationId="{F8DD0EAF-BF73-48D8-A426-3085C4B88FAA}"/>
          </ac:spMkLst>
        </pc:spChg>
        <pc:spChg chg="add">
          <ac:chgData name="Yash Soni" userId="S::soni68@uwindsor.ca::291c16f5-fab1-436b-be70-53eed9eb9b3c" providerId="AD" clId="Web-{D57071F9-3E38-842C-CBB6-372EBB9411D7}" dt="2023-08-01T22:04:16.966" v="196"/>
          <ac:spMkLst>
            <pc:docMk/>
            <pc:sldMk cId="3088785321" sldId="265"/>
            <ac:spMk id="147" creationId="{7BCC6446-8462-4A63-9B6F-8F57EC40F648}"/>
          </ac:spMkLst>
        </pc:spChg>
        <pc:grpChg chg="del">
          <ac:chgData name="Yash Soni" userId="S::soni68@uwindsor.ca::291c16f5-fab1-436b-be70-53eed9eb9b3c" providerId="AD" clId="Web-{D57071F9-3E38-842C-CBB6-372EBB9411D7}" dt="2023-08-01T22:04:16.966" v="196"/>
          <ac:grpSpMkLst>
            <pc:docMk/>
            <pc:sldMk cId="3088785321" sldId="265"/>
            <ac:grpSpMk id="109" creationId="{8118ECEF-CA6A-4CB6-BCA5-59B2DB40C4AB}"/>
          </ac:grpSpMkLst>
        </pc:grpChg>
        <pc:grpChg chg="add">
          <ac:chgData name="Yash Soni" userId="S::soni68@uwindsor.ca::291c16f5-fab1-436b-be70-53eed9eb9b3c" providerId="AD" clId="Web-{D57071F9-3E38-842C-CBB6-372EBB9411D7}" dt="2023-08-01T22:04:16.966" v="196"/>
          <ac:grpSpMkLst>
            <pc:docMk/>
            <pc:sldMk cId="3088785321" sldId="265"/>
            <ac:grpSpMk id="149" creationId="{8118ECEF-CA6A-4CB6-BCA5-59B2DB40C4AB}"/>
          </ac:grpSpMkLst>
        </pc:grpChg>
      </pc:sldChg>
      <pc:sldChg chg="addSp modSp mod setBg">
        <pc:chgData name="Yash Soni" userId="S::soni68@uwindsor.ca::291c16f5-fab1-436b-be70-53eed9eb9b3c" providerId="AD" clId="Web-{D57071F9-3E38-842C-CBB6-372EBB9411D7}" dt="2023-08-01T21:40:59.991" v="147"/>
        <pc:sldMkLst>
          <pc:docMk/>
          <pc:sldMk cId="4222158334" sldId="270"/>
        </pc:sldMkLst>
        <pc:spChg chg="mo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2" creationId="{E2D40689-F72B-8232-6A6B-E15174894528}"/>
          </ac:spMkLst>
        </pc:spChg>
        <pc:spChg chg="add mo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4" creationId="{B66074B8-D69C-9349-4742-4E14E6AEF790}"/>
          </ac:spMkLst>
        </pc:spChg>
        <pc:spChg chg="ad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9" creationId="{A4798C7F-C8CA-4799-BF37-3AB4642CDB66}"/>
          </ac:spMkLst>
        </pc:spChg>
        <pc:spChg chg="ad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42" creationId="{216BB147-20D5-4D93-BDA5-1BC614D6A4B2}"/>
          </ac:spMkLst>
        </pc:spChg>
        <pc:spChg chg="ad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44" creationId="{0A253F60-DE40-4508-A37A-61331DF1DD5D}"/>
          </ac:spMkLst>
        </pc:spChg>
        <pc:spChg chg="ad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46" creationId="{9A0D6220-3DFE-4182-9152-9135493A6BDA}"/>
          </ac:spMkLst>
        </pc:spChg>
        <pc:spChg chg="ad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79" creationId="{BA6285CA-6AFA-4F27-AFB5-1B32CDE09B1A}"/>
          </ac:spMkLst>
        </pc:spChg>
        <pc:spChg chg="ad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81" creationId="{1D89589F-37B2-43AC-A5AB-3B428690BFFE}"/>
          </ac:spMkLst>
        </pc:spChg>
        <pc:spChg chg="ad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83" creationId="{7BCC6446-8462-4A63-9B6F-8F57EC40F648}"/>
          </ac:spMkLst>
        </pc:spChg>
        <pc:spChg chg="add">
          <ac:chgData name="Yash Soni" userId="S::soni68@uwindsor.ca::291c16f5-fab1-436b-be70-53eed9eb9b3c" providerId="AD" clId="Web-{D57071F9-3E38-842C-CBB6-372EBB9411D7}" dt="2023-08-01T21:40:59.991" v="147"/>
          <ac:spMkLst>
            <pc:docMk/>
            <pc:sldMk cId="4222158334" sldId="270"/>
            <ac:spMk id="85" creationId="{0AF8A919-E589-4841-8662-39A57558C031}"/>
          </ac:spMkLst>
        </pc:spChg>
        <pc:grpChg chg="add">
          <ac:chgData name="Yash Soni" userId="S::soni68@uwindsor.ca::291c16f5-fab1-436b-be70-53eed9eb9b3c" providerId="AD" clId="Web-{D57071F9-3E38-842C-CBB6-372EBB9411D7}" dt="2023-08-01T21:40:59.991" v="147"/>
          <ac:grpSpMkLst>
            <pc:docMk/>
            <pc:sldMk cId="4222158334" sldId="270"/>
            <ac:grpSpMk id="11" creationId="{87F0794B-55D3-4D2D-BDE7-4688ED321E42}"/>
          </ac:grpSpMkLst>
        </pc:grpChg>
        <pc:grpChg chg="add">
          <ac:chgData name="Yash Soni" userId="S::soni68@uwindsor.ca::291c16f5-fab1-436b-be70-53eed9eb9b3c" providerId="AD" clId="Web-{D57071F9-3E38-842C-CBB6-372EBB9411D7}" dt="2023-08-01T21:40:59.991" v="147"/>
          <ac:grpSpMkLst>
            <pc:docMk/>
            <pc:sldMk cId="4222158334" sldId="270"/>
            <ac:grpSpMk id="48" creationId="{44C729BC-90F1-4823-A305-F6F124E93A95}"/>
          </ac:grpSpMkLst>
        </pc:grpChg>
        <pc:grpChg chg="add">
          <ac:chgData name="Yash Soni" userId="S::soni68@uwindsor.ca::291c16f5-fab1-436b-be70-53eed9eb9b3c" providerId="AD" clId="Web-{D57071F9-3E38-842C-CBB6-372EBB9411D7}" dt="2023-08-01T21:40:59.991" v="147"/>
          <ac:grpSpMkLst>
            <pc:docMk/>
            <pc:sldMk cId="4222158334" sldId="270"/>
            <ac:grpSpMk id="87" creationId="{8118ECEF-CA6A-4CB6-BCA5-59B2DB40C4AB}"/>
          </ac:grpSpMkLst>
        </pc:grpChg>
        <pc:picChg chg="add mod">
          <ac:chgData name="Yash Soni" userId="S::soni68@uwindsor.ca::291c16f5-fab1-436b-be70-53eed9eb9b3c" providerId="AD" clId="Web-{D57071F9-3E38-842C-CBB6-372EBB9411D7}" dt="2023-08-01T21:40:59.991" v="147"/>
          <ac:picMkLst>
            <pc:docMk/>
            <pc:sldMk cId="4222158334" sldId="270"/>
            <ac:picMk id="3" creationId="{48901966-FFF5-D7FA-62A0-8CE33A3F3BDE}"/>
          </ac:picMkLst>
        </pc:picChg>
      </pc:sldChg>
      <pc:sldChg chg="addSp delSp modSp mod setBg">
        <pc:chgData name="Yash Soni" userId="S::soni68@uwindsor.ca::291c16f5-fab1-436b-be70-53eed9eb9b3c" providerId="AD" clId="Web-{D57071F9-3E38-842C-CBB6-372EBB9411D7}" dt="2023-08-01T21:40:18.568" v="142" actId="20577"/>
        <pc:sldMkLst>
          <pc:docMk/>
          <pc:sldMk cId="410825740" sldId="271"/>
        </pc:sldMkLst>
        <pc:spChg chg="mod">
          <ac:chgData name="Yash Soni" userId="S::soni68@uwindsor.ca::291c16f5-fab1-436b-be70-53eed9eb9b3c" providerId="AD" clId="Web-{D57071F9-3E38-842C-CBB6-372EBB9411D7}" dt="2023-08-01T21:38:49.708" v="114" actId="20577"/>
          <ac:spMkLst>
            <pc:docMk/>
            <pc:sldMk cId="410825740" sldId="271"/>
            <ac:spMk id="2" creationId="{1E3F3F84-5B3D-01A7-BC6B-D8D19A171FF9}"/>
          </ac:spMkLst>
        </pc:spChg>
        <pc:spChg chg="del mod">
          <ac:chgData name="Yash Soni" userId="S::soni68@uwindsor.ca::291c16f5-fab1-436b-be70-53eed9eb9b3c" providerId="AD" clId="Web-{D57071F9-3E38-842C-CBB6-372EBB9411D7}" dt="2023-08-01T21:38:13.270" v="112"/>
          <ac:spMkLst>
            <pc:docMk/>
            <pc:sldMk cId="410825740" sldId="271"/>
            <ac:spMk id="3" creationId="{CA237B49-0D53-F213-0AF0-9B828680BB7A}"/>
          </ac:spMkLst>
        </pc:spChg>
        <pc:spChg chg="add mod">
          <ac:chgData name="Yash Soni" userId="S::soni68@uwindsor.ca::291c16f5-fab1-436b-be70-53eed9eb9b3c" providerId="AD" clId="Web-{D57071F9-3E38-842C-CBB6-372EBB9411D7}" dt="2023-08-01T21:40:18.568" v="142" actId="20577"/>
          <ac:spMkLst>
            <pc:docMk/>
            <pc:sldMk cId="410825740" sldId="271"/>
            <ac:spMk id="8" creationId="{EEA2B867-9AC9-10DA-2E18-0886648BD937}"/>
          </ac:spMkLst>
        </pc:spChg>
        <pc:spChg chg="add">
          <ac:chgData name="Yash Soni" userId="S::soni68@uwindsor.ca::291c16f5-fab1-436b-be70-53eed9eb9b3c" providerId="AD" clId="Web-{D57071F9-3E38-842C-CBB6-372EBB9411D7}" dt="2023-08-01T21:38:40.145" v="113"/>
          <ac:spMkLst>
            <pc:docMk/>
            <pc:sldMk cId="410825740" sldId="271"/>
            <ac:spMk id="11" creationId="{1C582B07-D0F0-4B6B-A5D9-D2F192CB3A4E}"/>
          </ac:spMkLst>
        </pc:spChg>
        <pc:spChg chg="add">
          <ac:chgData name="Yash Soni" userId="S::soni68@uwindsor.ca::291c16f5-fab1-436b-be70-53eed9eb9b3c" providerId="AD" clId="Web-{D57071F9-3E38-842C-CBB6-372EBB9411D7}" dt="2023-08-01T21:38:40.145" v="113"/>
          <ac:spMkLst>
            <pc:docMk/>
            <pc:sldMk cId="410825740" sldId="271"/>
            <ac:spMk id="13" creationId="{3712ED8D-807A-4E94-A9AF-C44676151773}"/>
          </ac:spMkLst>
        </pc:spChg>
        <pc:spChg chg="add">
          <ac:chgData name="Yash Soni" userId="S::soni68@uwindsor.ca::291c16f5-fab1-436b-be70-53eed9eb9b3c" providerId="AD" clId="Web-{D57071F9-3E38-842C-CBB6-372EBB9411D7}" dt="2023-08-01T21:38:40.145" v="113"/>
          <ac:spMkLst>
            <pc:docMk/>
            <pc:sldMk cId="410825740" sldId="271"/>
            <ac:spMk id="15" creationId="{DA1A4301-6FFC-4C82-A1FA-7634D8CAA8F5}"/>
          </ac:spMkLst>
        </pc:spChg>
        <pc:spChg chg="add">
          <ac:chgData name="Yash Soni" userId="S::soni68@uwindsor.ca::291c16f5-fab1-436b-be70-53eed9eb9b3c" providerId="AD" clId="Web-{D57071F9-3E38-842C-CBB6-372EBB9411D7}" dt="2023-08-01T21:38:40.145" v="113"/>
          <ac:spMkLst>
            <pc:docMk/>
            <pc:sldMk cId="410825740" sldId="271"/>
            <ac:spMk id="17" creationId="{D8667B21-A39C-4ABB-9CED-0DD4CD739502}"/>
          </ac:spMkLst>
        </pc:spChg>
        <pc:grpChg chg="add">
          <ac:chgData name="Yash Soni" userId="S::soni68@uwindsor.ca::291c16f5-fab1-436b-be70-53eed9eb9b3c" providerId="AD" clId="Web-{D57071F9-3E38-842C-CBB6-372EBB9411D7}" dt="2023-08-01T21:38:40.145" v="113"/>
          <ac:grpSpMkLst>
            <pc:docMk/>
            <pc:sldMk cId="410825740" sldId="271"/>
            <ac:grpSpMk id="19" creationId="{8323DD1D-77DE-48B2-A0A0-6265801531E5}"/>
          </ac:grpSpMkLst>
        </pc:grpChg>
        <pc:picChg chg="add mod ord">
          <ac:chgData name="Yash Soni" userId="S::soni68@uwindsor.ca::291c16f5-fab1-436b-be70-53eed9eb9b3c" providerId="AD" clId="Web-{D57071F9-3E38-842C-CBB6-372EBB9411D7}" dt="2023-08-01T21:38:40.145" v="113"/>
          <ac:picMkLst>
            <pc:docMk/>
            <pc:sldMk cId="410825740" sldId="271"/>
            <ac:picMk id="4" creationId="{3C6385B5-60BA-D843-F769-E31DBEBE4DBF}"/>
          </ac:picMkLst>
        </pc:picChg>
      </pc:sldChg>
      <pc:sldChg chg="del">
        <pc:chgData name="Yash Soni" userId="S::soni68@uwindsor.ca::291c16f5-fab1-436b-be70-53eed9eb9b3c" providerId="AD" clId="Web-{D57071F9-3E38-842C-CBB6-372EBB9411D7}" dt="2023-08-01T21:39:44.927" v="121"/>
        <pc:sldMkLst>
          <pc:docMk/>
          <pc:sldMk cId="2795962602" sldId="272"/>
        </pc:sldMkLst>
      </pc:sldChg>
      <pc:sldChg chg="addSp delSp modSp">
        <pc:chgData name="Yash Soni" userId="S::soni68@uwindsor.ca::291c16f5-fab1-436b-be70-53eed9eb9b3c" providerId="AD" clId="Web-{D57071F9-3E38-842C-CBB6-372EBB9411D7}" dt="2023-08-01T22:13:15.724" v="207" actId="14100"/>
        <pc:sldMkLst>
          <pc:docMk/>
          <pc:sldMk cId="287024859" sldId="274"/>
        </pc:sldMkLst>
        <pc:spChg chg="mod">
          <ac:chgData name="Yash Soni" userId="S::soni68@uwindsor.ca::291c16f5-fab1-436b-be70-53eed9eb9b3c" providerId="AD" clId="Web-{D57071F9-3E38-842C-CBB6-372EBB9411D7}" dt="2023-08-01T22:12:45.849" v="204"/>
          <ac:spMkLst>
            <pc:docMk/>
            <pc:sldMk cId="287024859" sldId="274"/>
            <ac:spMk id="8" creationId="{EC87AF6B-4E25-7BA6-C8C4-A471EEB172DE}"/>
          </ac:spMkLst>
        </pc:spChg>
        <pc:spChg chg="del">
          <ac:chgData name="Yash Soni" userId="S::soni68@uwindsor.ca::291c16f5-fab1-436b-be70-53eed9eb9b3c" providerId="AD" clId="Web-{D57071F9-3E38-842C-CBB6-372EBB9411D7}" dt="2023-08-01T22:12:45.849" v="204"/>
          <ac:spMkLst>
            <pc:docMk/>
            <pc:sldMk cId="287024859" sldId="274"/>
            <ac:spMk id="11" creationId="{1C582B07-D0F0-4B6B-A5D9-D2F192CB3A4E}"/>
          </ac:spMkLst>
        </pc:spChg>
        <pc:spChg chg="del">
          <ac:chgData name="Yash Soni" userId="S::soni68@uwindsor.ca::291c16f5-fab1-436b-be70-53eed9eb9b3c" providerId="AD" clId="Web-{D57071F9-3E38-842C-CBB6-372EBB9411D7}" dt="2023-08-01T22:12:45.849" v="204"/>
          <ac:spMkLst>
            <pc:docMk/>
            <pc:sldMk cId="287024859" sldId="274"/>
            <ac:spMk id="13" creationId="{3712ED8D-807A-4E94-A9AF-C44676151773}"/>
          </ac:spMkLst>
        </pc:spChg>
        <pc:spChg chg="del">
          <ac:chgData name="Yash Soni" userId="S::soni68@uwindsor.ca::291c16f5-fab1-436b-be70-53eed9eb9b3c" providerId="AD" clId="Web-{D57071F9-3E38-842C-CBB6-372EBB9411D7}" dt="2023-08-01T22:12:45.849" v="204"/>
          <ac:spMkLst>
            <pc:docMk/>
            <pc:sldMk cId="287024859" sldId="274"/>
            <ac:spMk id="15" creationId="{DA1A4301-6FFC-4C82-A1FA-7634D8CAA8F5}"/>
          </ac:spMkLst>
        </pc:spChg>
        <pc:spChg chg="del">
          <ac:chgData name="Yash Soni" userId="S::soni68@uwindsor.ca::291c16f5-fab1-436b-be70-53eed9eb9b3c" providerId="AD" clId="Web-{D57071F9-3E38-842C-CBB6-372EBB9411D7}" dt="2023-08-01T22:12:45.849" v="204"/>
          <ac:spMkLst>
            <pc:docMk/>
            <pc:sldMk cId="287024859" sldId="274"/>
            <ac:spMk id="17" creationId="{D8667B21-A39C-4ABB-9CED-0DD4CD739502}"/>
          </ac:spMkLst>
        </pc:spChg>
        <pc:spChg chg="add">
          <ac:chgData name="Yash Soni" userId="S::soni68@uwindsor.ca::291c16f5-fab1-436b-be70-53eed9eb9b3c" providerId="AD" clId="Web-{D57071F9-3E38-842C-CBB6-372EBB9411D7}" dt="2023-08-01T22:12:45.849" v="204"/>
          <ac:spMkLst>
            <pc:docMk/>
            <pc:sldMk cId="287024859" sldId="274"/>
            <ac:spMk id="53" creationId="{1C582B07-D0F0-4B6B-A5D9-D2F192CB3A4E}"/>
          </ac:spMkLst>
        </pc:spChg>
        <pc:spChg chg="add">
          <ac:chgData name="Yash Soni" userId="S::soni68@uwindsor.ca::291c16f5-fab1-436b-be70-53eed9eb9b3c" providerId="AD" clId="Web-{D57071F9-3E38-842C-CBB6-372EBB9411D7}" dt="2023-08-01T22:12:45.849" v="204"/>
          <ac:spMkLst>
            <pc:docMk/>
            <pc:sldMk cId="287024859" sldId="274"/>
            <ac:spMk id="55" creationId="{3712ED8D-807A-4E94-A9AF-C44676151773}"/>
          </ac:spMkLst>
        </pc:spChg>
        <pc:spChg chg="add">
          <ac:chgData name="Yash Soni" userId="S::soni68@uwindsor.ca::291c16f5-fab1-436b-be70-53eed9eb9b3c" providerId="AD" clId="Web-{D57071F9-3E38-842C-CBB6-372EBB9411D7}" dt="2023-08-01T22:12:45.849" v="204"/>
          <ac:spMkLst>
            <pc:docMk/>
            <pc:sldMk cId="287024859" sldId="274"/>
            <ac:spMk id="57" creationId="{DA1A4301-6FFC-4C82-A1FA-7634D8CAA8F5}"/>
          </ac:spMkLst>
        </pc:spChg>
        <pc:spChg chg="add">
          <ac:chgData name="Yash Soni" userId="S::soni68@uwindsor.ca::291c16f5-fab1-436b-be70-53eed9eb9b3c" providerId="AD" clId="Web-{D57071F9-3E38-842C-CBB6-372EBB9411D7}" dt="2023-08-01T22:12:45.849" v="204"/>
          <ac:spMkLst>
            <pc:docMk/>
            <pc:sldMk cId="287024859" sldId="274"/>
            <ac:spMk id="59" creationId="{D8667B21-A39C-4ABB-9CED-0DD4CD739502}"/>
          </ac:spMkLst>
        </pc:spChg>
        <pc:grpChg chg="del">
          <ac:chgData name="Yash Soni" userId="S::soni68@uwindsor.ca::291c16f5-fab1-436b-be70-53eed9eb9b3c" providerId="AD" clId="Web-{D57071F9-3E38-842C-CBB6-372EBB9411D7}" dt="2023-08-01T22:12:45.849" v="204"/>
          <ac:grpSpMkLst>
            <pc:docMk/>
            <pc:sldMk cId="287024859" sldId="274"/>
            <ac:grpSpMk id="19" creationId="{8323DD1D-77DE-48B2-A0A0-6265801531E5}"/>
          </ac:grpSpMkLst>
        </pc:grpChg>
        <pc:grpChg chg="add">
          <ac:chgData name="Yash Soni" userId="S::soni68@uwindsor.ca::291c16f5-fab1-436b-be70-53eed9eb9b3c" providerId="AD" clId="Web-{D57071F9-3E38-842C-CBB6-372EBB9411D7}" dt="2023-08-01T22:12:45.849" v="204"/>
          <ac:grpSpMkLst>
            <pc:docMk/>
            <pc:sldMk cId="287024859" sldId="274"/>
            <ac:grpSpMk id="61" creationId="{8323DD1D-77DE-48B2-A0A0-6265801531E5}"/>
          </ac:grpSpMkLst>
        </pc:grpChg>
        <pc:picChg chg="add mod">
          <ac:chgData name="Yash Soni" userId="S::soni68@uwindsor.ca::291c16f5-fab1-436b-be70-53eed9eb9b3c" providerId="AD" clId="Web-{D57071F9-3E38-842C-CBB6-372EBB9411D7}" dt="2023-08-01T22:13:15.724" v="207" actId="14100"/>
          <ac:picMkLst>
            <pc:docMk/>
            <pc:sldMk cId="287024859" sldId="274"/>
            <ac:picMk id="3" creationId="{4FA07AE0-46ED-6FCA-9AF4-D1CC450E4B3E}"/>
          </ac:picMkLst>
        </pc:picChg>
        <pc:picChg chg="del">
          <ac:chgData name="Yash Soni" userId="S::soni68@uwindsor.ca::291c16f5-fab1-436b-be70-53eed9eb9b3c" providerId="AD" clId="Web-{D57071F9-3E38-842C-CBB6-372EBB9411D7}" dt="2023-08-01T22:12:38.442" v="202"/>
          <ac:picMkLst>
            <pc:docMk/>
            <pc:sldMk cId="287024859" sldId="274"/>
            <ac:picMk id="4" creationId="{C8D7DD76-A224-5F00-672E-245B666F82B4}"/>
          </ac:picMkLst>
        </pc:picChg>
      </pc:sldChg>
      <pc:sldChg chg="new del">
        <pc:chgData name="Yash Soni" userId="S::soni68@uwindsor.ca::291c16f5-fab1-436b-be70-53eed9eb9b3c" providerId="AD" clId="Web-{D57071F9-3E38-842C-CBB6-372EBB9411D7}" dt="2023-08-01T20:44:20.492" v="2"/>
        <pc:sldMkLst>
          <pc:docMk/>
          <pc:sldMk cId="164767778" sldId="275"/>
        </pc:sldMkLst>
      </pc:sldChg>
      <pc:sldChg chg="addSp delSp modSp new mod ord setBg">
        <pc:chgData name="Yash Soni" userId="S::soni68@uwindsor.ca::291c16f5-fab1-436b-be70-53eed9eb9b3c" providerId="AD" clId="Web-{D57071F9-3E38-842C-CBB6-372EBB9411D7}" dt="2023-08-01T22:03:16.277" v="182" actId="20577"/>
        <pc:sldMkLst>
          <pc:docMk/>
          <pc:sldMk cId="1304033021" sldId="276"/>
        </pc:sldMkLst>
        <pc:spChg chg="mod">
          <ac:chgData name="Yash Soni" userId="S::soni68@uwindsor.ca::291c16f5-fab1-436b-be70-53eed9eb9b3c" providerId="AD" clId="Web-{D57071F9-3E38-842C-CBB6-372EBB9411D7}" dt="2023-08-01T22:03:16.277" v="182" actId="20577"/>
          <ac:spMkLst>
            <pc:docMk/>
            <pc:sldMk cId="1304033021" sldId="276"/>
            <ac:spMk id="2" creationId="{646EC5EA-9745-D05E-42D2-0702A7A50A11}"/>
          </ac:spMkLst>
        </pc:spChg>
        <pc:spChg chg="mod">
          <ac:chgData name="Yash Soni" userId="S::soni68@uwindsor.ca::291c16f5-fab1-436b-be70-53eed9eb9b3c" providerId="AD" clId="Web-{D57071F9-3E38-842C-CBB6-372EBB9411D7}" dt="2023-08-01T21:28:19.323" v="101" actId="20577"/>
          <ac:spMkLst>
            <pc:docMk/>
            <pc:sldMk cId="1304033021" sldId="276"/>
            <ac:spMk id="3" creationId="{139087F4-C4FA-9EF9-A6E8-795DC60EDE7D}"/>
          </ac:spMkLst>
        </pc:spChg>
        <pc:spChg chg="del mod">
          <ac:chgData name="Yash Soni" userId="S::soni68@uwindsor.ca::291c16f5-fab1-436b-be70-53eed9eb9b3c" providerId="AD" clId="Web-{D57071F9-3E38-842C-CBB6-372EBB9411D7}" dt="2023-08-01T21:22:17.333" v="40"/>
          <ac:spMkLst>
            <pc:docMk/>
            <pc:sldMk cId="1304033021" sldId="276"/>
            <ac:spMk id="4" creationId="{9C760384-A1AF-C5A8-97F2-AD51EBAD0831}"/>
          </ac:spMkLst>
        </pc:spChg>
        <pc:spChg chg="add del">
          <ac:chgData name="Yash Soni" userId="S::soni68@uwindsor.ca::291c16f5-fab1-436b-be70-53eed9eb9b3c" providerId="AD" clId="Web-{D57071F9-3E38-842C-CBB6-372EBB9411D7}" dt="2023-08-01T21:22:30.974" v="43"/>
          <ac:spMkLst>
            <pc:docMk/>
            <pc:sldMk cId="1304033021" sldId="276"/>
            <ac:spMk id="10" creationId="{A4798C7F-C8CA-4799-BF37-3AB4642CDB66}"/>
          </ac:spMkLst>
        </pc:spChg>
        <pc:spChg chg="add del">
          <ac:chgData name="Yash Soni" userId="S::soni68@uwindsor.ca::291c16f5-fab1-436b-be70-53eed9eb9b3c" providerId="AD" clId="Web-{D57071F9-3E38-842C-CBB6-372EBB9411D7}" dt="2023-08-01T21:22:30.974" v="43"/>
          <ac:spMkLst>
            <pc:docMk/>
            <pc:sldMk cId="1304033021" sldId="276"/>
            <ac:spMk id="43" creationId="{216BB147-20D5-4D93-BDA5-1BC614D6A4B2}"/>
          </ac:spMkLst>
        </pc:spChg>
        <pc:spChg chg="add del">
          <ac:chgData name="Yash Soni" userId="S::soni68@uwindsor.ca::291c16f5-fab1-436b-be70-53eed9eb9b3c" providerId="AD" clId="Web-{D57071F9-3E38-842C-CBB6-372EBB9411D7}" dt="2023-08-01T21:22:30.974" v="43"/>
          <ac:spMkLst>
            <pc:docMk/>
            <pc:sldMk cId="1304033021" sldId="276"/>
            <ac:spMk id="45" creationId="{0A253F60-DE40-4508-A37A-61331DF1DD5D}"/>
          </ac:spMkLst>
        </pc:spChg>
        <pc:spChg chg="add del">
          <ac:chgData name="Yash Soni" userId="S::soni68@uwindsor.ca::291c16f5-fab1-436b-be70-53eed9eb9b3c" providerId="AD" clId="Web-{D57071F9-3E38-842C-CBB6-372EBB9411D7}" dt="2023-08-01T21:22:30.974" v="43"/>
          <ac:spMkLst>
            <pc:docMk/>
            <pc:sldMk cId="1304033021" sldId="276"/>
            <ac:spMk id="47" creationId="{3BBF3378-C49E-4B97-A883-6393FBF18C0B}"/>
          </ac:spMkLst>
        </pc:spChg>
        <pc:spChg chg="add del">
          <ac:chgData name="Yash Soni" userId="S::soni68@uwindsor.ca::291c16f5-fab1-436b-be70-53eed9eb9b3c" providerId="AD" clId="Web-{D57071F9-3E38-842C-CBB6-372EBB9411D7}" dt="2023-08-01T21:22:30.974" v="43"/>
          <ac:spMkLst>
            <pc:docMk/>
            <pc:sldMk cId="1304033021" sldId="276"/>
            <ac:spMk id="80" creationId="{EB68BB96-3C54-47CE-A559-16FC5968EE9F}"/>
          </ac:spMkLst>
        </pc:spChg>
        <pc:spChg chg="add del">
          <ac:chgData name="Yash Soni" userId="S::soni68@uwindsor.ca::291c16f5-fab1-436b-be70-53eed9eb9b3c" providerId="AD" clId="Web-{D57071F9-3E38-842C-CBB6-372EBB9411D7}" dt="2023-08-01T21:22:30.974" v="43"/>
          <ac:spMkLst>
            <pc:docMk/>
            <pc:sldMk cId="1304033021" sldId="276"/>
            <ac:spMk id="113" creationId="{1C582B07-D0F0-4B6B-A5D9-D2F192CB3A4E}"/>
          </ac:spMkLst>
        </pc:spChg>
        <pc:spChg chg="add del">
          <ac:chgData name="Yash Soni" userId="S::soni68@uwindsor.ca::291c16f5-fab1-436b-be70-53eed9eb9b3c" providerId="AD" clId="Web-{D57071F9-3E38-842C-CBB6-372EBB9411D7}" dt="2023-08-01T21:22:30.974" v="43"/>
          <ac:spMkLst>
            <pc:docMk/>
            <pc:sldMk cId="1304033021" sldId="276"/>
            <ac:spMk id="115" creationId="{3712ED8D-807A-4E94-A9AF-C44676151773}"/>
          </ac:spMkLst>
        </pc:spChg>
        <pc:spChg chg="add del">
          <ac:chgData name="Yash Soni" userId="S::soni68@uwindsor.ca::291c16f5-fab1-436b-be70-53eed9eb9b3c" providerId="AD" clId="Web-{D57071F9-3E38-842C-CBB6-372EBB9411D7}" dt="2023-08-01T21:22:30.974" v="43"/>
          <ac:spMkLst>
            <pc:docMk/>
            <pc:sldMk cId="1304033021" sldId="276"/>
            <ac:spMk id="117" creationId="{DA1A4301-6FFC-4C82-A1FA-7634D8CAA8F5}"/>
          </ac:spMkLst>
        </pc:spChg>
        <pc:spChg chg="add del">
          <ac:chgData name="Yash Soni" userId="S::soni68@uwindsor.ca::291c16f5-fab1-436b-be70-53eed9eb9b3c" providerId="AD" clId="Web-{D57071F9-3E38-842C-CBB6-372EBB9411D7}" dt="2023-08-01T21:22:30.974" v="43"/>
          <ac:spMkLst>
            <pc:docMk/>
            <pc:sldMk cId="1304033021" sldId="276"/>
            <ac:spMk id="119" creationId="{D8667B21-A39C-4ABB-9CED-0DD4CD739502}"/>
          </ac:spMkLst>
        </pc:spChg>
        <pc:spChg chg="add del">
          <ac:chgData name="Yash Soni" userId="S::soni68@uwindsor.ca::291c16f5-fab1-436b-be70-53eed9eb9b3c" providerId="AD" clId="Web-{D57071F9-3E38-842C-CBB6-372EBB9411D7}" dt="2023-08-01T21:22:33.224" v="45"/>
          <ac:spMkLst>
            <pc:docMk/>
            <pc:sldMk cId="1304033021" sldId="276"/>
            <ac:spMk id="152" creationId="{A4798C7F-C8CA-4799-BF37-3AB4642CDB66}"/>
          </ac:spMkLst>
        </pc:spChg>
        <pc:spChg chg="add del">
          <ac:chgData name="Yash Soni" userId="S::soni68@uwindsor.ca::291c16f5-fab1-436b-be70-53eed9eb9b3c" providerId="AD" clId="Web-{D57071F9-3E38-842C-CBB6-372EBB9411D7}" dt="2023-08-01T21:22:33.224" v="45"/>
          <ac:spMkLst>
            <pc:docMk/>
            <pc:sldMk cId="1304033021" sldId="276"/>
            <ac:spMk id="154" creationId="{216BB147-20D5-4D93-BDA5-1BC614D6A4B2}"/>
          </ac:spMkLst>
        </pc:spChg>
        <pc:spChg chg="add del">
          <ac:chgData name="Yash Soni" userId="S::soni68@uwindsor.ca::291c16f5-fab1-436b-be70-53eed9eb9b3c" providerId="AD" clId="Web-{D57071F9-3E38-842C-CBB6-372EBB9411D7}" dt="2023-08-01T21:22:33.224" v="45"/>
          <ac:spMkLst>
            <pc:docMk/>
            <pc:sldMk cId="1304033021" sldId="276"/>
            <ac:spMk id="155" creationId="{0A253F60-DE40-4508-A37A-61331DF1DD5D}"/>
          </ac:spMkLst>
        </pc:spChg>
        <pc:spChg chg="add del">
          <ac:chgData name="Yash Soni" userId="S::soni68@uwindsor.ca::291c16f5-fab1-436b-be70-53eed9eb9b3c" providerId="AD" clId="Web-{D57071F9-3E38-842C-CBB6-372EBB9411D7}" dt="2023-08-01T21:22:33.224" v="45"/>
          <ac:spMkLst>
            <pc:docMk/>
            <pc:sldMk cId="1304033021" sldId="276"/>
            <ac:spMk id="156" creationId="{3BBF3378-C49E-4B97-A883-6393FBF18C0B}"/>
          </ac:spMkLst>
        </pc:spChg>
        <pc:spChg chg="add del">
          <ac:chgData name="Yash Soni" userId="S::soni68@uwindsor.ca::291c16f5-fab1-436b-be70-53eed9eb9b3c" providerId="AD" clId="Web-{D57071F9-3E38-842C-CBB6-372EBB9411D7}" dt="2023-08-01T21:22:33.224" v="45"/>
          <ac:spMkLst>
            <pc:docMk/>
            <pc:sldMk cId="1304033021" sldId="276"/>
            <ac:spMk id="158" creationId="{EB68BB96-3C54-47CE-A559-16FC5968EE9F}"/>
          </ac:spMkLst>
        </pc:spChg>
        <pc:spChg chg="add del">
          <ac:chgData name="Yash Soni" userId="S::soni68@uwindsor.ca::291c16f5-fab1-436b-be70-53eed9eb9b3c" providerId="AD" clId="Web-{D57071F9-3E38-842C-CBB6-372EBB9411D7}" dt="2023-08-01T21:22:33.224" v="45"/>
          <ac:spMkLst>
            <pc:docMk/>
            <pc:sldMk cId="1304033021" sldId="276"/>
            <ac:spMk id="160" creationId="{1C582B07-D0F0-4B6B-A5D9-D2F192CB3A4E}"/>
          </ac:spMkLst>
        </pc:spChg>
        <pc:spChg chg="add del">
          <ac:chgData name="Yash Soni" userId="S::soni68@uwindsor.ca::291c16f5-fab1-436b-be70-53eed9eb9b3c" providerId="AD" clId="Web-{D57071F9-3E38-842C-CBB6-372EBB9411D7}" dt="2023-08-01T21:22:33.224" v="45"/>
          <ac:spMkLst>
            <pc:docMk/>
            <pc:sldMk cId="1304033021" sldId="276"/>
            <ac:spMk id="161" creationId="{7EE60796-BC52-4154-A3A9-773DE8285501}"/>
          </ac:spMkLst>
        </pc:spChg>
        <pc:spChg chg="add del">
          <ac:chgData name="Yash Soni" userId="S::soni68@uwindsor.ca::291c16f5-fab1-436b-be70-53eed9eb9b3c" providerId="AD" clId="Web-{D57071F9-3E38-842C-CBB6-372EBB9411D7}" dt="2023-08-01T21:22:33.224" v="45"/>
          <ac:spMkLst>
            <pc:docMk/>
            <pc:sldMk cId="1304033021" sldId="276"/>
            <ac:spMk id="162" creationId="{DA1A4301-6FFC-4C82-A1FA-7634D8CAA8F5}"/>
          </ac:spMkLst>
        </pc:spChg>
        <pc:spChg chg="add del">
          <ac:chgData name="Yash Soni" userId="S::soni68@uwindsor.ca::291c16f5-fab1-436b-be70-53eed9eb9b3c" providerId="AD" clId="Web-{D57071F9-3E38-842C-CBB6-372EBB9411D7}" dt="2023-08-01T21:22:33.224" v="45"/>
          <ac:spMkLst>
            <pc:docMk/>
            <pc:sldMk cId="1304033021" sldId="276"/>
            <ac:spMk id="163" creationId="{BFEC1042-3FDC-47A3-BCD7-CA9D052F987E}"/>
          </ac:spMkLst>
        </pc:spChg>
        <pc:spChg chg="add del">
          <ac:chgData name="Yash Soni" userId="S::soni68@uwindsor.ca::291c16f5-fab1-436b-be70-53eed9eb9b3c" providerId="AD" clId="Web-{D57071F9-3E38-842C-CBB6-372EBB9411D7}" dt="2023-08-01T21:22:36.708" v="47"/>
          <ac:spMkLst>
            <pc:docMk/>
            <pc:sldMk cId="1304033021" sldId="276"/>
            <ac:spMk id="166" creationId="{A4798C7F-C8CA-4799-BF37-3AB4642CDB66}"/>
          </ac:spMkLst>
        </pc:spChg>
        <pc:spChg chg="add del">
          <ac:chgData name="Yash Soni" userId="S::soni68@uwindsor.ca::291c16f5-fab1-436b-be70-53eed9eb9b3c" providerId="AD" clId="Web-{D57071F9-3E38-842C-CBB6-372EBB9411D7}" dt="2023-08-01T21:22:36.708" v="47"/>
          <ac:spMkLst>
            <pc:docMk/>
            <pc:sldMk cId="1304033021" sldId="276"/>
            <ac:spMk id="168" creationId="{216BB147-20D5-4D93-BDA5-1BC614D6A4B2}"/>
          </ac:spMkLst>
        </pc:spChg>
        <pc:spChg chg="add del">
          <ac:chgData name="Yash Soni" userId="S::soni68@uwindsor.ca::291c16f5-fab1-436b-be70-53eed9eb9b3c" providerId="AD" clId="Web-{D57071F9-3E38-842C-CBB6-372EBB9411D7}" dt="2023-08-01T21:22:36.708" v="47"/>
          <ac:spMkLst>
            <pc:docMk/>
            <pc:sldMk cId="1304033021" sldId="276"/>
            <ac:spMk id="169" creationId="{0A253F60-DE40-4508-A37A-61331DF1DD5D}"/>
          </ac:spMkLst>
        </pc:spChg>
        <pc:spChg chg="add del">
          <ac:chgData name="Yash Soni" userId="S::soni68@uwindsor.ca::291c16f5-fab1-436b-be70-53eed9eb9b3c" providerId="AD" clId="Web-{D57071F9-3E38-842C-CBB6-372EBB9411D7}" dt="2023-08-01T21:22:36.708" v="47"/>
          <ac:spMkLst>
            <pc:docMk/>
            <pc:sldMk cId="1304033021" sldId="276"/>
            <ac:spMk id="170" creationId="{3BBF3378-C49E-4B97-A883-6393FBF18C0B}"/>
          </ac:spMkLst>
        </pc:spChg>
        <pc:spChg chg="add del">
          <ac:chgData name="Yash Soni" userId="S::soni68@uwindsor.ca::291c16f5-fab1-436b-be70-53eed9eb9b3c" providerId="AD" clId="Web-{D57071F9-3E38-842C-CBB6-372EBB9411D7}" dt="2023-08-01T21:22:36.708" v="47"/>
          <ac:spMkLst>
            <pc:docMk/>
            <pc:sldMk cId="1304033021" sldId="276"/>
            <ac:spMk id="172" creationId="{EB68BB96-3C54-47CE-A559-16FC5968EE9F}"/>
          </ac:spMkLst>
        </pc:spChg>
        <pc:spChg chg="add del">
          <ac:chgData name="Yash Soni" userId="S::soni68@uwindsor.ca::291c16f5-fab1-436b-be70-53eed9eb9b3c" providerId="AD" clId="Web-{D57071F9-3E38-842C-CBB6-372EBB9411D7}" dt="2023-08-01T21:22:36.708" v="47"/>
          <ac:spMkLst>
            <pc:docMk/>
            <pc:sldMk cId="1304033021" sldId="276"/>
            <ac:spMk id="174" creationId="{1C582B07-D0F0-4B6B-A5D9-D2F192CB3A4E}"/>
          </ac:spMkLst>
        </pc:spChg>
        <pc:spChg chg="add del">
          <ac:chgData name="Yash Soni" userId="S::soni68@uwindsor.ca::291c16f5-fab1-436b-be70-53eed9eb9b3c" providerId="AD" clId="Web-{D57071F9-3E38-842C-CBB6-372EBB9411D7}" dt="2023-08-01T21:22:36.708" v="47"/>
          <ac:spMkLst>
            <pc:docMk/>
            <pc:sldMk cId="1304033021" sldId="276"/>
            <ac:spMk id="175" creationId="{3712ED8D-807A-4E94-A9AF-C44676151773}"/>
          </ac:spMkLst>
        </pc:spChg>
        <pc:spChg chg="add del">
          <ac:chgData name="Yash Soni" userId="S::soni68@uwindsor.ca::291c16f5-fab1-436b-be70-53eed9eb9b3c" providerId="AD" clId="Web-{D57071F9-3E38-842C-CBB6-372EBB9411D7}" dt="2023-08-01T21:22:36.708" v="47"/>
          <ac:spMkLst>
            <pc:docMk/>
            <pc:sldMk cId="1304033021" sldId="276"/>
            <ac:spMk id="176" creationId="{DA1A4301-6FFC-4C82-A1FA-7634D8CAA8F5}"/>
          </ac:spMkLst>
        </pc:spChg>
        <pc:spChg chg="add del">
          <ac:chgData name="Yash Soni" userId="S::soni68@uwindsor.ca::291c16f5-fab1-436b-be70-53eed9eb9b3c" providerId="AD" clId="Web-{D57071F9-3E38-842C-CBB6-372EBB9411D7}" dt="2023-08-01T21:22:36.708" v="47"/>
          <ac:spMkLst>
            <pc:docMk/>
            <pc:sldMk cId="1304033021" sldId="276"/>
            <ac:spMk id="177" creationId="{D8667B21-A39C-4ABB-9CED-0DD4CD739502}"/>
          </ac:spMkLst>
        </pc:spChg>
        <pc:spChg chg="add del">
          <ac:chgData name="Yash Soni" userId="S::soni68@uwindsor.ca::291c16f5-fab1-436b-be70-53eed9eb9b3c" providerId="AD" clId="Web-{D57071F9-3E38-842C-CBB6-372EBB9411D7}" dt="2023-08-01T21:23:06.943" v="49"/>
          <ac:spMkLst>
            <pc:docMk/>
            <pc:sldMk cId="1304033021" sldId="276"/>
            <ac:spMk id="180" creationId="{A4798C7F-C8CA-4799-BF37-3AB4642CDB66}"/>
          </ac:spMkLst>
        </pc:spChg>
        <pc:spChg chg="add del">
          <ac:chgData name="Yash Soni" userId="S::soni68@uwindsor.ca::291c16f5-fab1-436b-be70-53eed9eb9b3c" providerId="AD" clId="Web-{D57071F9-3E38-842C-CBB6-372EBB9411D7}" dt="2023-08-01T21:23:06.943" v="49"/>
          <ac:spMkLst>
            <pc:docMk/>
            <pc:sldMk cId="1304033021" sldId="276"/>
            <ac:spMk id="182" creationId="{216BB147-20D5-4D93-BDA5-1BC614D6A4B2}"/>
          </ac:spMkLst>
        </pc:spChg>
        <pc:spChg chg="add del">
          <ac:chgData name="Yash Soni" userId="S::soni68@uwindsor.ca::291c16f5-fab1-436b-be70-53eed9eb9b3c" providerId="AD" clId="Web-{D57071F9-3E38-842C-CBB6-372EBB9411D7}" dt="2023-08-01T21:23:06.943" v="49"/>
          <ac:spMkLst>
            <pc:docMk/>
            <pc:sldMk cId="1304033021" sldId="276"/>
            <ac:spMk id="183" creationId="{0A253F60-DE40-4508-A37A-61331DF1DD5D}"/>
          </ac:spMkLst>
        </pc:spChg>
        <pc:spChg chg="add del">
          <ac:chgData name="Yash Soni" userId="S::soni68@uwindsor.ca::291c16f5-fab1-436b-be70-53eed9eb9b3c" providerId="AD" clId="Web-{D57071F9-3E38-842C-CBB6-372EBB9411D7}" dt="2023-08-01T21:23:06.943" v="49"/>
          <ac:spMkLst>
            <pc:docMk/>
            <pc:sldMk cId="1304033021" sldId="276"/>
            <ac:spMk id="184" creationId="{3BBF3378-C49E-4B97-A883-6393FBF18C0B}"/>
          </ac:spMkLst>
        </pc:spChg>
        <pc:spChg chg="add del">
          <ac:chgData name="Yash Soni" userId="S::soni68@uwindsor.ca::291c16f5-fab1-436b-be70-53eed9eb9b3c" providerId="AD" clId="Web-{D57071F9-3E38-842C-CBB6-372EBB9411D7}" dt="2023-08-01T21:23:06.943" v="49"/>
          <ac:spMkLst>
            <pc:docMk/>
            <pc:sldMk cId="1304033021" sldId="276"/>
            <ac:spMk id="186" creationId="{EB68BB96-3C54-47CE-A559-16FC5968EE9F}"/>
          </ac:spMkLst>
        </pc:spChg>
        <pc:spChg chg="add del">
          <ac:chgData name="Yash Soni" userId="S::soni68@uwindsor.ca::291c16f5-fab1-436b-be70-53eed9eb9b3c" providerId="AD" clId="Web-{D57071F9-3E38-842C-CBB6-372EBB9411D7}" dt="2023-08-01T21:23:06.943" v="49"/>
          <ac:spMkLst>
            <pc:docMk/>
            <pc:sldMk cId="1304033021" sldId="276"/>
            <ac:spMk id="188" creationId="{1C582B07-D0F0-4B6B-A5D9-D2F192CB3A4E}"/>
          </ac:spMkLst>
        </pc:spChg>
        <pc:spChg chg="add del">
          <ac:chgData name="Yash Soni" userId="S::soni68@uwindsor.ca::291c16f5-fab1-436b-be70-53eed9eb9b3c" providerId="AD" clId="Web-{D57071F9-3E38-842C-CBB6-372EBB9411D7}" dt="2023-08-01T21:23:06.943" v="49"/>
          <ac:spMkLst>
            <pc:docMk/>
            <pc:sldMk cId="1304033021" sldId="276"/>
            <ac:spMk id="189" creationId="{26222098-34BD-4328-93AF-F8000B8A0766}"/>
          </ac:spMkLst>
        </pc:spChg>
        <pc:spChg chg="add del">
          <ac:chgData name="Yash Soni" userId="S::soni68@uwindsor.ca::291c16f5-fab1-436b-be70-53eed9eb9b3c" providerId="AD" clId="Web-{D57071F9-3E38-842C-CBB6-372EBB9411D7}" dt="2023-08-01T21:23:06.943" v="49"/>
          <ac:spMkLst>
            <pc:docMk/>
            <pc:sldMk cId="1304033021" sldId="276"/>
            <ac:spMk id="190" creationId="{DA1A4301-6FFC-4C82-A1FA-7634D8CAA8F5}"/>
          </ac:spMkLst>
        </pc:spChg>
        <pc:spChg chg="add del">
          <ac:chgData name="Yash Soni" userId="S::soni68@uwindsor.ca::291c16f5-fab1-436b-be70-53eed9eb9b3c" providerId="AD" clId="Web-{D57071F9-3E38-842C-CBB6-372EBB9411D7}" dt="2023-08-01T21:23:06.943" v="49"/>
          <ac:spMkLst>
            <pc:docMk/>
            <pc:sldMk cId="1304033021" sldId="276"/>
            <ac:spMk id="191" creationId="{853F99AE-CDDD-4AA6-B570-8A6E693F22B0}"/>
          </ac:spMkLst>
        </pc:spChg>
        <pc:spChg chg="add del">
          <ac:chgData name="Yash Soni" userId="S::soni68@uwindsor.ca::291c16f5-fab1-436b-be70-53eed9eb9b3c" providerId="AD" clId="Web-{D57071F9-3E38-842C-CBB6-372EBB9411D7}" dt="2023-08-01T21:26:38.431" v="78"/>
          <ac:spMkLst>
            <pc:docMk/>
            <pc:sldMk cId="1304033021" sldId="276"/>
            <ac:spMk id="194" creationId="{A4798C7F-C8CA-4799-BF37-3AB4642CDB66}"/>
          </ac:spMkLst>
        </pc:spChg>
        <pc:spChg chg="add del">
          <ac:chgData name="Yash Soni" userId="S::soni68@uwindsor.ca::291c16f5-fab1-436b-be70-53eed9eb9b3c" providerId="AD" clId="Web-{D57071F9-3E38-842C-CBB6-372EBB9411D7}" dt="2023-08-01T21:26:38.431" v="78"/>
          <ac:spMkLst>
            <pc:docMk/>
            <pc:sldMk cId="1304033021" sldId="276"/>
            <ac:spMk id="196" creationId="{216BB147-20D5-4D93-BDA5-1BC614D6A4B2}"/>
          </ac:spMkLst>
        </pc:spChg>
        <pc:spChg chg="add del">
          <ac:chgData name="Yash Soni" userId="S::soni68@uwindsor.ca::291c16f5-fab1-436b-be70-53eed9eb9b3c" providerId="AD" clId="Web-{D57071F9-3E38-842C-CBB6-372EBB9411D7}" dt="2023-08-01T21:26:38.431" v="78"/>
          <ac:spMkLst>
            <pc:docMk/>
            <pc:sldMk cId="1304033021" sldId="276"/>
            <ac:spMk id="197" creationId="{0A253F60-DE40-4508-A37A-61331DF1DD5D}"/>
          </ac:spMkLst>
        </pc:spChg>
        <pc:spChg chg="add del">
          <ac:chgData name="Yash Soni" userId="S::soni68@uwindsor.ca::291c16f5-fab1-436b-be70-53eed9eb9b3c" providerId="AD" clId="Web-{D57071F9-3E38-842C-CBB6-372EBB9411D7}" dt="2023-08-01T21:26:38.431" v="78"/>
          <ac:spMkLst>
            <pc:docMk/>
            <pc:sldMk cId="1304033021" sldId="276"/>
            <ac:spMk id="198" creationId="{3BBF3378-C49E-4B97-A883-6393FBF18C0B}"/>
          </ac:spMkLst>
        </pc:spChg>
        <pc:spChg chg="add del">
          <ac:chgData name="Yash Soni" userId="S::soni68@uwindsor.ca::291c16f5-fab1-436b-be70-53eed9eb9b3c" providerId="AD" clId="Web-{D57071F9-3E38-842C-CBB6-372EBB9411D7}" dt="2023-08-01T21:26:38.431" v="78"/>
          <ac:spMkLst>
            <pc:docMk/>
            <pc:sldMk cId="1304033021" sldId="276"/>
            <ac:spMk id="200" creationId="{EB68BB96-3C54-47CE-A559-16FC5968EE9F}"/>
          </ac:spMkLst>
        </pc:spChg>
        <pc:spChg chg="add del">
          <ac:chgData name="Yash Soni" userId="S::soni68@uwindsor.ca::291c16f5-fab1-436b-be70-53eed9eb9b3c" providerId="AD" clId="Web-{D57071F9-3E38-842C-CBB6-372EBB9411D7}" dt="2023-08-01T21:26:38.431" v="78"/>
          <ac:spMkLst>
            <pc:docMk/>
            <pc:sldMk cId="1304033021" sldId="276"/>
            <ac:spMk id="202" creationId="{1C582B07-D0F0-4B6B-A5D9-D2F192CB3A4E}"/>
          </ac:spMkLst>
        </pc:spChg>
        <pc:spChg chg="add del">
          <ac:chgData name="Yash Soni" userId="S::soni68@uwindsor.ca::291c16f5-fab1-436b-be70-53eed9eb9b3c" providerId="AD" clId="Web-{D57071F9-3E38-842C-CBB6-372EBB9411D7}" dt="2023-08-01T21:26:38.431" v="78"/>
          <ac:spMkLst>
            <pc:docMk/>
            <pc:sldMk cId="1304033021" sldId="276"/>
            <ac:spMk id="203" creationId="{7EE60796-BC52-4154-A3A9-773DE8285501}"/>
          </ac:spMkLst>
        </pc:spChg>
        <pc:spChg chg="add del">
          <ac:chgData name="Yash Soni" userId="S::soni68@uwindsor.ca::291c16f5-fab1-436b-be70-53eed9eb9b3c" providerId="AD" clId="Web-{D57071F9-3E38-842C-CBB6-372EBB9411D7}" dt="2023-08-01T21:26:38.431" v="78"/>
          <ac:spMkLst>
            <pc:docMk/>
            <pc:sldMk cId="1304033021" sldId="276"/>
            <ac:spMk id="204" creationId="{DA1A4301-6FFC-4C82-A1FA-7634D8CAA8F5}"/>
          </ac:spMkLst>
        </pc:spChg>
        <pc:spChg chg="add del">
          <ac:chgData name="Yash Soni" userId="S::soni68@uwindsor.ca::291c16f5-fab1-436b-be70-53eed9eb9b3c" providerId="AD" clId="Web-{D57071F9-3E38-842C-CBB6-372EBB9411D7}" dt="2023-08-01T21:26:38.431" v="78"/>
          <ac:spMkLst>
            <pc:docMk/>
            <pc:sldMk cId="1304033021" sldId="276"/>
            <ac:spMk id="205" creationId="{BFEC1042-3FDC-47A3-BCD7-CA9D052F987E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211" creationId="{A4798C7F-C8CA-4799-BF37-3AB4642CDB66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244" creationId="{216BB147-20D5-4D93-BDA5-1BC614D6A4B2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246" creationId="{0A253F60-DE40-4508-A37A-61331DF1DD5D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248" creationId="{3BBF3378-C49E-4B97-A883-6393FBF18C0B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281" creationId="{EB68BB96-3C54-47CE-A559-16FC5968EE9F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314" creationId="{1C582B07-D0F0-4B6B-A5D9-D2F192CB3A4E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316" creationId="{3712ED8D-807A-4E94-A9AF-C44676151773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318" creationId="{DA1A4301-6FFC-4C82-A1FA-7634D8CAA8F5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320" creationId="{D8667B21-A39C-4ABB-9CED-0DD4CD739502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197" v="90"/>
          <ac:spMkLst>
            <pc:docMk/>
            <pc:sldMk cId="1304033021" sldId="276"/>
            <ac:spMk id="356" creationId="{A4798C7F-C8CA-4799-BF37-3AB4642CDB66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197" v="90"/>
          <ac:spMkLst>
            <pc:docMk/>
            <pc:sldMk cId="1304033021" sldId="276"/>
            <ac:spMk id="389" creationId="{216BB147-20D5-4D93-BDA5-1BC614D6A4B2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197" v="90"/>
          <ac:spMkLst>
            <pc:docMk/>
            <pc:sldMk cId="1304033021" sldId="276"/>
            <ac:spMk id="391" creationId="{0A253F60-DE40-4508-A37A-61331DF1DD5D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197" v="90"/>
          <ac:spMkLst>
            <pc:docMk/>
            <pc:sldMk cId="1304033021" sldId="276"/>
            <ac:spMk id="393" creationId="{3BBF3378-C49E-4B97-A883-6393FBF18C0B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197" v="90"/>
          <ac:spMkLst>
            <pc:docMk/>
            <pc:sldMk cId="1304033021" sldId="276"/>
            <ac:spMk id="426" creationId="{EB68BB96-3C54-47CE-A559-16FC5968EE9F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197" v="90"/>
          <ac:spMkLst>
            <pc:docMk/>
            <pc:sldMk cId="1304033021" sldId="276"/>
            <ac:spMk id="459" creationId="{1C582B07-D0F0-4B6B-A5D9-D2F192CB3A4E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197" v="90"/>
          <ac:spMkLst>
            <pc:docMk/>
            <pc:sldMk cId="1304033021" sldId="276"/>
            <ac:spMk id="461" creationId="{3712ED8D-807A-4E94-A9AF-C44676151773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197" v="90"/>
          <ac:spMkLst>
            <pc:docMk/>
            <pc:sldMk cId="1304033021" sldId="276"/>
            <ac:spMk id="463" creationId="{DA1A4301-6FFC-4C82-A1FA-7634D8CAA8F5}"/>
          </ac:spMkLst>
        </pc:spChg>
        <pc:spChg chg="add del">
          <ac:chgData name="Yash Soni" userId="S::soni68@uwindsor.ca::291c16f5-fab1-436b-be70-53eed9eb9b3c" providerId="AD" clId="Web-{D57071F9-3E38-842C-CBB6-372EBB9411D7}" dt="2023-08-01T21:27:39.197" v="90"/>
          <ac:spMkLst>
            <pc:docMk/>
            <pc:sldMk cId="1304033021" sldId="276"/>
            <ac:spMk id="465" creationId="{D8667B21-A39C-4ABB-9CED-0DD4CD739502}"/>
          </ac:spMkLst>
        </pc:spChg>
        <pc:spChg chg="add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498" creationId="{A4798C7F-C8CA-4799-BF37-3AB4642CDB66}"/>
          </ac:spMkLst>
        </pc:spChg>
        <pc:spChg chg="add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500" creationId="{216BB147-20D5-4D93-BDA5-1BC614D6A4B2}"/>
          </ac:spMkLst>
        </pc:spChg>
        <pc:spChg chg="add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501" creationId="{0A253F60-DE40-4508-A37A-61331DF1DD5D}"/>
          </ac:spMkLst>
        </pc:spChg>
        <pc:spChg chg="add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502" creationId="{3BBF3378-C49E-4B97-A883-6393FBF18C0B}"/>
          </ac:spMkLst>
        </pc:spChg>
        <pc:spChg chg="add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504" creationId="{EB68BB96-3C54-47CE-A559-16FC5968EE9F}"/>
          </ac:spMkLst>
        </pc:spChg>
        <pc:spChg chg="add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506" creationId="{1C582B07-D0F0-4B6B-A5D9-D2F192CB3A4E}"/>
          </ac:spMkLst>
        </pc:spChg>
        <pc:spChg chg="add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507" creationId="{7EE60796-BC52-4154-A3A9-773DE8285501}"/>
          </ac:spMkLst>
        </pc:spChg>
        <pc:spChg chg="add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508" creationId="{DA1A4301-6FFC-4C82-A1FA-7634D8CAA8F5}"/>
          </ac:spMkLst>
        </pc:spChg>
        <pc:spChg chg="add">
          <ac:chgData name="Yash Soni" userId="S::soni68@uwindsor.ca::291c16f5-fab1-436b-be70-53eed9eb9b3c" providerId="AD" clId="Web-{D57071F9-3E38-842C-CBB6-372EBB9411D7}" dt="2023-08-01T21:27:39.244" v="91"/>
          <ac:spMkLst>
            <pc:docMk/>
            <pc:sldMk cId="1304033021" sldId="276"/>
            <ac:spMk id="509" creationId="{BFEC1042-3FDC-47A3-BCD7-CA9D052F987E}"/>
          </ac:spMkLst>
        </pc:spChg>
        <pc:grpChg chg="add del">
          <ac:chgData name="Yash Soni" userId="S::soni68@uwindsor.ca::291c16f5-fab1-436b-be70-53eed9eb9b3c" providerId="AD" clId="Web-{D57071F9-3E38-842C-CBB6-372EBB9411D7}" dt="2023-08-01T21:22:30.974" v="43"/>
          <ac:grpSpMkLst>
            <pc:docMk/>
            <pc:sldMk cId="1304033021" sldId="276"/>
            <ac:grpSpMk id="12" creationId="{87F0794B-55D3-4D2D-BDE7-4688ED321E4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0.974" v="43"/>
          <ac:grpSpMkLst>
            <pc:docMk/>
            <pc:sldMk cId="1304033021" sldId="276"/>
            <ac:grpSpMk id="49" creationId="{DA3D4001-286E-4CB2-B293-3058BDDC8221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0.974" v="43"/>
          <ac:grpSpMkLst>
            <pc:docMk/>
            <pc:sldMk cId="1304033021" sldId="276"/>
            <ac:grpSpMk id="82" creationId="{BDDD9304-3AB6-4BE9-833E-9C1B3EC4218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0.974" v="43"/>
          <ac:grpSpMkLst>
            <pc:docMk/>
            <pc:sldMk cId="1304033021" sldId="276"/>
            <ac:grpSpMk id="121" creationId="{8323DD1D-77DE-48B2-A0A0-6265801531E5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3.224" v="45"/>
          <ac:grpSpMkLst>
            <pc:docMk/>
            <pc:sldMk cId="1304033021" sldId="276"/>
            <ac:grpSpMk id="153" creationId="{87F0794B-55D3-4D2D-BDE7-4688ED321E4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3.224" v="45"/>
          <ac:grpSpMkLst>
            <pc:docMk/>
            <pc:sldMk cId="1304033021" sldId="276"/>
            <ac:grpSpMk id="157" creationId="{DA3D4001-286E-4CB2-B293-3058BDDC8221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3.224" v="45"/>
          <ac:grpSpMkLst>
            <pc:docMk/>
            <pc:sldMk cId="1304033021" sldId="276"/>
            <ac:grpSpMk id="159" creationId="{BDDD9304-3AB6-4BE9-833E-9C1B3EC4218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3.224" v="45"/>
          <ac:grpSpMkLst>
            <pc:docMk/>
            <pc:sldMk cId="1304033021" sldId="276"/>
            <ac:grpSpMk id="164" creationId="{8323DD1D-77DE-48B2-A0A0-6265801531E5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6.708" v="47"/>
          <ac:grpSpMkLst>
            <pc:docMk/>
            <pc:sldMk cId="1304033021" sldId="276"/>
            <ac:grpSpMk id="167" creationId="{87F0794B-55D3-4D2D-BDE7-4688ED321E4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6.708" v="47"/>
          <ac:grpSpMkLst>
            <pc:docMk/>
            <pc:sldMk cId="1304033021" sldId="276"/>
            <ac:grpSpMk id="171" creationId="{DA3D4001-286E-4CB2-B293-3058BDDC8221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6.708" v="47"/>
          <ac:grpSpMkLst>
            <pc:docMk/>
            <pc:sldMk cId="1304033021" sldId="276"/>
            <ac:grpSpMk id="173" creationId="{BDDD9304-3AB6-4BE9-833E-9C1B3EC4218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2:36.708" v="47"/>
          <ac:grpSpMkLst>
            <pc:docMk/>
            <pc:sldMk cId="1304033021" sldId="276"/>
            <ac:grpSpMk id="178" creationId="{8323DD1D-77DE-48B2-A0A0-6265801531E5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3:06.943" v="49"/>
          <ac:grpSpMkLst>
            <pc:docMk/>
            <pc:sldMk cId="1304033021" sldId="276"/>
            <ac:grpSpMk id="181" creationId="{87F0794B-55D3-4D2D-BDE7-4688ED321E4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3:06.943" v="49"/>
          <ac:grpSpMkLst>
            <pc:docMk/>
            <pc:sldMk cId="1304033021" sldId="276"/>
            <ac:grpSpMk id="185" creationId="{DA3D4001-286E-4CB2-B293-3058BDDC8221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3:06.943" v="49"/>
          <ac:grpSpMkLst>
            <pc:docMk/>
            <pc:sldMk cId="1304033021" sldId="276"/>
            <ac:grpSpMk id="187" creationId="{BDDD9304-3AB6-4BE9-833E-9C1B3EC4218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3:06.943" v="49"/>
          <ac:grpSpMkLst>
            <pc:docMk/>
            <pc:sldMk cId="1304033021" sldId="276"/>
            <ac:grpSpMk id="192" creationId="{8323DD1D-77DE-48B2-A0A0-6265801531E5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6:38.431" v="78"/>
          <ac:grpSpMkLst>
            <pc:docMk/>
            <pc:sldMk cId="1304033021" sldId="276"/>
            <ac:grpSpMk id="195" creationId="{87F0794B-55D3-4D2D-BDE7-4688ED321E4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6:38.431" v="78"/>
          <ac:grpSpMkLst>
            <pc:docMk/>
            <pc:sldMk cId="1304033021" sldId="276"/>
            <ac:grpSpMk id="199" creationId="{DA3D4001-286E-4CB2-B293-3058BDDC8221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6:38.431" v="78"/>
          <ac:grpSpMkLst>
            <pc:docMk/>
            <pc:sldMk cId="1304033021" sldId="276"/>
            <ac:grpSpMk id="201" creationId="{BDDD9304-3AB6-4BE9-833E-9C1B3EC4218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6:38.431" v="78"/>
          <ac:grpSpMkLst>
            <pc:docMk/>
            <pc:sldMk cId="1304033021" sldId="276"/>
            <ac:grpSpMk id="206" creationId="{8323DD1D-77DE-48B2-A0A0-6265801531E5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7:39.244" v="91"/>
          <ac:grpSpMkLst>
            <pc:docMk/>
            <pc:sldMk cId="1304033021" sldId="276"/>
            <ac:grpSpMk id="213" creationId="{87F0794B-55D3-4D2D-BDE7-4688ED321E4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7:39.244" v="91"/>
          <ac:grpSpMkLst>
            <pc:docMk/>
            <pc:sldMk cId="1304033021" sldId="276"/>
            <ac:grpSpMk id="250" creationId="{DA3D4001-286E-4CB2-B293-3058BDDC8221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7:39.244" v="91"/>
          <ac:grpSpMkLst>
            <pc:docMk/>
            <pc:sldMk cId="1304033021" sldId="276"/>
            <ac:grpSpMk id="283" creationId="{BDDD9304-3AB6-4BE9-833E-9C1B3EC4218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7:39.244" v="91"/>
          <ac:grpSpMkLst>
            <pc:docMk/>
            <pc:sldMk cId="1304033021" sldId="276"/>
            <ac:grpSpMk id="322" creationId="{8323DD1D-77DE-48B2-A0A0-6265801531E5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7:39.197" v="90"/>
          <ac:grpSpMkLst>
            <pc:docMk/>
            <pc:sldMk cId="1304033021" sldId="276"/>
            <ac:grpSpMk id="358" creationId="{87F0794B-55D3-4D2D-BDE7-4688ED321E4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7:39.197" v="90"/>
          <ac:grpSpMkLst>
            <pc:docMk/>
            <pc:sldMk cId="1304033021" sldId="276"/>
            <ac:grpSpMk id="395" creationId="{DA3D4001-286E-4CB2-B293-3058BDDC8221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7:39.197" v="90"/>
          <ac:grpSpMkLst>
            <pc:docMk/>
            <pc:sldMk cId="1304033021" sldId="276"/>
            <ac:grpSpMk id="428" creationId="{BDDD9304-3AB6-4BE9-833E-9C1B3EC42182}"/>
          </ac:grpSpMkLst>
        </pc:grpChg>
        <pc:grpChg chg="add del">
          <ac:chgData name="Yash Soni" userId="S::soni68@uwindsor.ca::291c16f5-fab1-436b-be70-53eed9eb9b3c" providerId="AD" clId="Web-{D57071F9-3E38-842C-CBB6-372EBB9411D7}" dt="2023-08-01T21:27:39.197" v="90"/>
          <ac:grpSpMkLst>
            <pc:docMk/>
            <pc:sldMk cId="1304033021" sldId="276"/>
            <ac:grpSpMk id="467" creationId="{8323DD1D-77DE-48B2-A0A0-6265801531E5}"/>
          </ac:grpSpMkLst>
        </pc:grpChg>
        <pc:grpChg chg="add">
          <ac:chgData name="Yash Soni" userId="S::soni68@uwindsor.ca::291c16f5-fab1-436b-be70-53eed9eb9b3c" providerId="AD" clId="Web-{D57071F9-3E38-842C-CBB6-372EBB9411D7}" dt="2023-08-01T21:27:39.244" v="91"/>
          <ac:grpSpMkLst>
            <pc:docMk/>
            <pc:sldMk cId="1304033021" sldId="276"/>
            <ac:grpSpMk id="499" creationId="{87F0794B-55D3-4D2D-BDE7-4688ED321E42}"/>
          </ac:grpSpMkLst>
        </pc:grpChg>
        <pc:grpChg chg="add">
          <ac:chgData name="Yash Soni" userId="S::soni68@uwindsor.ca::291c16f5-fab1-436b-be70-53eed9eb9b3c" providerId="AD" clId="Web-{D57071F9-3E38-842C-CBB6-372EBB9411D7}" dt="2023-08-01T21:27:39.244" v="91"/>
          <ac:grpSpMkLst>
            <pc:docMk/>
            <pc:sldMk cId="1304033021" sldId="276"/>
            <ac:grpSpMk id="503" creationId="{DA3D4001-286E-4CB2-B293-3058BDDC8221}"/>
          </ac:grpSpMkLst>
        </pc:grpChg>
        <pc:grpChg chg="add">
          <ac:chgData name="Yash Soni" userId="S::soni68@uwindsor.ca::291c16f5-fab1-436b-be70-53eed9eb9b3c" providerId="AD" clId="Web-{D57071F9-3E38-842C-CBB6-372EBB9411D7}" dt="2023-08-01T21:27:39.244" v="91"/>
          <ac:grpSpMkLst>
            <pc:docMk/>
            <pc:sldMk cId="1304033021" sldId="276"/>
            <ac:grpSpMk id="505" creationId="{BDDD9304-3AB6-4BE9-833E-9C1B3EC42182}"/>
          </ac:grpSpMkLst>
        </pc:grpChg>
        <pc:grpChg chg="add">
          <ac:chgData name="Yash Soni" userId="S::soni68@uwindsor.ca::291c16f5-fab1-436b-be70-53eed9eb9b3c" providerId="AD" clId="Web-{D57071F9-3E38-842C-CBB6-372EBB9411D7}" dt="2023-08-01T21:27:39.244" v="91"/>
          <ac:grpSpMkLst>
            <pc:docMk/>
            <pc:sldMk cId="1304033021" sldId="276"/>
            <ac:grpSpMk id="510" creationId="{8323DD1D-77DE-48B2-A0A0-6265801531E5}"/>
          </ac:grpSpMkLst>
        </pc:grpChg>
        <pc:picChg chg="add mod ord">
          <ac:chgData name="Yash Soni" userId="S::soni68@uwindsor.ca::291c16f5-fab1-436b-be70-53eed9eb9b3c" providerId="AD" clId="Web-{D57071F9-3E38-842C-CBB6-372EBB9411D7}" dt="2023-08-01T21:27:39.244" v="91"/>
          <ac:picMkLst>
            <pc:docMk/>
            <pc:sldMk cId="1304033021" sldId="276"/>
            <ac:picMk id="5" creationId="{54E6E854-BBFD-1631-371F-356616E8BB56}"/>
          </ac:picMkLst>
        </pc:picChg>
      </pc:sldChg>
      <pc:sldChg chg="addSp delSp modSp new mod setBg">
        <pc:chgData name="Yash Soni" userId="S::soni68@uwindsor.ca::291c16f5-fab1-436b-be70-53eed9eb9b3c" providerId="AD" clId="Web-{D57071F9-3E38-842C-CBB6-372EBB9411D7}" dt="2023-08-01T21:51:14.126" v="175" actId="1076"/>
        <pc:sldMkLst>
          <pc:docMk/>
          <pc:sldMk cId="487864440" sldId="277"/>
        </pc:sldMkLst>
        <pc:spChg chg="mod">
          <ac:chgData name="Yash Soni" userId="S::soni68@uwindsor.ca::291c16f5-fab1-436b-be70-53eed9eb9b3c" providerId="AD" clId="Web-{D57071F9-3E38-842C-CBB6-372EBB9411D7}" dt="2023-08-01T21:51:04.766" v="174" actId="20577"/>
          <ac:spMkLst>
            <pc:docMk/>
            <pc:sldMk cId="487864440" sldId="277"/>
            <ac:spMk id="2" creationId="{C19741ED-32E1-598C-3748-3AAA6D3D839F}"/>
          </ac:spMkLst>
        </pc:spChg>
        <pc:spChg chg="del">
          <ac:chgData name="Yash Soni" userId="S::soni68@uwindsor.ca::291c16f5-fab1-436b-be70-53eed9eb9b3c" providerId="AD" clId="Web-{D57071F9-3E38-842C-CBB6-372EBB9411D7}" dt="2023-08-01T21:50:09.421" v="163"/>
          <ac:spMkLst>
            <pc:docMk/>
            <pc:sldMk cId="487864440" sldId="277"/>
            <ac:spMk id="3" creationId="{DEBB4D6C-253B-D1FC-9BE2-5D628F2D6062}"/>
          </ac:spMkLst>
        </pc:spChg>
        <pc:spChg chg="add del">
          <ac:chgData name="Yash Soni" userId="S::soni68@uwindsor.ca::291c16f5-fab1-436b-be70-53eed9eb9b3c" providerId="AD" clId="Web-{D57071F9-3E38-842C-CBB6-372EBB9411D7}" dt="2023-08-01T21:50:14.953" v="165"/>
          <ac:spMkLst>
            <pc:docMk/>
            <pc:sldMk cId="487864440" sldId="277"/>
            <ac:spMk id="8" creationId="{9054473B-8674-07B2-4865-FF64E2F76858}"/>
          </ac:spMkLst>
        </pc:spChg>
        <pc:spChg chg="add">
          <ac:chgData name="Yash Soni" userId="S::soni68@uwindsor.ca::291c16f5-fab1-436b-be70-53eed9eb9b3c" providerId="AD" clId="Web-{D57071F9-3E38-842C-CBB6-372EBB9411D7}" dt="2023-08-01T21:50:15" v="166"/>
          <ac:spMkLst>
            <pc:docMk/>
            <pc:sldMk cId="487864440" sldId="277"/>
            <ac:spMk id="9" creationId="{A4798C7F-C8CA-4799-BF37-3AB4642CDB66}"/>
          </ac:spMkLst>
        </pc:spChg>
        <pc:spChg chg="add del">
          <ac:chgData name="Yash Soni" userId="S::soni68@uwindsor.ca::291c16f5-fab1-436b-be70-53eed9eb9b3c" providerId="AD" clId="Web-{D57071F9-3E38-842C-CBB6-372EBB9411D7}" dt="2023-08-01T21:50:14.953" v="165"/>
          <ac:spMkLst>
            <pc:docMk/>
            <pc:sldMk cId="487864440" sldId="277"/>
            <ac:spMk id="11" creationId="{1C582B07-D0F0-4B6B-A5D9-D2F192CB3A4E}"/>
          </ac:spMkLst>
        </pc:spChg>
        <pc:spChg chg="add del">
          <ac:chgData name="Yash Soni" userId="S::soni68@uwindsor.ca::291c16f5-fab1-436b-be70-53eed9eb9b3c" providerId="AD" clId="Web-{D57071F9-3E38-842C-CBB6-372EBB9411D7}" dt="2023-08-01T21:50:14.953" v="165"/>
          <ac:spMkLst>
            <pc:docMk/>
            <pc:sldMk cId="487864440" sldId="277"/>
            <ac:spMk id="13" creationId="{3712ED8D-807A-4E94-A9AF-C44676151773}"/>
          </ac:spMkLst>
        </pc:spChg>
        <pc:spChg chg="add del">
          <ac:chgData name="Yash Soni" userId="S::soni68@uwindsor.ca::291c16f5-fab1-436b-be70-53eed9eb9b3c" providerId="AD" clId="Web-{D57071F9-3E38-842C-CBB6-372EBB9411D7}" dt="2023-08-01T21:50:14.953" v="165"/>
          <ac:spMkLst>
            <pc:docMk/>
            <pc:sldMk cId="487864440" sldId="277"/>
            <ac:spMk id="15" creationId="{DA1A4301-6FFC-4C82-A1FA-7634D8CAA8F5}"/>
          </ac:spMkLst>
        </pc:spChg>
        <pc:spChg chg="add del">
          <ac:chgData name="Yash Soni" userId="S::soni68@uwindsor.ca::291c16f5-fab1-436b-be70-53eed9eb9b3c" providerId="AD" clId="Web-{D57071F9-3E38-842C-CBB6-372EBB9411D7}" dt="2023-08-01T21:50:14.953" v="165"/>
          <ac:spMkLst>
            <pc:docMk/>
            <pc:sldMk cId="487864440" sldId="277"/>
            <ac:spMk id="17" creationId="{D8667B21-A39C-4ABB-9CED-0DD4CD739502}"/>
          </ac:spMkLst>
        </pc:spChg>
        <pc:spChg chg="add">
          <ac:chgData name="Yash Soni" userId="S::soni68@uwindsor.ca::291c16f5-fab1-436b-be70-53eed9eb9b3c" providerId="AD" clId="Web-{D57071F9-3E38-842C-CBB6-372EBB9411D7}" dt="2023-08-01T21:50:15" v="166"/>
          <ac:spMkLst>
            <pc:docMk/>
            <pc:sldMk cId="487864440" sldId="277"/>
            <ac:spMk id="42" creationId="{216BB147-20D5-4D93-BDA5-1BC614D6A4B2}"/>
          </ac:spMkLst>
        </pc:spChg>
        <pc:spChg chg="add">
          <ac:chgData name="Yash Soni" userId="S::soni68@uwindsor.ca::291c16f5-fab1-436b-be70-53eed9eb9b3c" providerId="AD" clId="Web-{D57071F9-3E38-842C-CBB6-372EBB9411D7}" dt="2023-08-01T21:50:15" v="166"/>
          <ac:spMkLst>
            <pc:docMk/>
            <pc:sldMk cId="487864440" sldId="277"/>
            <ac:spMk id="44" creationId="{0A253F60-DE40-4508-A37A-61331DF1DD5D}"/>
          </ac:spMkLst>
        </pc:spChg>
        <pc:spChg chg="add">
          <ac:chgData name="Yash Soni" userId="S::soni68@uwindsor.ca::291c16f5-fab1-436b-be70-53eed9eb9b3c" providerId="AD" clId="Web-{D57071F9-3E38-842C-CBB6-372EBB9411D7}" dt="2023-08-01T21:50:15" v="166"/>
          <ac:spMkLst>
            <pc:docMk/>
            <pc:sldMk cId="487864440" sldId="277"/>
            <ac:spMk id="46" creationId="{3BBF3378-C49E-4B97-A883-6393FBF18C0B}"/>
          </ac:spMkLst>
        </pc:spChg>
        <pc:spChg chg="add">
          <ac:chgData name="Yash Soni" userId="S::soni68@uwindsor.ca::291c16f5-fab1-436b-be70-53eed9eb9b3c" providerId="AD" clId="Web-{D57071F9-3E38-842C-CBB6-372EBB9411D7}" dt="2023-08-01T21:50:15" v="166"/>
          <ac:spMkLst>
            <pc:docMk/>
            <pc:sldMk cId="487864440" sldId="277"/>
            <ac:spMk id="79" creationId="{EB68BB96-3C54-47CE-A559-16FC5968EE9F}"/>
          </ac:spMkLst>
        </pc:spChg>
        <pc:spChg chg="add">
          <ac:chgData name="Yash Soni" userId="S::soni68@uwindsor.ca::291c16f5-fab1-436b-be70-53eed9eb9b3c" providerId="AD" clId="Web-{D57071F9-3E38-842C-CBB6-372EBB9411D7}" dt="2023-08-01T21:50:15" v="166"/>
          <ac:spMkLst>
            <pc:docMk/>
            <pc:sldMk cId="487864440" sldId="277"/>
            <ac:spMk id="112" creationId="{A173122F-D466-4F08-90FA-0038F7AC214A}"/>
          </ac:spMkLst>
        </pc:spChg>
        <pc:spChg chg="add">
          <ac:chgData name="Yash Soni" userId="S::soni68@uwindsor.ca::291c16f5-fab1-436b-be70-53eed9eb9b3c" providerId="AD" clId="Web-{D57071F9-3E38-842C-CBB6-372EBB9411D7}" dt="2023-08-01T21:50:15" v="166"/>
          <ac:spMkLst>
            <pc:docMk/>
            <pc:sldMk cId="487864440" sldId="277"/>
            <ac:spMk id="114" creationId="{4A929113-1368-4B1B-9C6F-140F47CBF40E}"/>
          </ac:spMkLst>
        </pc:spChg>
        <pc:spChg chg="add">
          <ac:chgData name="Yash Soni" userId="S::soni68@uwindsor.ca::291c16f5-fab1-436b-be70-53eed9eb9b3c" providerId="AD" clId="Web-{D57071F9-3E38-842C-CBB6-372EBB9411D7}" dt="2023-08-01T21:50:15" v="166"/>
          <ac:spMkLst>
            <pc:docMk/>
            <pc:sldMk cId="487864440" sldId="277"/>
            <ac:spMk id="116" creationId="{C24346C5-B1C8-4C83-846B-122A3B4B2FEE}"/>
          </ac:spMkLst>
        </pc:spChg>
        <pc:spChg chg="add">
          <ac:chgData name="Yash Soni" userId="S::soni68@uwindsor.ca::291c16f5-fab1-436b-be70-53eed9eb9b3c" providerId="AD" clId="Web-{D57071F9-3E38-842C-CBB6-372EBB9411D7}" dt="2023-08-01T21:50:15" v="166"/>
          <ac:spMkLst>
            <pc:docMk/>
            <pc:sldMk cId="487864440" sldId="277"/>
            <ac:spMk id="118" creationId="{0B6C48B2-8296-4312-8901-93BB7735D17B}"/>
          </ac:spMkLst>
        </pc:spChg>
        <pc:grpChg chg="add del">
          <ac:chgData name="Yash Soni" userId="S::soni68@uwindsor.ca::291c16f5-fab1-436b-be70-53eed9eb9b3c" providerId="AD" clId="Web-{D57071F9-3E38-842C-CBB6-372EBB9411D7}" dt="2023-08-01T21:50:14.953" v="165"/>
          <ac:grpSpMkLst>
            <pc:docMk/>
            <pc:sldMk cId="487864440" sldId="277"/>
            <ac:grpSpMk id="19" creationId="{8323DD1D-77DE-48B2-A0A0-6265801531E5}"/>
          </ac:grpSpMkLst>
        </pc:grpChg>
        <pc:grpChg chg="add">
          <ac:chgData name="Yash Soni" userId="S::soni68@uwindsor.ca::291c16f5-fab1-436b-be70-53eed9eb9b3c" providerId="AD" clId="Web-{D57071F9-3E38-842C-CBB6-372EBB9411D7}" dt="2023-08-01T21:50:15" v="166"/>
          <ac:grpSpMkLst>
            <pc:docMk/>
            <pc:sldMk cId="487864440" sldId="277"/>
            <ac:grpSpMk id="48" creationId="{DA3D4001-286E-4CB2-B293-3058BDDC8221}"/>
          </ac:grpSpMkLst>
        </pc:grpChg>
        <pc:grpChg chg="add">
          <ac:chgData name="Yash Soni" userId="S::soni68@uwindsor.ca::291c16f5-fab1-436b-be70-53eed9eb9b3c" providerId="AD" clId="Web-{D57071F9-3E38-842C-CBB6-372EBB9411D7}" dt="2023-08-01T21:50:15" v="166"/>
          <ac:grpSpMkLst>
            <pc:docMk/>
            <pc:sldMk cId="487864440" sldId="277"/>
            <ac:grpSpMk id="78" creationId="{87F0794B-55D3-4D2D-BDE7-4688ED321E42}"/>
          </ac:grpSpMkLst>
        </pc:grpChg>
        <pc:grpChg chg="add">
          <ac:chgData name="Yash Soni" userId="S::soni68@uwindsor.ca::291c16f5-fab1-436b-be70-53eed9eb9b3c" providerId="AD" clId="Web-{D57071F9-3E38-842C-CBB6-372EBB9411D7}" dt="2023-08-01T21:50:15" v="166"/>
          <ac:grpSpMkLst>
            <pc:docMk/>
            <pc:sldMk cId="487864440" sldId="277"/>
            <ac:grpSpMk id="81" creationId="{BDDD9304-3AB6-4BE9-833E-9C1B3EC42182}"/>
          </ac:grpSpMkLst>
        </pc:grpChg>
        <pc:grpChg chg="add">
          <ac:chgData name="Yash Soni" userId="S::soni68@uwindsor.ca::291c16f5-fab1-436b-be70-53eed9eb9b3c" providerId="AD" clId="Web-{D57071F9-3E38-842C-CBB6-372EBB9411D7}" dt="2023-08-01T21:50:15" v="166"/>
          <ac:grpSpMkLst>
            <pc:docMk/>
            <pc:sldMk cId="487864440" sldId="277"/>
            <ac:grpSpMk id="120" creationId="{90F28F7A-4F2F-4C1B-AF1C-A6E7C79532B5}"/>
          </ac:grpSpMkLst>
        </pc:grpChg>
        <pc:picChg chg="add mod ord">
          <ac:chgData name="Yash Soni" userId="S::soni68@uwindsor.ca::291c16f5-fab1-436b-be70-53eed9eb9b3c" providerId="AD" clId="Web-{D57071F9-3E38-842C-CBB6-372EBB9411D7}" dt="2023-08-01T21:51:14.126" v="175" actId="1076"/>
          <ac:picMkLst>
            <pc:docMk/>
            <pc:sldMk cId="487864440" sldId="277"/>
            <ac:picMk id="4" creationId="{D9463019-6E64-3E4C-E5A3-598FA9F0D0FD}"/>
          </ac:picMkLst>
        </pc:picChg>
      </pc:sldChg>
    </pc:docChg>
  </pc:docChgLst>
  <pc:docChgLst>
    <pc:chgData name="Vinayak Sharma" userId="S::sharm981@uwindsor.ca::1b9a570c-4898-4a9a-b2f6-d4c53d404a7f" providerId="AD" clId="Web-{BE72CD07-717E-73DF-F336-F36B19C5D1E2}"/>
    <pc:docChg chg="modSld">
      <pc:chgData name="Vinayak Sharma" userId="S::sharm981@uwindsor.ca::1b9a570c-4898-4a9a-b2f6-d4c53d404a7f" providerId="AD" clId="Web-{BE72CD07-717E-73DF-F336-F36B19C5D1E2}" dt="2023-07-25T21:14:40.794" v="6" actId="20577"/>
      <pc:docMkLst>
        <pc:docMk/>
      </pc:docMkLst>
      <pc:sldChg chg="modSp">
        <pc:chgData name="Vinayak Sharma" userId="S::sharm981@uwindsor.ca::1b9a570c-4898-4a9a-b2f6-d4c53d404a7f" providerId="AD" clId="Web-{BE72CD07-717E-73DF-F336-F36B19C5D1E2}" dt="2023-07-25T21:14:40.794" v="6" actId="20577"/>
        <pc:sldMkLst>
          <pc:docMk/>
          <pc:sldMk cId="2944579051" sldId="268"/>
        </pc:sldMkLst>
        <pc:spChg chg="mod">
          <ac:chgData name="Vinayak Sharma" userId="S::sharm981@uwindsor.ca::1b9a570c-4898-4a9a-b2f6-d4c53d404a7f" providerId="AD" clId="Web-{BE72CD07-717E-73DF-F336-F36B19C5D1E2}" dt="2023-07-25T21:14:40.794" v="6" actId="20577"/>
          <ac:spMkLst>
            <pc:docMk/>
            <pc:sldMk cId="2944579051" sldId="268"/>
            <ac:spMk id="10" creationId="{2EAACB65-7DE0-89DC-7824-E5B469D61C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0DA7E-E8B0-4C16-8D14-F3829D5F3FD1}" type="datetimeFigureOut"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7E4C-F356-4F66-8AF6-7E43197E0F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Lean Six Sigma  is a team-focused managerial approach that seeks to improve performance by eliminating resource waste and defects</a:t>
            </a:r>
          </a:p>
          <a:p>
            <a:r>
              <a:rPr lang="en-US" dirty="0"/>
              <a:t>DMAIC is the problem-solving approach that drives Lean Six Sigma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67E4C-F356-4F66-8AF6-7E43197E0F7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(auto regressive integrated moving average) ARIMA, </a:t>
            </a:r>
            <a:endParaRPr lang="en-US"/>
          </a:p>
          <a:p>
            <a:r>
              <a:rPr lang="en-US" dirty="0"/>
              <a:t>is a statistical analysis model that uses time series data to either better understand the data set or to predict future trends. A statistical model is autoregressive if it predicts future values based on past value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Simple flexible model</a:t>
            </a:r>
          </a:p>
          <a:p>
            <a:r>
              <a:rPr lang="en-US" dirty="0">
                <a:cs typeface="Calibri"/>
              </a:rPr>
              <a:t>stationary</a:t>
            </a:r>
          </a:p>
          <a:p>
            <a:endParaRPr lang="en-US" dirty="0"/>
          </a:p>
          <a:p>
            <a:r>
              <a:rPr lang="en-US" dirty="0"/>
              <a:t>d,  is the minimum number of differencing needed to make the series stationary.  time series is already stationary, then d = 0.</a:t>
            </a:r>
            <a:endParaRPr lang="en-US" dirty="0">
              <a:cs typeface="Calibri"/>
            </a:endParaRPr>
          </a:p>
          <a:p>
            <a:r>
              <a:rPr lang="en-US" dirty="0"/>
              <a:t>‘p’ is the order of the ‘Auto Regressive’ (AR) term.  number of lags of Y to be used as predictors.</a:t>
            </a:r>
            <a:endParaRPr lang="en-US" dirty="0">
              <a:cs typeface="Calibri"/>
            </a:endParaRPr>
          </a:p>
          <a:p>
            <a:r>
              <a:rPr lang="en-US" dirty="0"/>
              <a:t> ‘q’ is the order of the ‘Moving Average’ (MA) term. It refers to the number of lagged forecast errors that should go into the ARIMA Model.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67E4C-F356-4F66-8AF6-7E43197E0F74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managementexchange.com/hack/designed-growth-and-engagement-fixing-invisible-stranglehold-business-succes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3ADBE3-A720-1AE1-CE8C-E31E759E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A" sz="5000">
                <a:solidFill>
                  <a:schemeClr val="tx2">
                    <a:alpha val="80000"/>
                  </a:schemeClr>
                </a:solidFill>
              </a:rPr>
              <a:t>Identifying optimal flight for “SkyHigh Travels”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6CFAD-9C07-2AAF-40CF-42C4B294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tx2">
                    <a:alpha val="80000"/>
                  </a:schemeClr>
                </a:solidFill>
              </a:rPr>
              <a:t>By Vinayak Sharma &amp; Yash Soni</a:t>
            </a:r>
          </a:p>
          <a:p>
            <a:pPr algn="l"/>
            <a:r>
              <a:rPr lang="en-CA">
                <a:solidFill>
                  <a:schemeClr val="tx2">
                    <a:alpha val="80000"/>
                  </a:schemeClr>
                </a:solidFill>
              </a:rPr>
              <a:t>Odette School Of Business</a:t>
            </a:r>
          </a:p>
        </p:txBody>
      </p:sp>
      <p:pic>
        <p:nvPicPr>
          <p:cNvPr id="4" name="Picture 3" descr="An airplane wing in the sky&#10;&#10;Description automatically generated">
            <a:extLst>
              <a:ext uri="{FF2B5EF4-FFF2-40B4-BE49-F238E27FC236}">
                <a16:creationId xmlns:a16="http://schemas.microsoft.com/office/drawing/2014/main" id="{AF9FC44D-5D33-4839-FECC-6FED49895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2" r="44504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125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8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9741ED-32E1-598C-3748-3AAA6D3D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Forecasting: Price</a:t>
            </a:r>
            <a:endParaRPr lang="en-US" sz="540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D9463019-6E64-3E4C-E5A3-598FA9F0D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4888" y="2091376"/>
            <a:ext cx="8897554" cy="4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6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1" name="Right Triangle 15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Document 152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C4B46B-A3C3-C832-DA41-371EA547C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tx2">
                    <a:alpha val="80000"/>
                  </a:schemeClr>
                </a:solidFill>
              </a:rPr>
              <a:t>Analytical Hierarchy Process: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E7911-6AD9-DC3C-0F68-44F65BA4B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tx2">
                    <a:alpha val="80000"/>
                  </a:schemeClr>
                </a:solidFill>
              </a:rPr>
              <a:t>AHP is a multi-criteria decision-making method developed by Thomas L. Saaty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7E84CF74-0108-4531-C4C0-FFE110C00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3" r="7359" b="2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812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15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6" name="Group 15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Freeform: Shape 18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Freeform: Shape 18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Rectangle 191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0" name="Group 193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Freeform: Shape 224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2" name="Group 226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228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230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232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8" name="Rectangle 25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2" name="Right Triangle 26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C211C2-2D84-4014-5E26-312256B1C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Decision Hierarchy: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DDCEC-E2F8-7F38-06E4-01838718F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chemeClr val="tx2"/>
                </a:solidFill>
              </a:rPr>
              <a:t>Four main Criteria: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Flight Price: Ticket Cost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Flight Duration : Total time to reach the destination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Delay Time : Delay in take-off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Inflight Amenities :  Amenities like WIFI, Meal option and Entertainment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7E0114C-285D-8641-C6E6-9D09926DB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396667"/>
            <a:ext cx="6795701" cy="42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C86A91-BBC7-5148-F75D-49CFE59B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Airlines under Evaluation: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9FF3D-32E5-CF21-CDC7-7240B93D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irlines being evaluated: Air India, Air Canada, Lufthansa, Emirates, British Airways and Qatar Airways</a:t>
            </a:r>
          </a:p>
        </p:txBody>
      </p:sp>
      <p:pic>
        <p:nvPicPr>
          <p:cNvPr id="5" name="Picture 4" descr="A diagram of flight options&#10;&#10;Description automatically generated">
            <a:extLst>
              <a:ext uri="{FF2B5EF4-FFF2-40B4-BE49-F238E27FC236}">
                <a16:creationId xmlns:a16="http://schemas.microsoft.com/office/drawing/2014/main" id="{543736A8-9DA7-EBFD-DDD3-21A16F909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58" y="1588003"/>
            <a:ext cx="4997188" cy="37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7" name="Right Triangle 14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A9EDA3-FCE0-8BF3-F508-E0CF0C30B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3800">
                <a:solidFill>
                  <a:schemeClr val="tx2">
                    <a:alpha val="80000"/>
                  </a:schemeClr>
                </a:solidFill>
              </a:rPr>
              <a:t>Analysis Phase:</a:t>
            </a:r>
            <a:br>
              <a:rPr lang="en-US" sz="3800">
                <a:solidFill>
                  <a:schemeClr val="tx2">
                    <a:alpha val="80000"/>
                  </a:schemeClr>
                </a:solidFill>
                <a:cs typeface="Posterama"/>
              </a:rPr>
            </a:br>
            <a:br>
              <a:rPr lang="en-US" sz="3800"/>
            </a:br>
            <a:r>
              <a:rPr lang="en-US" sz="3800">
                <a:solidFill>
                  <a:schemeClr val="tx2">
                    <a:alpha val="80000"/>
                  </a:schemeClr>
                </a:solidFill>
              </a:rPr>
              <a:t>AHP Process and using Python to find the most Optimal Flight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D54FE-9645-7EBC-FC18-560F4439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tx2">
                    <a:alpha val="80000"/>
                  </a:schemeClr>
                </a:solidFill>
              </a:rPr>
              <a:t>Now will move to Excel file and then to  jupyter Notebook.</a:t>
            </a:r>
          </a:p>
          <a:p>
            <a:pPr algn="l"/>
            <a:endParaRPr lang="en-CA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Aeroplane taking off against dramatic sky">
            <a:extLst>
              <a:ext uri="{FF2B5EF4-FFF2-40B4-BE49-F238E27FC236}">
                <a16:creationId xmlns:a16="http://schemas.microsoft.com/office/drawing/2014/main" id="{E4D3A9E7-666C-D386-66DD-4DF911CE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8" r="3128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878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Rectangle 35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9" name="Group 35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0" name="Freeform: Shape 38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1" name="Freeform: Shape 39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2" name="Rectangle 392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3" name="Group 394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4" name="Freeform: Shape 425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5" name="Group 427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06" name="Rectangle 4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7" name="Rectangle 460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8" name="Right Triangle 46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lowchart: Document 464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0" name="Group 46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EC5EA-9745-D05E-42D2-0702A7A5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Control phase:</a:t>
            </a:r>
            <a:br>
              <a:rPr lang="en-US">
                <a:solidFill>
                  <a:schemeClr val="tx2"/>
                </a:solidFill>
                <a:cs typeface="Posterama"/>
              </a:rPr>
            </a:br>
            <a:br>
              <a:rPr lang="en-US"/>
            </a:br>
            <a:r>
              <a:rPr lang="en-US">
                <a:solidFill>
                  <a:schemeClr val="tx2"/>
                </a:solidFill>
              </a:rPr>
              <a:t>Weighed Sum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87F4-C4FA-9EF9-A6E8-795DC60ED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264832"/>
            <a:ext cx="6159160" cy="29801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>
                <a:solidFill>
                  <a:schemeClr val="tx2"/>
                </a:solidFill>
              </a:rPr>
              <a:t>Simple aggregation method for multi-criteria decision-making.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>
                <a:solidFill>
                  <a:schemeClr val="tx2"/>
                </a:solidFill>
              </a:rPr>
              <a:t>It is based on the idea of assigning weights to each criterion and then calculating a weighted sum for each alternative based on the scores on the criteria.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>
                <a:solidFill>
                  <a:schemeClr val="tx2"/>
                </a:solidFill>
              </a:rPr>
              <a:t>The model does not involve any pairwise comparisons or eigenvector calculations like AHP.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>
                <a:solidFill>
                  <a:schemeClr val="tx2"/>
                </a:solidFill>
              </a:rPr>
              <a:t>The weighted sum of scores for each alternative represents its overall performance, and the alternative with the highest weighted sum is considered the best option.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5" name="Picture 5" descr="A table with numbers and a number of flights&#10;&#10;Description automatically generated">
            <a:extLst>
              <a:ext uri="{FF2B5EF4-FFF2-40B4-BE49-F238E27FC236}">
                <a16:creationId xmlns:a16="http://schemas.microsoft.com/office/drawing/2014/main" id="{54E6E854-BBFD-1631-371F-356616E8B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3514" y="2267890"/>
            <a:ext cx="5009616" cy="24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25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7" name="Group 25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Freeform: Shape 28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Freeform: Shape 29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0" name="Freeform: Shape 29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1" name="Group 29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72" name="Rectangle 3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3" name="Rectangle 328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4" name="Right Triangle 33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5" name="Group 33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3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CD8B1-7420-E413-DD92-FAC5FBC8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E6F0E-9242-B77D-AF9E-2EB70E6A9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Through AHP,  the optimal </a:t>
            </a:r>
            <a:r>
              <a:rPr lang="en-US">
                <a:solidFill>
                  <a:schemeClr val="tx2">
                    <a:alpha val="80000"/>
                  </a:schemeClr>
                </a:solidFill>
              </a:rPr>
              <a:t>f</a:t>
            </a:r>
            <a:r>
              <a:rPr lang="en-US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light option from New Delhi to Toronto is </a:t>
            </a:r>
            <a:r>
              <a:rPr lang="en-US" b="1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Qatar Airways.</a:t>
            </a:r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CA1D6CDB-02C9-C5A8-64FF-626E25203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4" r="7292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128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1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8" name="Group 1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Freeform: Shape 1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Freeform: Shape 1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Freeform: Shape 154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2" name="Group 156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3" name="Rectangle 18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67C92C85-55B4-5F55-007B-3D57D7C2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76181" y="10"/>
            <a:ext cx="12251567" cy="6857989"/>
          </a:xfrm>
          <a:prstGeom prst="rect">
            <a:avLst/>
          </a:prstGeom>
        </p:spPr>
      </p:pic>
      <p:grpSp>
        <p:nvGrpSpPr>
          <p:cNvPr id="234" name="Group 189">
            <a:extLst>
              <a:ext uri="{FF2B5EF4-FFF2-40B4-BE49-F238E27FC236}">
                <a16:creationId xmlns:a16="http://schemas.microsoft.com/office/drawing/2014/main" id="{C93AB6F9-99DF-415B-96A4-7160B577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0CC45C-CCAB-4A7C-B33D-84ABB8693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191">
              <a:extLst>
                <a:ext uri="{FF2B5EF4-FFF2-40B4-BE49-F238E27FC236}">
                  <a16:creationId xmlns:a16="http://schemas.microsoft.com/office/drawing/2014/main" id="{8874C06D-399A-4BAA-B0E7-B55764CC1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4829C4-3E7F-42E6-B0AC-12E562C9A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193">
              <a:extLst>
                <a:ext uri="{FF2B5EF4-FFF2-40B4-BE49-F238E27FC236}">
                  <a16:creationId xmlns:a16="http://schemas.microsoft.com/office/drawing/2014/main" id="{08D3CD5A-CC76-449E-8201-36100E44D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596BFDB-0E89-4726-8740-23247A96E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195">
              <a:extLst>
                <a:ext uri="{FF2B5EF4-FFF2-40B4-BE49-F238E27FC236}">
                  <a16:creationId xmlns:a16="http://schemas.microsoft.com/office/drawing/2014/main" id="{7395F396-A800-4D94-AA0F-5AD09E37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57FF3EC-7181-4E27-A7A6-DB4655B10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5A6F8-A667-410D-BECB-C610733F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60B875F-A2D1-419D-A7F1-381B33D4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B5344BB-AFBB-4C99-A49A-9F300421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BAC207-A217-4064-9C43-8DBD742D0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816C2C6-5594-4867-A2AD-5B34E929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FB06500-F969-4448-B413-83B5FEA97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6CA7F00-258B-4EDE-924E-F703C6EE6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E09A08-F290-4A17-BC91-E0A577643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5250DB6-316F-43F4-A62E-777F2306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860293-6063-4188-B8DD-9B6DCE5D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6F0D5E7-B042-4211-872B-FC93C7860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59604E9-BB25-4D53-8D35-BAD786A0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C6DBC3F-DBBC-484D-819C-BBDD6B30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0D340BE-56DC-40A0-A0D3-2A0704A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E598E4C-A0B1-4A0D-9870-F0011F3C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93F4BD7-CDE1-422F-BC4C-0362418BD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1694E10-99CB-4916-9CA3-CD347BC5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06CCCF9-74DC-4FA6-913D-AA94F671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1C22D95-08E5-48EF-940C-7703E389E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C8CD58B-05D9-44B9-A9B3-AC3596D6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FCB7D7-C8E5-419A-81F1-6422F747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7692ACE-18A6-4279-BAB6-A02F9B8A8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39BC8-FC36-13AF-C8C2-3B1C9901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205" y="1827737"/>
            <a:ext cx="9144000" cy="2940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/>
              <a:t>Thank you </a:t>
            </a:r>
            <a:br>
              <a:rPr lang="en-US" sz="5400"/>
            </a:br>
            <a:r>
              <a:rPr lang="en-US" sz="540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905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12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1" name="Group 12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Freeform: Shape 15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3" name="Freeform: Shape 15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4" name="Freeform: Shape 15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5" name="Group 16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6" name="Rectangle 19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7" name="Rectangle 193">
            <a:extLst>
              <a:ext uri="{FF2B5EF4-FFF2-40B4-BE49-F238E27FC236}">
                <a16:creationId xmlns:a16="http://schemas.microsoft.com/office/drawing/2014/main" id="{B205CA4C-4876-4E28-97E0-1162D662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2E08B368-A2A8-4357-B416-37C258EFE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84712" y="-279398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Document 197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2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2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2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FAA4E1-590F-49C5-441B-F702E4D2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952999" cy="224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F664C-3A86-88DF-7047-BD329ED88688}"/>
              </a:ext>
            </a:extLst>
          </p:cNvPr>
          <p:cNvSpPr txBox="1"/>
          <p:nvPr/>
        </p:nvSpPr>
        <p:spPr>
          <a:xfrm>
            <a:off x="457200" y="3264832"/>
            <a:ext cx="4952999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err="1">
                <a:solidFill>
                  <a:schemeClr val="tx2"/>
                </a:solidFill>
              </a:rPr>
              <a:t>SkyHigh</a:t>
            </a:r>
            <a:r>
              <a:rPr lang="en-US">
                <a:solidFill>
                  <a:schemeClr val="tx2"/>
                </a:solidFill>
              </a:rPr>
              <a:t> Travels, a prominent travel agency, is committed to delivering excellent service by providing the best possible value for their clients' time and money.</a:t>
            </a:r>
          </a:p>
        </p:txBody>
      </p:sp>
      <p:pic>
        <p:nvPicPr>
          <p:cNvPr id="8" name="Picture 7" descr="Aircraft wing above clouds">
            <a:extLst>
              <a:ext uri="{FF2B5EF4-FFF2-40B4-BE49-F238E27FC236}">
                <a16:creationId xmlns:a16="http://schemas.microsoft.com/office/drawing/2014/main" id="{C503BA37-84AA-1DCD-4067-5DFEC7F8F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0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3485EE-890A-8681-2D4E-C56A4D3CC297}"/>
              </a:ext>
            </a:extLst>
          </p:cNvPr>
          <p:cNvSpPr txBox="1"/>
          <p:nvPr/>
        </p:nvSpPr>
        <p:spPr>
          <a:xfrm>
            <a:off x="4724400" y="3200399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1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Rectangle 58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1" name="Freeform: Shape 62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3" name="Freeform: Shape 62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5" name="Freeform: Shape 624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32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32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32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33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41" name="Rectangle 64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339408-BFEC-DEDE-6B89-A3DF3032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Objective: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8B5EF-1DEC-FBB2-0D3F-0DC30064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 Identify the best flight option for the route : New Delhi to Toronto</a:t>
            </a:r>
          </a:p>
          <a:p>
            <a:endParaRPr lang="en-US" kern="1200">
              <a:solidFill>
                <a:schemeClr val="tx2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plane flying over a map&#10;">
            <a:extLst>
              <a:ext uri="{FF2B5EF4-FFF2-40B4-BE49-F238E27FC236}">
                <a16:creationId xmlns:a16="http://schemas.microsoft.com/office/drawing/2014/main" id="{AAD7D6FE-3445-7C01-05AD-246AE1EB7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5" r="28155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213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ocument 84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D40689-F72B-8232-6A6B-E1517489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>
                    <a:alpha val="80000"/>
                  </a:schemeClr>
                </a:solidFill>
              </a:rPr>
              <a:t>Lean Six Sigma-DMAIC</a:t>
            </a:r>
          </a:p>
        </p:txBody>
      </p:sp>
      <p:pic>
        <p:nvPicPr>
          <p:cNvPr id="3" name="Picture 3" descr="A person standing next to a diagram&#10;&#10;Description automatically generated">
            <a:extLst>
              <a:ext uri="{FF2B5EF4-FFF2-40B4-BE49-F238E27FC236}">
                <a16:creationId xmlns:a16="http://schemas.microsoft.com/office/drawing/2014/main" id="{48901966-FFF5-D7FA-62A0-8CE33A3F3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750" r="1" b="1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074B8-D69C-9349-4742-4E14E6AEF790}"/>
              </a:ext>
            </a:extLst>
          </p:cNvPr>
          <p:cNvSpPr txBox="1"/>
          <p:nvPr/>
        </p:nvSpPr>
        <p:spPr>
          <a:xfrm>
            <a:off x="9413675" y="6657945"/>
            <a:ext cx="277832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215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3F3F84-5B3D-01A7-BC6B-D8D19A17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Define: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A2B867-9AC9-10DA-2E18-0886648B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91" y="2901975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Project Charter showing the workflow of the project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6385B5-60BA-D843-F769-E31DBEBE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532580"/>
            <a:ext cx="6795701" cy="39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EB3389-1D5A-0E48-BAA9-E7CA9571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Voice of Customer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7AF6B-4E25-7BA6-C8C4-A471EEB1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This helped us gather vital information regarding what customer think and feel about the experience with the business</a:t>
            </a:r>
          </a:p>
          <a:p>
            <a:pPr>
              <a:buClr>
                <a:srgbClr val="FFFFFF"/>
              </a:buClr>
            </a:pPr>
            <a:r>
              <a:rPr lang="en-US" sz="1800">
                <a:solidFill>
                  <a:schemeClr val="tx2"/>
                </a:solidFill>
              </a:rPr>
              <a:t>The goal here was to learn about their expectation</a:t>
            </a:r>
          </a:p>
        </p:txBody>
      </p:sp>
      <p:pic>
        <p:nvPicPr>
          <p:cNvPr id="3" name="Picture 4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4FA07AE0-46ED-6FCA-9AF4-D1CC450E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32" y="1569389"/>
            <a:ext cx="7471436" cy="43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8" name="Rectangle 26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2" name="Right Triangle 27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lowchart: Document 273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A31B9-C084-BC5F-AB71-F89216F6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Measure: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73192-306F-B5A2-5EF1-C3C67683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Developed a </a:t>
            </a:r>
            <a:r>
              <a:rPr lang="en-US" sz="2400">
                <a:solidFill>
                  <a:schemeClr val="tx2"/>
                </a:solidFill>
              </a:rPr>
              <a:t>Process</a:t>
            </a: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Map which provided a workflow to perform Analytical Hierarchy Process</a:t>
            </a:r>
          </a:p>
        </p:txBody>
      </p:sp>
      <p:pic>
        <p:nvPicPr>
          <p:cNvPr id="4" name="Picture 4" descr="A diagram of a process flow&#10;&#10;Description automatically generated">
            <a:extLst>
              <a:ext uri="{FF2B5EF4-FFF2-40B4-BE49-F238E27FC236}">
                <a16:creationId xmlns:a16="http://schemas.microsoft.com/office/drawing/2014/main" id="{7F8AAB51-1B7F-1237-29CD-C10105C618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0603" y="725467"/>
            <a:ext cx="4303251" cy="55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1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0" name="Group 1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Freeform: Shape 4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Freeform: Shape 4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51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4" name="Group 53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Freeform: Shape 84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6" name="Group 86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88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90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92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0" name="Rectangle 11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1" name="Rectangle 119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2" name="Right Triangle 12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4" name="Group 12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8E297D-C98B-5A03-1F45-5C54F77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About The Data: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AACB65-7DE0-89DC-7824-E5B469D6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446" y="2575385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Quantitative Data:</a:t>
            </a:r>
          </a:p>
          <a:p>
            <a:pPr marL="742950" lvl="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Ticket price</a:t>
            </a:r>
          </a:p>
          <a:p>
            <a:pPr marL="742950" lvl="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Flight Duration </a:t>
            </a:r>
          </a:p>
          <a:p>
            <a:pPr marL="742950" lvl="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Flight Delay</a:t>
            </a:r>
          </a:p>
          <a:p>
            <a:pPr marL="742950" lvl="1" indent="-285750">
              <a:lnSpc>
                <a:spcPct val="100000"/>
              </a:lnSpc>
              <a:buClr>
                <a:srgbClr val="FFFFFF"/>
              </a:buClr>
              <a:buFont typeface="Arial,Sans-Serif" panose="020B0604020202020204" pitchFamily="34" charset="0"/>
              <a:buChar char="•"/>
            </a:pP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Qualitative Data: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Inflight Meal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Inflight WIFI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Inflight Entertainment</a:t>
            </a:r>
          </a:p>
          <a:p>
            <a:pPr marL="228600" lvl="4" indent="-228600">
              <a:lnSpc>
                <a:spcPct val="100000"/>
              </a:lnSpc>
              <a:buFont typeface="+mj-lt"/>
              <a:buAutoNum type="arabicPeriod"/>
            </a:pPr>
            <a:endParaRPr lang="en-US" sz="170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en-US" sz="1700">
              <a:solidFill>
                <a:schemeClr val="tx2"/>
              </a:solidFill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CE41E9D-F9EA-5360-4428-CAB723E7D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2" r="28768"/>
          <a:stretch/>
        </p:blipFill>
        <p:spPr>
          <a:xfrm>
            <a:off x="6219456" y="732348"/>
            <a:ext cx="4764323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F66F38-79CE-7469-50EF-A6835C6F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Dealing With Qualitative Data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98723-94CF-077E-3FB7-781B2FB3F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Combined all quantitative data and assigned weights according to the number of “Yes” in the data. For each “Yes” , 0.25 was assigned as their weight.</a:t>
            </a:r>
          </a:p>
          <a:p>
            <a:pPr marL="0" indent="0">
              <a:buNone/>
            </a:pPr>
            <a:r>
              <a:rPr lang="en-US" sz="1800" err="1">
                <a:solidFill>
                  <a:schemeClr val="tx2"/>
                </a:solidFill>
              </a:rPr>
              <a:t>Eg</a:t>
            </a:r>
            <a:r>
              <a:rPr lang="en-US" sz="1800">
                <a:solidFill>
                  <a:schemeClr val="tx2"/>
                </a:solidFill>
              </a:rPr>
              <a:t>: yes, no, no =0.25, yes, no, yes= 0.5</a:t>
            </a:r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7A142C18-834A-5668-EA6E-AB34B82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7" r="21669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4258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SineVTI</vt:lpstr>
      <vt:lpstr>Identifying optimal flight for “SkyHigh Travels”</vt:lpstr>
      <vt:lpstr>Background</vt:lpstr>
      <vt:lpstr>Objective:</vt:lpstr>
      <vt:lpstr>Lean Six Sigma-DMAIC</vt:lpstr>
      <vt:lpstr>Define:</vt:lpstr>
      <vt:lpstr>Voice of Customer</vt:lpstr>
      <vt:lpstr>Measure:</vt:lpstr>
      <vt:lpstr>About The Data:</vt:lpstr>
      <vt:lpstr>Dealing With Qualitative Data</vt:lpstr>
      <vt:lpstr>Forecasting: Price</vt:lpstr>
      <vt:lpstr>Analytical Hierarchy Process:</vt:lpstr>
      <vt:lpstr>Decision Hierarchy: </vt:lpstr>
      <vt:lpstr>Airlines under Evaluation:</vt:lpstr>
      <vt:lpstr>Analysis Phase:  AHP Process and using Python to find the most Optimal Flight option</vt:lpstr>
      <vt:lpstr>Control phase:  Weighed Sum Model</vt:lpstr>
      <vt:lpstr>Conclusion: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optimal flight for “SkyHigh Travels”</dc:title>
  <dc:creator>yash soni</dc:creator>
  <cp:revision>18</cp:revision>
  <dcterms:created xsi:type="dcterms:W3CDTF">2023-07-25T04:42:41Z</dcterms:created>
  <dcterms:modified xsi:type="dcterms:W3CDTF">2023-08-03T23:31:23Z</dcterms:modified>
</cp:coreProperties>
</file>