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" charset="1" panose="00000500000000000000"/>
      <p:regular r:id="rId13"/>
    </p:embeddedFont>
    <p:embeddedFont>
      <p:font typeface="Open Sauce Bold" charset="1" panose="00000800000000000000"/>
      <p:regular r:id="rId14"/>
    </p:embeddedFont>
    <p:embeddedFont>
      <p:font typeface="Open Sauce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media/image6.png" Type="http://schemas.openxmlformats.org/officeDocument/2006/relationships/image"/><Relationship Id="rId3" Target="../media/image12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3.png" Type="http://schemas.openxmlformats.org/officeDocument/2006/relationships/image"/><Relationship Id="rId12" Target="../media/image24.png" Type="http://schemas.openxmlformats.org/officeDocument/2006/relationships/image"/><Relationship Id="rId13" Target="../media/image14.png" Type="http://schemas.openxmlformats.org/officeDocument/2006/relationships/image"/><Relationship Id="rId14" Target="../media/image20.png" Type="http://schemas.openxmlformats.org/officeDocument/2006/relationships/image"/><Relationship Id="rId15" Target="../media/image19.png" Type="http://schemas.openxmlformats.org/officeDocument/2006/relationships/image"/><Relationship Id="rId16" Target="../media/image25.png" Type="http://schemas.openxmlformats.org/officeDocument/2006/relationships/image"/><Relationship Id="rId2" Target="../media/image6.png" Type="http://schemas.openxmlformats.org/officeDocument/2006/relationships/image"/><Relationship Id="rId3" Target="../media/image12.png" Type="http://schemas.openxmlformats.org/officeDocument/2006/relationships/image"/><Relationship Id="rId4" Target="../media/image21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3.png" Type="http://schemas.openxmlformats.org/officeDocument/2006/relationships/image"/><Relationship Id="rId12" Target="../media/image24.png" Type="http://schemas.openxmlformats.org/officeDocument/2006/relationships/image"/><Relationship Id="rId13" Target="../media/image14.png" Type="http://schemas.openxmlformats.org/officeDocument/2006/relationships/image"/><Relationship Id="rId14" Target="../media/image20.png" Type="http://schemas.openxmlformats.org/officeDocument/2006/relationships/image"/><Relationship Id="rId15" Target="../media/image19.png" Type="http://schemas.openxmlformats.org/officeDocument/2006/relationships/image"/><Relationship Id="rId16" Target="../media/image25.png" Type="http://schemas.openxmlformats.org/officeDocument/2006/relationships/image"/><Relationship Id="rId2" Target="../media/image6.png" Type="http://schemas.openxmlformats.org/officeDocument/2006/relationships/image"/><Relationship Id="rId3" Target="../media/image12.png" Type="http://schemas.openxmlformats.org/officeDocument/2006/relationships/image"/><Relationship Id="rId4" Target="../media/image21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3.png" Type="http://schemas.openxmlformats.org/officeDocument/2006/relationships/image"/><Relationship Id="rId12" Target="../media/image24.png" Type="http://schemas.openxmlformats.org/officeDocument/2006/relationships/image"/><Relationship Id="rId13" Target="../media/image14.png" Type="http://schemas.openxmlformats.org/officeDocument/2006/relationships/image"/><Relationship Id="rId14" Target="../media/image20.png" Type="http://schemas.openxmlformats.org/officeDocument/2006/relationships/image"/><Relationship Id="rId15" Target="../media/image19.png" Type="http://schemas.openxmlformats.org/officeDocument/2006/relationships/image"/><Relationship Id="rId16" Target="../media/image25.png" Type="http://schemas.openxmlformats.org/officeDocument/2006/relationships/image"/><Relationship Id="rId2" Target="../media/image6.png" Type="http://schemas.openxmlformats.org/officeDocument/2006/relationships/image"/><Relationship Id="rId3" Target="../media/image12.png" Type="http://schemas.openxmlformats.org/officeDocument/2006/relationships/image"/><Relationship Id="rId4" Target="../media/image21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4102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72798" y="415443"/>
            <a:ext cx="3593147" cy="4728057"/>
          </a:xfrm>
          <a:custGeom>
            <a:avLst/>
            <a:gdLst/>
            <a:ahLst/>
            <a:cxnLst/>
            <a:rect r="r" b="b" t="t" l="l"/>
            <a:pathLst>
              <a:path h="4728057" w="3593147">
                <a:moveTo>
                  <a:pt x="0" y="0"/>
                </a:moveTo>
                <a:lnTo>
                  <a:pt x="3593147" y="0"/>
                </a:lnTo>
                <a:lnTo>
                  <a:pt x="3593147" y="4728057"/>
                </a:lnTo>
                <a:lnTo>
                  <a:pt x="0" y="4728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3" t="0" r="-115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12241" y="5777348"/>
            <a:ext cx="3974871" cy="3997981"/>
          </a:xfrm>
          <a:custGeom>
            <a:avLst/>
            <a:gdLst/>
            <a:ahLst/>
            <a:cxnLst/>
            <a:rect r="r" b="b" t="t" l="l"/>
            <a:pathLst>
              <a:path h="3997981" w="3974871">
                <a:moveTo>
                  <a:pt x="0" y="0"/>
                </a:moveTo>
                <a:lnTo>
                  <a:pt x="3974872" y="0"/>
                </a:lnTo>
                <a:lnTo>
                  <a:pt x="3974872" y="3997981"/>
                </a:lnTo>
                <a:lnTo>
                  <a:pt x="0" y="39979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52655" y="7084255"/>
            <a:ext cx="1613290" cy="1616523"/>
          </a:xfrm>
          <a:custGeom>
            <a:avLst/>
            <a:gdLst/>
            <a:ahLst/>
            <a:cxnLst/>
            <a:rect r="r" b="b" t="t" l="l"/>
            <a:pathLst>
              <a:path h="1616523" w="1613290">
                <a:moveTo>
                  <a:pt x="0" y="0"/>
                </a:moveTo>
                <a:lnTo>
                  <a:pt x="1613290" y="0"/>
                </a:lnTo>
                <a:lnTo>
                  <a:pt x="1613290" y="1616523"/>
                </a:lnTo>
                <a:lnTo>
                  <a:pt x="0" y="1616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7569" y="8402686"/>
            <a:ext cx="6875859" cy="161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0"/>
              </a:lnSpc>
              <a:spcBef>
                <a:spcPct val="0"/>
              </a:spcBef>
            </a:pPr>
            <a:r>
              <a:rPr lang="en-US" sz="10007">
                <a:solidFill>
                  <a:srgbClr val="F87320"/>
                </a:solidFill>
                <a:latin typeface="Montserrat"/>
                <a:ea typeface="Montserrat"/>
                <a:cs typeface="Montserrat"/>
                <a:sym typeface="Montserrat"/>
              </a:rPr>
              <a:t>TECAR Pro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7569" y="1450894"/>
            <a:ext cx="5499598" cy="644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3"/>
              </a:lnSpc>
              <a:spcBef>
                <a:spcPct val="0"/>
              </a:spcBef>
            </a:pPr>
            <a:r>
              <a:rPr lang="en-US" b="true" sz="7902">
                <a:solidFill>
                  <a:srgbClr val="F873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</a:t>
            </a:r>
            <a:r>
              <a:rPr lang="en-US" b="true" sz="790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ransfer of</a:t>
            </a:r>
          </a:p>
          <a:p>
            <a:pPr algn="l">
              <a:lnSpc>
                <a:spcPts val="10273"/>
              </a:lnSpc>
              <a:spcBef>
                <a:spcPct val="0"/>
              </a:spcBef>
            </a:pPr>
            <a:r>
              <a:rPr lang="en-US" b="true" sz="7902">
                <a:solidFill>
                  <a:srgbClr val="F873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</a:t>
            </a:r>
            <a:r>
              <a:rPr lang="en-US" b="true" sz="790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nergy</a:t>
            </a:r>
          </a:p>
          <a:p>
            <a:pPr algn="l">
              <a:lnSpc>
                <a:spcPts val="10273"/>
              </a:lnSpc>
              <a:spcBef>
                <a:spcPct val="0"/>
              </a:spcBef>
            </a:pPr>
            <a:r>
              <a:rPr lang="en-US" b="true" sz="7902">
                <a:solidFill>
                  <a:srgbClr val="F873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</a:t>
            </a:r>
            <a:r>
              <a:rPr lang="en-US" b="true" sz="790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apacitive</a:t>
            </a:r>
          </a:p>
          <a:p>
            <a:pPr algn="l">
              <a:lnSpc>
                <a:spcPts val="10273"/>
              </a:lnSpc>
              <a:spcBef>
                <a:spcPct val="0"/>
              </a:spcBef>
            </a:pPr>
            <a:r>
              <a:rPr lang="en-US" b="true" sz="7902">
                <a:solidFill>
                  <a:srgbClr val="F873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</a:t>
            </a:r>
            <a:r>
              <a:rPr lang="en-US" b="true" sz="790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nd</a:t>
            </a:r>
          </a:p>
          <a:p>
            <a:pPr algn="l">
              <a:lnSpc>
                <a:spcPts val="10273"/>
              </a:lnSpc>
              <a:spcBef>
                <a:spcPct val="0"/>
              </a:spcBef>
            </a:pPr>
            <a:r>
              <a:rPr lang="en-US" b="true" sz="7902">
                <a:solidFill>
                  <a:srgbClr val="F873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</a:t>
            </a:r>
            <a:r>
              <a:rPr lang="en-US" b="true" sz="790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esistive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7569" y="147683"/>
            <a:ext cx="14322332" cy="120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  <a:spcBef>
                <a:spcPct val="0"/>
              </a:spcBef>
            </a:pPr>
            <a:r>
              <a:rPr lang="en-US" sz="7408">
                <a:solidFill>
                  <a:srgbClr val="F87320"/>
                </a:solidFill>
                <a:latin typeface="Montserrat"/>
                <a:ea typeface="Montserrat"/>
                <a:cs typeface="Montserrat"/>
                <a:sym typeface="Montserrat"/>
              </a:rPr>
              <a:t>Endogenous Thermo Therapy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225500" y="2028737"/>
            <a:ext cx="5886742" cy="5863779"/>
          </a:xfrm>
          <a:custGeom>
            <a:avLst/>
            <a:gdLst/>
            <a:ahLst/>
            <a:cxnLst/>
            <a:rect r="r" b="b" t="t" l="l"/>
            <a:pathLst>
              <a:path h="5863779" w="5886742">
                <a:moveTo>
                  <a:pt x="0" y="0"/>
                </a:moveTo>
                <a:lnTo>
                  <a:pt x="5886741" y="0"/>
                </a:lnTo>
                <a:lnTo>
                  <a:pt x="5886741" y="5863780"/>
                </a:lnTo>
                <a:lnTo>
                  <a:pt x="0" y="58637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646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8041530"/>
            <a:ext cx="1930077" cy="1733798"/>
          </a:xfrm>
          <a:custGeom>
            <a:avLst/>
            <a:gdLst/>
            <a:ahLst/>
            <a:cxnLst/>
            <a:rect r="r" b="b" t="t" l="l"/>
            <a:pathLst>
              <a:path h="1733798" w="1930077">
                <a:moveTo>
                  <a:pt x="0" y="0"/>
                </a:moveTo>
                <a:lnTo>
                  <a:pt x="1930077" y="0"/>
                </a:lnTo>
                <a:lnTo>
                  <a:pt x="1930077" y="1733799"/>
                </a:lnTo>
                <a:lnTo>
                  <a:pt x="0" y="17337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28575" cap="rnd">
            <a:solidFill>
              <a:srgbClr val="FF3131"/>
            </a:solidFill>
            <a:prstDash val="solid"/>
            <a:round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35043" y="9300538"/>
            <a:ext cx="1899002" cy="785681"/>
            <a:chOff x="0" y="0"/>
            <a:chExt cx="500149" cy="2069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0149" cy="206928"/>
            </a:xfrm>
            <a:custGeom>
              <a:avLst/>
              <a:gdLst/>
              <a:ahLst/>
              <a:cxnLst/>
              <a:rect r="r" b="b" t="t" l="l"/>
              <a:pathLst>
                <a:path h="206928" w="500149">
                  <a:moveTo>
                    <a:pt x="81537" y="0"/>
                  </a:moveTo>
                  <a:lnTo>
                    <a:pt x="418612" y="0"/>
                  </a:lnTo>
                  <a:cubicBezTo>
                    <a:pt x="440237" y="0"/>
                    <a:pt x="460976" y="8590"/>
                    <a:pt x="476267" y="23882"/>
                  </a:cubicBezTo>
                  <a:cubicBezTo>
                    <a:pt x="491558" y="39173"/>
                    <a:pt x="500149" y="59912"/>
                    <a:pt x="500149" y="81537"/>
                  </a:cubicBezTo>
                  <a:lnTo>
                    <a:pt x="500149" y="125392"/>
                  </a:lnTo>
                  <a:cubicBezTo>
                    <a:pt x="500149" y="147017"/>
                    <a:pt x="491558" y="167756"/>
                    <a:pt x="476267" y="183047"/>
                  </a:cubicBezTo>
                  <a:cubicBezTo>
                    <a:pt x="460976" y="198338"/>
                    <a:pt x="440237" y="206928"/>
                    <a:pt x="418612" y="206928"/>
                  </a:cubicBezTo>
                  <a:lnTo>
                    <a:pt x="81537" y="206928"/>
                  </a:lnTo>
                  <a:cubicBezTo>
                    <a:pt x="59912" y="206928"/>
                    <a:pt x="39173" y="198338"/>
                    <a:pt x="23882" y="183047"/>
                  </a:cubicBezTo>
                  <a:cubicBezTo>
                    <a:pt x="8590" y="167756"/>
                    <a:pt x="0" y="147017"/>
                    <a:pt x="0" y="125392"/>
                  </a:cubicBezTo>
                  <a:lnTo>
                    <a:pt x="0" y="81537"/>
                  </a:lnTo>
                  <a:cubicBezTo>
                    <a:pt x="0" y="59912"/>
                    <a:pt x="8590" y="39173"/>
                    <a:pt x="23882" y="23882"/>
                  </a:cubicBezTo>
                  <a:cubicBezTo>
                    <a:pt x="39173" y="8590"/>
                    <a:pt x="59912" y="0"/>
                    <a:pt x="81537" y="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0149" cy="245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19"/>
                </a:lnSpc>
              </a:pPr>
              <a:r>
                <a:rPr lang="en-US" b="true" sz="33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Therapy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998427" y="6108113"/>
            <a:ext cx="1940903" cy="797515"/>
            <a:chOff x="0" y="0"/>
            <a:chExt cx="511184" cy="2100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1184" cy="210045"/>
            </a:xfrm>
            <a:custGeom>
              <a:avLst/>
              <a:gdLst/>
              <a:ahLst/>
              <a:cxnLst/>
              <a:rect r="r" b="b" t="t" l="l"/>
              <a:pathLst>
                <a:path h="210045" w="511184">
                  <a:moveTo>
                    <a:pt x="79776" y="0"/>
                  </a:moveTo>
                  <a:lnTo>
                    <a:pt x="431408" y="0"/>
                  </a:lnTo>
                  <a:cubicBezTo>
                    <a:pt x="475467" y="0"/>
                    <a:pt x="511184" y="35717"/>
                    <a:pt x="511184" y="79776"/>
                  </a:cubicBezTo>
                  <a:lnTo>
                    <a:pt x="511184" y="130269"/>
                  </a:lnTo>
                  <a:cubicBezTo>
                    <a:pt x="511184" y="151427"/>
                    <a:pt x="502779" y="171718"/>
                    <a:pt x="487818" y="186679"/>
                  </a:cubicBezTo>
                  <a:cubicBezTo>
                    <a:pt x="472857" y="201640"/>
                    <a:pt x="452566" y="210045"/>
                    <a:pt x="431408" y="210045"/>
                  </a:cubicBezTo>
                  <a:lnTo>
                    <a:pt x="79776" y="210045"/>
                  </a:lnTo>
                  <a:cubicBezTo>
                    <a:pt x="35717" y="210045"/>
                    <a:pt x="0" y="174328"/>
                    <a:pt x="0" y="130269"/>
                  </a:cubicBezTo>
                  <a:lnTo>
                    <a:pt x="0" y="79776"/>
                  </a:lnTo>
                  <a:cubicBezTo>
                    <a:pt x="0" y="35717"/>
                    <a:pt x="35717" y="0"/>
                    <a:pt x="79776" y="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11184" cy="248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19"/>
                </a:lnSpc>
              </a:pPr>
              <a:r>
                <a:rPr lang="en-US" b="true" sz="33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Protocol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035043" y="3881537"/>
            <a:ext cx="1857639" cy="1847650"/>
          </a:xfrm>
          <a:custGeom>
            <a:avLst/>
            <a:gdLst/>
            <a:ahLst/>
            <a:cxnLst/>
            <a:rect r="r" b="b" t="t" l="l"/>
            <a:pathLst>
              <a:path h="1847650" w="1857639">
                <a:moveTo>
                  <a:pt x="0" y="0"/>
                </a:moveTo>
                <a:lnTo>
                  <a:pt x="1857639" y="0"/>
                </a:lnTo>
                <a:lnTo>
                  <a:pt x="1857639" y="1847651"/>
                </a:lnTo>
                <a:lnTo>
                  <a:pt x="0" y="1847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18" r="0" b="-531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9115425" y="7339753"/>
            <a:ext cx="2172226" cy="2172226"/>
          </a:xfrm>
          <a:custGeom>
            <a:avLst/>
            <a:gdLst/>
            <a:ahLst/>
            <a:cxnLst/>
            <a:rect r="r" b="b" t="t" l="l"/>
            <a:pathLst>
              <a:path h="2172226" w="2172226">
                <a:moveTo>
                  <a:pt x="0" y="0"/>
                </a:moveTo>
                <a:lnTo>
                  <a:pt x="2172226" y="0"/>
                </a:lnTo>
                <a:lnTo>
                  <a:pt x="2172226" y="2172226"/>
                </a:lnTo>
                <a:lnTo>
                  <a:pt x="0" y="21722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385663" y="2679360"/>
          <a:ext cx="6927693" cy="6832618"/>
        </p:xfrm>
        <a:graphic>
          <a:graphicData uri="http://schemas.openxmlformats.org/drawingml/2006/table">
            <a:tbl>
              <a:tblPr/>
              <a:tblGrid>
                <a:gridCol w="2155536"/>
                <a:gridCol w="2675986"/>
                <a:gridCol w="2096172"/>
              </a:tblGrid>
              <a:tr h="1548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69"/>
                        </a:lnSpc>
                        <a:defRPr/>
                      </a:pPr>
                      <a:r>
                        <a:rPr lang="en-US" sz="3192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Volume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73737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69"/>
                        </a:lnSpc>
                        <a:defRPr/>
                      </a:pPr>
                      <a:r>
                        <a:rPr lang="en-US" sz="3192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Brightness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73737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69"/>
                        </a:lnSpc>
                        <a:defRPr/>
                      </a:pPr>
                      <a:r>
                        <a:rPr lang="en-US" sz="3192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Start-up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73737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</a:tr>
              <a:tr h="528404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69"/>
                        </a:lnSpc>
                        <a:defRPr/>
                      </a:pPr>
                      <a:r>
                        <a:rPr lang="en-US" sz="3192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73737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69"/>
                        </a:lnSpc>
                        <a:defRPr/>
                      </a:pPr>
                      <a:r>
                        <a:rPr lang="en-US" sz="3192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73737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69"/>
                        </a:lnSpc>
                        <a:defRPr/>
                      </a:pPr>
                      <a:r>
                        <a:rPr lang="en-US" sz="3192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737373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</a:tr>
            </a:tbl>
          </a:graphicData>
        </a:graphic>
      </p:graphicFrame>
      <p:sp>
        <p:nvSpPr>
          <p:cNvPr name="Freeform 14" id="14"/>
          <p:cNvSpPr/>
          <p:nvPr/>
        </p:nvSpPr>
        <p:spPr>
          <a:xfrm flipH="false" flipV="false" rot="0">
            <a:off x="770025" y="4506696"/>
            <a:ext cx="1130225" cy="5005283"/>
          </a:xfrm>
          <a:custGeom>
            <a:avLst/>
            <a:gdLst/>
            <a:ahLst/>
            <a:cxnLst/>
            <a:rect r="r" b="b" t="t" l="l"/>
            <a:pathLst>
              <a:path h="5005283" w="1130225">
                <a:moveTo>
                  <a:pt x="0" y="0"/>
                </a:moveTo>
                <a:lnTo>
                  <a:pt x="1130225" y="0"/>
                </a:lnTo>
                <a:lnTo>
                  <a:pt x="1130225" y="5005283"/>
                </a:lnTo>
                <a:lnTo>
                  <a:pt x="0" y="500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7669" y="8163169"/>
            <a:ext cx="594937" cy="881388"/>
          </a:xfrm>
          <a:custGeom>
            <a:avLst/>
            <a:gdLst/>
            <a:ahLst/>
            <a:cxnLst/>
            <a:rect r="r" b="b" t="t" l="l"/>
            <a:pathLst>
              <a:path h="881388" w="594937">
                <a:moveTo>
                  <a:pt x="0" y="0"/>
                </a:moveTo>
                <a:lnTo>
                  <a:pt x="594937" y="0"/>
                </a:lnTo>
                <a:lnTo>
                  <a:pt x="594937" y="881389"/>
                </a:lnTo>
                <a:lnTo>
                  <a:pt x="0" y="8813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13331" y="4506696"/>
            <a:ext cx="1130225" cy="5005283"/>
          </a:xfrm>
          <a:custGeom>
            <a:avLst/>
            <a:gdLst/>
            <a:ahLst/>
            <a:cxnLst/>
            <a:rect r="r" b="b" t="t" l="l"/>
            <a:pathLst>
              <a:path h="5005283" w="1130225">
                <a:moveTo>
                  <a:pt x="0" y="0"/>
                </a:moveTo>
                <a:lnTo>
                  <a:pt x="1130226" y="0"/>
                </a:lnTo>
                <a:lnTo>
                  <a:pt x="1130226" y="5005283"/>
                </a:lnTo>
                <a:lnTo>
                  <a:pt x="0" y="50052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480975" y="8163169"/>
            <a:ext cx="594937" cy="881388"/>
          </a:xfrm>
          <a:custGeom>
            <a:avLst/>
            <a:gdLst/>
            <a:ahLst/>
            <a:cxnLst/>
            <a:rect r="r" b="b" t="t" l="l"/>
            <a:pathLst>
              <a:path h="881388" w="594937">
                <a:moveTo>
                  <a:pt x="0" y="0"/>
                </a:moveTo>
                <a:lnTo>
                  <a:pt x="594937" y="0"/>
                </a:lnTo>
                <a:lnTo>
                  <a:pt x="594937" y="881389"/>
                </a:lnTo>
                <a:lnTo>
                  <a:pt x="0" y="8813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505607" y="6169803"/>
            <a:ext cx="1460453" cy="1452601"/>
          </a:xfrm>
          <a:custGeom>
            <a:avLst/>
            <a:gdLst/>
            <a:ahLst/>
            <a:cxnLst/>
            <a:rect r="r" b="b" t="t" l="l"/>
            <a:pathLst>
              <a:path h="1452601" w="1460453">
                <a:moveTo>
                  <a:pt x="0" y="0"/>
                </a:moveTo>
                <a:lnTo>
                  <a:pt x="1460453" y="0"/>
                </a:lnTo>
                <a:lnTo>
                  <a:pt x="1460453" y="1452601"/>
                </a:lnTo>
                <a:lnTo>
                  <a:pt x="0" y="1452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18" r="0" b="-5318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49701" y="7307312"/>
            <a:ext cx="1861317" cy="2204667"/>
          </a:xfrm>
          <a:custGeom>
            <a:avLst/>
            <a:gdLst/>
            <a:ahLst/>
            <a:cxnLst/>
            <a:rect r="r" b="b" t="t" l="l"/>
            <a:pathLst>
              <a:path h="2204667" w="1861317">
                <a:moveTo>
                  <a:pt x="0" y="0"/>
                </a:moveTo>
                <a:lnTo>
                  <a:pt x="1861316" y="0"/>
                </a:lnTo>
                <a:lnTo>
                  <a:pt x="1861316" y="2204667"/>
                </a:lnTo>
                <a:lnTo>
                  <a:pt x="0" y="22046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092192" y="7133447"/>
            <a:ext cx="1870193" cy="1829597"/>
          </a:xfrm>
          <a:custGeom>
            <a:avLst/>
            <a:gdLst/>
            <a:ahLst/>
            <a:cxnLst/>
            <a:rect r="r" b="b" t="t" l="l"/>
            <a:pathLst>
              <a:path h="1829597" w="1870193">
                <a:moveTo>
                  <a:pt x="0" y="0"/>
                </a:moveTo>
                <a:lnTo>
                  <a:pt x="1870194" y="0"/>
                </a:lnTo>
                <a:lnTo>
                  <a:pt x="1870194" y="1829597"/>
                </a:lnTo>
                <a:lnTo>
                  <a:pt x="0" y="18295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2456" r="0" b="-1245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5532885" y="7902831"/>
            <a:ext cx="1433175" cy="1402065"/>
          </a:xfrm>
          <a:custGeom>
            <a:avLst/>
            <a:gdLst/>
            <a:ahLst/>
            <a:cxnLst/>
            <a:rect r="r" b="b" t="t" l="l"/>
            <a:pathLst>
              <a:path h="1402065" w="1433175">
                <a:moveTo>
                  <a:pt x="0" y="0"/>
                </a:moveTo>
                <a:lnTo>
                  <a:pt x="1433175" y="0"/>
                </a:lnTo>
                <a:lnTo>
                  <a:pt x="1433175" y="1402065"/>
                </a:lnTo>
                <a:lnTo>
                  <a:pt x="0" y="14020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2456" r="0" b="-12456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246265" y="222097"/>
            <a:ext cx="1398580" cy="1256351"/>
          </a:xfrm>
          <a:custGeom>
            <a:avLst/>
            <a:gdLst/>
            <a:ahLst/>
            <a:cxnLst/>
            <a:rect r="r" b="b" t="t" l="l"/>
            <a:pathLst>
              <a:path h="1256351" w="1398580">
                <a:moveTo>
                  <a:pt x="0" y="0"/>
                </a:moveTo>
                <a:lnTo>
                  <a:pt x="1398579" y="0"/>
                </a:lnTo>
                <a:lnTo>
                  <a:pt x="1398579" y="1256351"/>
                </a:lnTo>
                <a:lnTo>
                  <a:pt x="0" y="12563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28575" cap="rnd">
            <a:solidFill>
              <a:srgbClr val="FF3131"/>
            </a:solidFill>
            <a:prstDash val="solid"/>
            <a:round/>
          </a:ln>
        </p:spPr>
      </p:sp>
      <p:sp>
        <p:nvSpPr>
          <p:cNvPr name="TextBox 23" id="23"/>
          <p:cNvSpPr txBox="true"/>
          <p:nvPr/>
        </p:nvSpPr>
        <p:spPr>
          <a:xfrm rot="0">
            <a:off x="527569" y="147683"/>
            <a:ext cx="14322332" cy="120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  <a:spcBef>
                <a:spcPct val="0"/>
              </a:spcBef>
            </a:pPr>
            <a:r>
              <a:rPr lang="en-US" sz="7408">
                <a:solidFill>
                  <a:srgbClr val="F87320"/>
                </a:solidFill>
                <a:latin typeface="Montserrat"/>
                <a:ea typeface="Montserrat"/>
                <a:cs typeface="Montserrat"/>
                <a:sym typeface="Montserrat"/>
              </a:rPr>
              <a:t>Endogenous Thermo Therapy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992239" y="1668948"/>
            <a:ext cx="6875859" cy="161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0"/>
              </a:lnSpc>
              <a:spcBef>
                <a:spcPct val="0"/>
              </a:spcBef>
            </a:pPr>
            <a:r>
              <a:rPr lang="en-US" sz="10007">
                <a:solidFill>
                  <a:srgbClr val="F87320"/>
                </a:solidFill>
                <a:latin typeface="Montserrat"/>
                <a:ea typeface="Montserrat"/>
                <a:cs typeface="Montserrat"/>
                <a:sym typeface="Montserrat"/>
              </a:rPr>
              <a:t>TECAR Pro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5603466" y="4497493"/>
            <a:ext cx="1292013" cy="1292013"/>
          </a:xfrm>
          <a:custGeom>
            <a:avLst/>
            <a:gdLst/>
            <a:ahLst/>
            <a:cxnLst/>
            <a:rect r="r" b="b" t="t" l="l"/>
            <a:pathLst>
              <a:path h="1292013" w="1292013">
                <a:moveTo>
                  <a:pt x="0" y="0"/>
                </a:moveTo>
                <a:lnTo>
                  <a:pt x="1292013" y="0"/>
                </a:lnTo>
                <a:lnTo>
                  <a:pt x="1292013" y="1292014"/>
                </a:lnTo>
                <a:lnTo>
                  <a:pt x="0" y="12920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6035043" y="1764198"/>
            <a:ext cx="1783964" cy="1783964"/>
          </a:xfrm>
          <a:custGeom>
            <a:avLst/>
            <a:gdLst/>
            <a:ahLst/>
            <a:cxnLst/>
            <a:rect r="r" b="b" t="t" l="l"/>
            <a:pathLst>
              <a:path h="1783964" w="1783964">
                <a:moveTo>
                  <a:pt x="0" y="0"/>
                </a:moveTo>
                <a:lnTo>
                  <a:pt x="1783964" y="0"/>
                </a:lnTo>
                <a:lnTo>
                  <a:pt x="1783964" y="1783964"/>
                </a:lnTo>
                <a:lnTo>
                  <a:pt x="0" y="178396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463"/>
            <a:ext cx="18288000" cy="10214537"/>
            <a:chOff x="0" y="0"/>
            <a:chExt cx="4816593" cy="269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690248"/>
            </a:xfrm>
            <a:custGeom>
              <a:avLst/>
              <a:gdLst/>
              <a:ahLst/>
              <a:cxnLst/>
              <a:rect r="r" b="b" t="t" l="l"/>
              <a:pathLst>
                <a:path h="2690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0248"/>
                  </a:lnTo>
                  <a:lnTo>
                    <a:pt x="0" y="269024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2709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7154" y="8980052"/>
            <a:ext cx="1795527" cy="971494"/>
            <a:chOff x="0" y="0"/>
            <a:chExt cx="472896" cy="2558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2896" cy="255867"/>
            </a:xfrm>
            <a:custGeom>
              <a:avLst/>
              <a:gdLst/>
              <a:ahLst/>
              <a:cxnLst/>
              <a:rect r="r" b="b" t="t" l="l"/>
              <a:pathLst>
                <a:path h="255867" w="472896">
                  <a:moveTo>
                    <a:pt x="86236" y="0"/>
                  </a:moveTo>
                  <a:lnTo>
                    <a:pt x="386661" y="0"/>
                  </a:lnTo>
                  <a:cubicBezTo>
                    <a:pt x="434287" y="0"/>
                    <a:pt x="472896" y="38609"/>
                    <a:pt x="472896" y="86236"/>
                  </a:cubicBezTo>
                  <a:lnTo>
                    <a:pt x="472896" y="169631"/>
                  </a:lnTo>
                  <a:cubicBezTo>
                    <a:pt x="472896" y="217258"/>
                    <a:pt x="434287" y="255867"/>
                    <a:pt x="386661" y="255867"/>
                  </a:cubicBezTo>
                  <a:lnTo>
                    <a:pt x="86236" y="255867"/>
                  </a:lnTo>
                  <a:cubicBezTo>
                    <a:pt x="38609" y="255867"/>
                    <a:pt x="0" y="217258"/>
                    <a:pt x="0" y="169631"/>
                  </a:cubicBezTo>
                  <a:lnTo>
                    <a:pt x="0" y="86236"/>
                  </a:lnTo>
                  <a:cubicBezTo>
                    <a:pt x="0" y="38609"/>
                    <a:pt x="38609" y="0"/>
                    <a:pt x="8623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2896" cy="29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b="true" sz="3199">
                  <a:solidFill>
                    <a:srgbClr val="F8C2A2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Therapy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97154" y="6010271"/>
            <a:ext cx="1842176" cy="895357"/>
            <a:chOff x="0" y="0"/>
            <a:chExt cx="485182" cy="235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5182" cy="235814"/>
            </a:xfrm>
            <a:custGeom>
              <a:avLst/>
              <a:gdLst/>
              <a:ahLst/>
              <a:cxnLst/>
              <a:rect r="r" b="b" t="t" l="l"/>
              <a:pathLst>
                <a:path h="235814" w="485182">
                  <a:moveTo>
                    <a:pt x="84052" y="0"/>
                  </a:moveTo>
                  <a:lnTo>
                    <a:pt x="401130" y="0"/>
                  </a:lnTo>
                  <a:cubicBezTo>
                    <a:pt x="447551" y="0"/>
                    <a:pt x="485182" y="37631"/>
                    <a:pt x="485182" y="84052"/>
                  </a:cubicBezTo>
                  <a:lnTo>
                    <a:pt x="485182" y="151762"/>
                  </a:lnTo>
                  <a:cubicBezTo>
                    <a:pt x="485182" y="198183"/>
                    <a:pt x="447551" y="235814"/>
                    <a:pt x="401130" y="235814"/>
                  </a:cubicBezTo>
                  <a:lnTo>
                    <a:pt x="84052" y="235814"/>
                  </a:lnTo>
                  <a:cubicBezTo>
                    <a:pt x="37631" y="235814"/>
                    <a:pt x="0" y="198183"/>
                    <a:pt x="0" y="151762"/>
                  </a:cubicBezTo>
                  <a:lnTo>
                    <a:pt x="0" y="84052"/>
                  </a:lnTo>
                  <a:cubicBezTo>
                    <a:pt x="0" y="37631"/>
                    <a:pt x="37631" y="0"/>
                    <a:pt x="84052" y="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5182" cy="273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Protocol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206917" y="4183109"/>
            <a:ext cx="1622650" cy="1613926"/>
          </a:xfrm>
          <a:custGeom>
            <a:avLst/>
            <a:gdLst/>
            <a:ahLst/>
            <a:cxnLst/>
            <a:rect r="r" b="b" t="t" l="l"/>
            <a:pathLst>
              <a:path h="1613926" w="1622650">
                <a:moveTo>
                  <a:pt x="0" y="0"/>
                </a:moveTo>
                <a:lnTo>
                  <a:pt x="1622650" y="0"/>
                </a:lnTo>
                <a:lnTo>
                  <a:pt x="1622650" y="1613926"/>
                </a:lnTo>
                <a:lnTo>
                  <a:pt x="0" y="1613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18" r="0" b="-531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258640" y="1986833"/>
          <a:ext cx="14860188" cy="7478966"/>
        </p:xfrm>
        <a:graphic>
          <a:graphicData uri="http://schemas.openxmlformats.org/drawingml/2006/table">
            <a:tbl>
              <a:tblPr/>
              <a:tblGrid>
                <a:gridCol w="3640175"/>
                <a:gridCol w="3613930"/>
                <a:gridCol w="2727289"/>
                <a:gridCol w="2807568"/>
                <a:gridCol w="2071227"/>
              </a:tblGrid>
              <a:tr h="1266438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 CAP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4359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1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20143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1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On        Sec</a:t>
                      </a:r>
                      <a:endParaRPr lang="en-US" sz="1100"/>
                    </a:p>
                    <a:p>
                      <a:pPr algn="just">
                        <a:lnSpc>
                          <a:spcPts val="5628"/>
                        </a:lnSpc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Off        Sec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3154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1 MHz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580KHz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460KHz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340KHz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5628"/>
                        </a:lnSpc>
                      </a:pPr>
                    </a:p>
                    <a:p>
                      <a:pPr algn="ctr">
                        <a:lnSpc>
                          <a:spcPts val="5628"/>
                        </a:lnSpc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Scan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4468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Dermis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Muscles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Joints &amp; Bones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Joints &amp; Bones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5628"/>
                        </a:lnSpc>
                      </a:pPr>
                    </a:p>
                    <a:p>
                      <a:pPr algn="ctr">
                        <a:lnSpc>
                          <a:spcPts val="5628"/>
                        </a:lnSpc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Scan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</a:tbl>
          </a:graphicData>
        </a:graphic>
      </p:graphicFrame>
      <p:sp>
        <p:nvSpPr>
          <p:cNvPr name="Freeform 13" id="13"/>
          <p:cNvSpPr/>
          <p:nvPr/>
        </p:nvSpPr>
        <p:spPr>
          <a:xfrm flipH="false" flipV="false" rot="0">
            <a:off x="16179792" y="7191379"/>
            <a:ext cx="1614162" cy="1579123"/>
          </a:xfrm>
          <a:custGeom>
            <a:avLst/>
            <a:gdLst/>
            <a:ahLst/>
            <a:cxnLst/>
            <a:rect r="r" b="b" t="t" l="l"/>
            <a:pathLst>
              <a:path h="1579123" w="1614162">
                <a:moveTo>
                  <a:pt x="0" y="0"/>
                </a:moveTo>
                <a:lnTo>
                  <a:pt x="1614163" y="0"/>
                </a:lnTo>
                <a:lnTo>
                  <a:pt x="1614163" y="1579123"/>
                </a:lnTo>
                <a:lnTo>
                  <a:pt x="0" y="1579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456" r="0" b="-1245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669572" y="2118404"/>
            <a:ext cx="1022218" cy="962787"/>
          </a:xfrm>
          <a:custGeom>
            <a:avLst/>
            <a:gdLst/>
            <a:ahLst/>
            <a:cxnLst/>
            <a:rect r="r" b="b" t="t" l="l"/>
            <a:pathLst>
              <a:path h="962787" w="1022218">
                <a:moveTo>
                  <a:pt x="0" y="0"/>
                </a:moveTo>
                <a:lnTo>
                  <a:pt x="1022218" y="0"/>
                </a:lnTo>
                <a:lnTo>
                  <a:pt x="1022218" y="962787"/>
                </a:lnTo>
                <a:lnTo>
                  <a:pt x="0" y="962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23079" y="2166029"/>
            <a:ext cx="980939" cy="915162"/>
          </a:xfrm>
          <a:custGeom>
            <a:avLst/>
            <a:gdLst/>
            <a:ahLst/>
            <a:cxnLst/>
            <a:rect r="r" b="b" t="t" l="l"/>
            <a:pathLst>
              <a:path h="915162" w="980939">
                <a:moveTo>
                  <a:pt x="0" y="0"/>
                </a:moveTo>
                <a:lnTo>
                  <a:pt x="980939" y="0"/>
                </a:lnTo>
                <a:lnTo>
                  <a:pt x="980939" y="915162"/>
                </a:lnTo>
                <a:lnTo>
                  <a:pt x="0" y="9151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950419" y="2318665"/>
            <a:ext cx="1432487" cy="1385053"/>
          </a:xfrm>
          <a:custGeom>
            <a:avLst/>
            <a:gdLst/>
            <a:ahLst/>
            <a:cxnLst/>
            <a:rect r="r" b="b" t="t" l="l"/>
            <a:pathLst>
              <a:path h="1385053" w="1432487">
                <a:moveTo>
                  <a:pt x="0" y="0"/>
                </a:moveTo>
                <a:lnTo>
                  <a:pt x="1432486" y="0"/>
                </a:lnTo>
                <a:lnTo>
                  <a:pt x="1432486" y="1385053"/>
                </a:lnTo>
                <a:lnTo>
                  <a:pt x="0" y="13850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50419" y="4115262"/>
            <a:ext cx="1412731" cy="1380201"/>
          </a:xfrm>
          <a:custGeom>
            <a:avLst/>
            <a:gdLst/>
            <a:ahLst/>
            <a:cxnLst/>
            <a:rect r="r" b="b" t="t" l="l"/>
            <a:pathLst>
              <a:path h="1380201" w="1412731">
                <a:moveTo>
                  <a:pt x="0" y="0"/>
                </a:moveTo>
                <a:lnTo>
                  <a:pt x="1412730" y="0"/>
                </a:lnTo>
                <a:lnTo>
                  <a:pt x="1412730" y="1380201"/>
                </a:lnTo>
                <a:lnTo>
                  <a:pt x="0" y="13802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247004" y="6740564"/>
            <a:ext cx="1602897" cy="901629"/>
          </a:xfrm>
          <a:custGeom>
            <a:avLst/>
            <a:gdLst/>
            <a:ahLst/>
            <a:cxnLst/>
            <a:rect r="r" b="b" t="t" l="l"/>
            <a:pathLst>
              <a:path h="901629" w="1602897">
                <a:moveTo>
                  <a:pt x="0" y="0"/>
                </a:moveTo>
                <a:lnTo>
                  <a:pt x="1602897" y="0"/>
                </a:lnTo>
                <a:lnTo>
                  <a:pt x="1602897" y="901629"/>
                </a:lnTo>
                <a:lnTo>
                  <a:pt x="0" y="9016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258061" y="2251010"/>
            <a:ext cx="1520363" cy="1520363"/>
          </a:xfrm>
          <a:custGeom>
            <a:avLst/>
            <a:gdLst/>
            <a:ahLst/>
            <a:cxnLst/>
            <a:rect r="r" b="b" t="t" l="l"/>
            <a:pathLst>
              <a:path h="1520363" w="1520363">
                <a:moveTo>
                  <a:pt x="0" y="0"/>
                </a:moveTo>
                <a:lnTo>
                  <a:pt x="1520362" y="0"/>
                </a:lnTo>
                <a:lnTo>
                  <a:pt x="1520362" y="1520363"/>
                </a:lnTo>
                <a:lnTo>
                  <a:pt x="0" y="15203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547438" y="4805362"/>
            <a:ext cx="1606713" cy="1040318"/>
          </a:xfrm>
          <a:custGeom>
            <a:avLst/>
            <a:gdLst/>
            <a:ahLst/>
            <a:cxnLst/>
            <a:rect r="r" b="b" t="t" l="l"/>
            <a:pathLst>
              <a:path h="1040318" w="1606713">
                <a:moveTo>
                  <a:pt x="0" y="0"/>
                </a:moveTo>
                <a:lnTo>
                  <a:pt x="1606713" y="0"/>
                </a:lnTo>
                <a:lnTo>
                  <a:pt x="1606713" y="1040318"/>
                </a:lnTo>
                <a:lnTo>
                  <a:pt x="0" y="1040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27569" y="3371694"/>
            <a:ext cx="1595511" cy="1055676"/>
          </a:xfrm>
          <a:custGeom>
            <a:avLst/>
            <a:gdLst/>
            <a:ahLst/>
            <a:cxnLst/>
            <a:rect r="r" b="b" t="t" l="l"/>
            <a:pathLst>
              <a:path h="1055676" w="1595511">
                <a:moveTo>
                  <a:pt x="0" y="0"/>
                </a:moveTo>
                <a:lnTo>
                  <a:pt x="1595510" y="0"/>
                </a:lnTo>
                <a:lnTo>
                  <a:pt x="1595510" y="1055677"/>
                </a:lnTo>
                <a:lnTo>
                  <a:pt x="0" y="105567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27569" y="147683"/>
            <a:ext cx="14322332" cy="120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  <a:spcBef>
                <a:spcPct val="0"/>
              </a:spcBef>
            </a:pPr>
            <a:r>
              <a:rPr lang="en-US" sz="7408">
                <a:solidFill>
                  <a:srgbClr val="F87320"/>
                </a:solidFill>
                <a:latin typeface="Montserrat"/>
                <a:ea typeface="Montserrat"/>
                <a:cs typeface="Montserrat"/>
                <a:sym typeface="Montserrat"/>
              </a:rPr>
              <a:t>Endogenous Thermo Therapy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436332" y="3506002"/>
            <a:ext cx="2255458" cy="787061"/>
          </a:xfrm>
          <a:custGeom>
            <a:avLst/>
            <a:gdLst/>
            <a:ahLst/>
            <a:cxnLst/>
            <a:rect r="r" b="b" t="t" l="l"/>
            <a:pathLst>
              <a:path h="787061" w="2255458">
                <a:moveTo>
                  <a:pt x="0" y="0"/>
                </a:moveTo>
                <a:lnTo>
                  <a:pt x="2255458" y="0"/>
                </a:lnTo>
                <a:lnTo>
                  <a:pt x="2255458" y="787061"/>
                </a:lnTo>
                <a:lnTo>
                  <a:pt x="0" y="78706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463"/>
            <a:ext cx="18288000" cy="10214537"/>
            <a:chOff x="0" y="0"/>
            <a:chExt cx="4816593" cy="269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690248"/>
            </a:xfrm>
            <a:custGeom>
              <a:avLst/>
              <a:gdLst/>
              <a:ahLst/>
              <a:cxnLst/>
              <a:rect r="r" b="b" t="t" l="l"/>
              <a:pathLst>
                <a:path h="2690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0248"/>
                  </a:lnTo>
                  <a:lnTo>
                    <a:pt x="0" y="269024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2709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7154" y="8980052"/>
            <a:ext cx="1795527" cy="971494"/>
            <a:chOff x="0" y="0"/>
            <a:chExt cx="472896" cy="2558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2896" cy="255867"/>
            </a:xfrm>
            <a:custGeom>
              <a:avLst/>
              <a:gdLst/>
              <a:ahLst/>
              <a:cxnLst/>
              <a:rect r="r" b="b" t="t" l="l"/>
              <a:pathLst>
                <a:path h="255867" w="472896">
                  <a:moveTo>
                    <a:pt x="86236" y="0"/>
                  </a:moveTo>
                  <a:lnTo>
                    <a:pt x="386661" y="0"/>
                  </a:lnTo>
                  <a:cubicBezTo>
                    <a:pt x="434287" y="0"/>
                    <a:pt x="472896" y="38609"/>
                    <a:pt x="472896" y="86236"/>
                  </a:cubicBezTo>
                  <a:lnTo>
                    <a:pt x="472896" y="169631"/>
                  </a:lnTo>
                  <a:cubicBezTo>
                    <a:pt x="472896" y="217258"/>
                    <a:pt x="434287" y="255867"/>
                    <a:pt x="386661" y="255867"/>
                  </a:cubicBezTo>
                  <a:lnTo>
                    <a:pt x="86236" y="255867"/>
                  </a:lnTo>
                  <a:cubicBezTo>
                    <a:pt x="38609" y="255867"/>
                    <a:pt x="0" y="217258"/>
                    <a:pt x="0" y="169631"/>
                  </a:cubicBezTo>
                  <a:lnTo>
                    <a:pt x="0" y="86236"/>
                  </a:lnTo>
                  <a:cubicBezTo>
                    <a:pt x="0" y="38609"/>
                    <a:pt x="38609" y="0"/>
                    <a:pt x="8623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2896" cy="29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b="true" sz="3199">
                  <a:solidFill>
                    <a:srgbClr val="F8C2A2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Therapy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97154" y="6010271"/>
            <a:ext cx="1842176" cy="895357"/>
            <a:chOff x="0" y="0"/>
            <a:chExt cx="485182" cy="235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5182" cy="235814"/>
            </a:xfrm>
            <a:custGeom>
              <a:avLst/>
              <a:gdLst/>
              <a:ahLst/>
              <a:cxnLst/>
              <a:rect r="r" b="b" t="t" l="l"/>
              <a:pathLst>
                <a:path h="235814" w="485182">
                  <a:moveTo>
                    <a:pt x="84052" y="0"/>
                  </a:moveTo>
                  <a:lnTo>
                    <a:pt x="401130" y="0"/>
                  </a:lnTo>
                  <a:cubicBezTo>
                    <a:pt x="447551" y="0"/>
                    <a:pt x="485182" y="37631"/>
                    <a:pt x="485182" y="84052"/>
                  </a:cubicBezTo>
                  <a:lnTo>
                    <a:pt x="485182" y="151762"/>
                  </a:lnTo>
                  <a:cubicBezTo>
                    <a:pt x="485182" y="198183"/>
                    <a:pt x="447551" y="235814"/>
                    <a:pt x="401130" y="235814"/>
                  </a:cubicBezTo>
                  <a:lnTo>
                    <a:pt x="84052" y="235814"/>
                  </a:lnTo>
                  <a:cubicBezTo>
                    <a:pt x="37631" y="235814"/>
                    <a:pt x="0" y="198183"/>
                    <a:pt x="0" y="151762"/>
                  </a:cubicBezTo>
                  <a:lnTo>
                    <a:pt x="0" y="84052"/>
                  </a:lnTo>
                  <a:cubicBezTo>
                    <a:pt x="0" y="37631"/>
                    <a:pt x="37631" y="0"/>
                    <a:pt x="84052" y="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5182" cy="273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Protocol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206917" y="4183109"/>
            <a:ext cx="1622650" cy="1613926"/>
          </a:xfrm>
          <a:custGeom>
            <a:avLst/>
            <a:gdLst/>
            <a:ahLst/>
            <a:cxnLst/>
            <a:rect r="r" b="b" t="t" l="l"/>
            <a:pathLst>
              <a:path h="1613926" w="1622650">
                <a:moveTo>
                  <a:pt x="0" y="0"/>
                </a:moveTo>
                <a:lnTo>
                  <a:pt x="1622650" y="0"/>
                </a:lnTo>
                <a:lnTo>
                  <a:pt x="1622650" y="1613926"/>
                </a:lnTo>
                <a:lnTo>
                  <a:pt x="0" y="1613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18" r="0" b="-531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527569" y="1755269"/>
          <a:ext cx="14825275" cy="8213194"/>
        </p:xfrm>
        <a:graphic>
          <a:graphicData uri="http://schemas.openxmlformats.org/drawingml/2006/table">
            <a:tbl>
              <a:tblPr/>
              <a:tblGrid>
                <a:gridCol w="2174874"/>
                <a:gridCol w="3915888"/>
                <a:gridCol w="3529408"/>
                <a:gridCol w="2620817"/>
                <a:gridCol w="2584287"/>
              </a:tblGrid>
              <a:tr h="19521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 CAP </a:t>
                      </a:r>
                      <a:endParaRPr lang="en-US" sz="1100"/>
                    </a:p>
                    <a:p>
                      <a:pPr algn="ctr">
                        <a:lnSpc>
                          <a:spcPts val="5880"/>
                        </a:lnSpc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237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933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On         Sec</a:t>
                      </a:r>
                      <a:endParaRPr lang="en-US" sz="1100"/>
                    </a:p>
                    <a:p>
                      <a:pPr algn="ctr">
                        <a:lnSpc>
                          <a:spcPts val="5628"/>
                        </a:lnSpc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Off         Sec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215313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580KHz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Energy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90 VA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87495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</a:tbl>
          </a:graphicData>
        </a:graphic>
      </p:graphicFrame>
      <p:sp>
        <p:nvSpPr>
          <p:cNvPr name="Freeform 13" id="13"/>
          <p:cNvSpPr/>
          <p:nvPr/>
        </p:nvSpPr>
        <p:spPr>
          <a:xfrm flipH="false" flipV="false" rot="0">
            <a:off x="16278520" y="7153279"/>
            <a:ext cx="1614162" cy="1579123"/>
          </a:xfrm>
          <a:custGeom>
            <a:avLst/>
            <a:gdLst/>
            <a:ahLst/>
            <a:cxnLst/>
            <a:rect r="r" b="b" t="t" l="l"/>
            <a:pathLst>
              <a:path h="1579123" w="1614162">
                <a:moveTo>
                  <a:pt x="0" y="0"/>
                </a:moveTo>
                <a:lnTo>
                  <a:pt x="1614162" y="0"/>
                </a:lnTo>
                <a:lnTo>
                  <a:pt x="1614162" y="1579123"/>
                </a:lnTo>
                <a:lnTo>
                  <a:pt x="0" y="1579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456" r="0" b="-1245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349271" y="3899532"/>
            <a:ext cx="2262792" cy="789620"/>
          </a:xfrm>
          <a:custGeom>
            <a:avLst/>
            <a:gdLst/>
            <a:ahLst/>
            <a:cxnLst/>
            <a:rect r="r" b="b" t="t" l="l"/>
            <a:pathLst>
              <a:path h="789620" w="2262792">
                <a:moveTo>
                  <a:pt x="0" y="0"/>
                </a:moveTo>
                <a:lnTo>
                  <a:pt x="2262791" y="0"/>
                </a:lnTo>
                <a:lnTo>
                  <a:pt x="2262791" y="789620"/>
                </a:lnTo>
                <a:lnTo>
                  <a:pt x="0" y="7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100361" y="2228815"/>
            <a:ext cx="1151705" cy="1074477"/>
          </a:xfrm>
          <a:custGeom>
            <a:avLst/>
            <a:gdLst/>
            <a:ahLst/>
            <a:cxnLst/>
            <a:rect r="r" b="b" t="t" l="l"/>
            <a:pathLst>
              <a:path h="1074477" w="1151705">
                <a:moveTo>
                  <a:pt x="0" y="0"/>
                </a:moveTo>
                <a:lnTo>
                  <a:pt x="1151706" y="0"/>
                </a:lnTo>
                <a:lnTo>
                  <a:pt x="1151706" y="1074477"/>
                </a:lnTo>
                <a:lnTo>
                  <a:pt x="0" y="10744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140566" y="2302408"/>
            <a:ext cx="1432487" cy="1385053"/>
          </a:xfrm>
          <a:custGeom>
            <a:avLst/>
            <a:gdLst/>
            <a:ahLst/>
            <a:cxnLst/>
            <a:rect r="r" b="b" t="t" l="l"/>
            <a:pathLst>
              <a:path h="1385053" w="1432487">
                <a:moveTo>
                  <a:pt x="0" y="0"/>
                </a:moveTo>
                <a:lnTo>
                  <a:pt x="1432486" y="0"/>
                </a:lnTo>
                <a:lnTo>
                  <a:pt x="1432486" y="1385053"/>
                </a:lnTo>
                <a:lnTo>
                  <a:pt x="0" y="13850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170200" y="4116456"/>
            <a:ext cx="1412731" cy="1380201"/>
          </a:xfrm>
          <a:custGeom>
            <a:avLst/>
            <a:gdLst/>
            <a:ahLst/>
            <a:cxnLst/>
            <a:rect r="r" b="b" t="t" l="l"/>
            <a:pathLst>
              <a:path h="1380201" w="1412731">
                <a:moveTo>
                  <a:pt x="0" y="0"/>
                </a:moveTo>
                <a:lnTo>
                  <a:pt x="1412730" y="0"/>
                </a:lnTo>
                <a:lnTo>
                  <a:pt x="1412730" y="1380201"/>
                </a:lnTo>
                <a:lnTo>
                  <a:pt x="0" y="13802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963930" y="2302408"/>
            <a:ext cx="3286352" cy="3138434"/>
          </a:xfrm>
          <a:custGeom>
            <a:avLst/>
            <a:gdLst/>
            <a:ahLst/>
            <a:cxnLst/>
            <a:rect r="r" b="b" t="t" l="l"/>
            <a:pathLst>
              <a:path h="3138434" w="3286352">
                <a:moveTo>
                  <a:pt x="0" y="0"/>
                </a:moveTo>
                <a:lnTo>
                  <a:pt x="3286353" y="0"/>
                </a:lnTo>
                <a:lnTo>
                  <a:pt x="3286353" y="3138434"/>
                </a:lnTo>
                <a:lnTo>
                  <a:pt x="0" y="31384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697912" y="2302408"/>
            <a:ext cx="3252859" cy="3194249"/>
          </a:xfrm>
          <a:custGeom>
            <a:avLst/>
            <a:gdLst/>
            <a:ahLst/>
            <a:cxnLst/>
            <a:rect r="r" b="b" t="t" l="l"/>
            <a:pathLst>
              <a:path h="3194249" w="3252859">
                <a:moveTo>
                  <a:pt x="0" y="0"/>
                </a:moveTo>
                <a:lnTo>
                  <a:pt x="3252860" y="0"/>
                </a:lnTo>
                <a:lnTo>
                  <a:pt x="3252860" y="3194249"/>
                </a:lnTo>
                <a:lnTo>
                  <a:pt x="0" y="31942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759006" y="8387257"/>
            <a:ext cx="1853056" cy="1042344"/>
          </a:xfrm>
          <a:custGeom>
            <a:avLst/>
            <a:gdLst/>
            <a:ahLst/>
            <a:cxnLst/>
            <a:rect r="r" b="b" t="t" l="l"/>
            <a:pathLst>
              <a:path h="1042344" w="1853056">
                <a:moveTo>
                  <a:pt x="0" y="0"/>
                </a:moveTo>
                <a:lnTo>
                  <a:pt x="1853056" y="0"/>
                </a:lnTo>
                <a:lnTo>
                  <a:pt x="1853056" y="1042344"/>
                </a:lnTo>
                <a:lnTo>
                  <a:pt x="0" y="10423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6692" y="2234753"/>
            <a:ext cx="1520363" cy="1520363"/>
          </a:xfrm>
          <a:custGeom>
            <a:avLst/>
            <a:gdLst/>
            <a:ahLst/>
            <a:cxnLst/>
            <a:rect r="r" b="b" t="t" l="l"/>
            <a:pathLst>
              <a:path h="1520363" w="1520363">
                <a:moveTo>
                  <a:pt x="0" y="0"/>
                </a:moveTo>
                <a:lnTo>
                  <a:pt x="1520363" y="0"/>
                </a:lnTo>
                <a:lnTo>
                  <a:pt x="1520363" y="1520363"/>
                </a:lnTo>
                <a:lnTo>
                  <a:pt x="0" y="15203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762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7339948" y="8136497"/>
            <a:ext cx="5159540" cy="1781542"/>
          </a:xfrm>
          <a:custGeom>
            <a:avLst/>
            <a:gdLst/>
            <a:ahLst/>
            <a:cxnLst/>
            <a:rect r="r" b="b" t="t" l="l"/>
            <a:pathLst>
              <a:path h="1781542" w="5159540">
                <a:moveTo>
                  <a:pt x="0" y="0"/>
                </a:moveTo>
                <a:lnTo>
                  <a:pt x="5159539" y="0"/>
                </a:lnTo>
                <a:lnTo>
                  <a:pt x="5159539" y="1781541"/>
                </a:lnTo>
                <a:lnTo>
                  <a:pt x="0" y="178154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923" t="0" r="-1923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632789" y="2228815"/>
            <a:ext cx="1131396" cy="1065617"/>
          </a:xfrm>
          <a:custGeom>
            <a:avLst/>
            <a:gdLst/>
            <a:ahLst/>
            <a:cxnLst/>
            <a:rect r="r" b="b" t="t" l="l"/>
            <a:pathLst>
              <a:path h="1065617" w="1131396">
                <a:moveTo>
                  <a:pt x="0" y="0"/>
                </a:moveTo>
                <a:lnTo>
                  <a:pt x="1131396" y="0"/>
                </a:lnTo>
                <a:lnTo>
                  <a:pt x="1131396" y="1065617"/>
                </a:lnTo>
                <a:lnTo>
                  <a:pt x="0" y="106561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61525" y="3899532"/>
            <a:ext cx="1401896" cy="927570"/>
          </a:xfrm>
          <a:custGeom>
            <a:avLst/>
            <a:gdLst/>
            <a:ahLst/>
            <a:cxnLst/>
            <a:rect r="r" b="b" t="t" l="l"/>
            <a:pathLst>
              <a:path h="927570" w="1401896">
                <a:moveTo>
                  <a:pt x="0" y="0"/>
                </a:moveTo>
                <a:lnTo>
                  <a:pt x="1401896" y="0"/>
                </a:lnTo>
                <a:lnTo>
                  <a:pt x="1401896" y="927570"/>
                </a:lnTo>
                <a:lnTo>
                  <a:pt x="0" y="92757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59116" y="5401284"/>
            <a:ext cx="1606713" cy="1040318"/>
          </a:xfrm>
          <a:custGeom>
            <a:avLst/>
            <a:gdLst/>
            <a:ahLst/>
            <a:cxnLst/>
            <a:rect r="r" b="b" t="t" l="l"/>
            <a:pathLst>
              <a:path h="1040318" w="1606713">
                <a:moveTo>
                  <a:pt x="0" y="0"/>
                </a:moveTo>
                <a:lnTo>
                  <a:pt x="1606713" y="0"/>
                </a:lnTo>
                <a:lnTo>
                  <a:pt x="1606713" y="1040318"/>
                </a:lnTo>
                <a:lnTo>
                  <a:pt x="0" y="104031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389958" y="8177431"/>
            <a:ext cx="1662392" cy="1662392"/>
          </a:xfrm>
          <a:custGeom>
            <a:avLst/>
            <a:gdLst/>
            <a:ahLst/>
            <a:cxnLst/>
            <a:rect r="r" b="b" t="t" l="l"/>
            <a:pathLst>
              <a:path h="1662392" w="1662392">
                <a:moveTo>
                  <a:pt x="0" y="0"/>
                </a:moveTo>
                <a:lnTo>
                  <a:pt x="1662392" y="0"/>
                </a:lnTo>
                <a:lnTo>
                  <a:pt x="1662392" y="1662392"/>
                </a:lnTo>
                <a:lnTo>
                  <a:pt x="0" y="166239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27569" y="147683"/>
            <a:ext cx="14322332" cy="120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  <a:spcBef>
                <a:spcPct val="0"/>
              </a:spcBef>
            </a:pPr>
            <a:r>
              <a:rPr lang="en-US" sz="7408">
                <a:solidFill>
                  <a:srgbClr val="F87320"/>
                </a:solidFill>
                <a:latin typeface="Montserrat"/>
                <a:ea typeface="Montserrat"/>
                <a:cs typeface="Montserrat"/>
                <a:sym typeface="Montserrat"/>
              </a:rPr>
              <a:t>Endogenous Thermo Therapy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463"/>
            <a:ext cx="18288000" cy="10214537"/>
            <a:chOff x="0" y="0"/>
            <a:chExt cx="4816593" cy="269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690248"/>
            </a:xfrm>
            <a:custGeom>
              <a:avLst/>
              <a:gdLst/>
              <a:ahLst/>
              <a:cxnLst/>
              <a:rect r="r" b="b" t="t" l="l"/>
              <a:pathLst>
                <a:path h="2690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0248"/>
                  </a:lnTo>
                  <a:lnTo>
                    <a:pt x="0" y="269024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2709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7154" y="8980052"/>
            <a:ext cx="1795527" cy="971494"/>
            <a:chOff x="0" y="0"/>
            <a:chExt cx="472896" cy="2558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2896" cy="255867"/>
            </a:xfrm>
            <a:custGeom>
              <a:avLst/>
              <a:gdLst/>
              <a:ahLst/>
              <a:cxnLst/>
              <a:rect r="r" b="b" t="t" l="l"/>
              <a:pathLst>
                <a:path h="255867" w="472896">
                  <a:moveTo>
                    <a:pt x="86236" y="0"/>
                  </a:moveTo>
                  <a:lnTo>
                    <a:pt x="386661" y="0"/>
                  </a:lnTo>
                  <a:cubicBezTo>
                    <a:pt x="434287" y="0"/>
                    <a:pt x="472896" y="38609"/>
                    <a:pt x="472896" y="86236"/>
                  </a:cubicBezTo>
                  <a:lnTo>
                    <a:pt x="472896" y="169631"/>
                  </a:lnTo>
                  <a:cubicBezTo>
                    <a:pt x="472896" y="217258"/>
                    <a:pt x="434287" y="255867"/>
                    <a:pt x="386661" y="255867"/>
                  </a:cubicBezTo>
                  <a:lnTo>
                    <a:pt x="86236" y="255867"/>
                  </a:lnTo>
                  <a:cubicBezTo>
                    <a:pt x="38609" y="255867"/>
                    <a:pt x="0" y="217258"/>
                    <a:pt x="0" y="169631"/>
                  </a:cubicBezTo>
                  <a:lnTo>
                    <a:pt x="0" y="86236"/>
                  </a:lnTo>
                  <a:cubicBezTo>
                    <a:pt x="0" y="38609"/>
                    <a:pt x="38609" y="0"/>
                    <a:pt x="8623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2896" cy="29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b="true" sz="3199">
                  <a:solidFill>
                    <a:srgbClr val="F8C2A2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Therapy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97154" y="6010271"/>
            <a:ext cx="1842176" cy="895357"/>
            <a:chOff x="0" y="0"/>
            <a:chExt cx="485182" cy="235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5182" cy="235814"/>
            </a:xfrm>
            <a:custGeom>
              <a:avLst/>
              <a:gdLst/>
              <a:ahLst/>
              <a:cxnLst/>
              <a:rect r="r" b="b" t="t" l="l"/>
              <a:pathLst>
                <a:path h="235814" w="485182">
                  <a:moveTo>
                    <a:pt x="84052" y="0"/>
                  </a:moveTo>
                  <a:lnTo>
                    <a:pt x="401130" y="0"/>
                  </a:lnTo>
                  <a:cubicBezTo>
                    <a:pt x="447551" y="0"/>
                    <a:pt x="485182" y="37631"/>
                    <a:pt x="485182" y="84052"/>
                  </a:cubicBezTo>
                  <a:lnTo>
                    <a:pt x="485182" y="151762"/>
                  </a:lnTo>
                  <a:cubicBezTo>
                    <a:pt x="485182" y="198183"/>
                    <a:pt x="447551" y="235814"/>
                    <a:pt x="401130" y="235814"/>
                  </a:cubicBezTo>
                  <a:lnTo>
                    <a:pt x="84052" y="235814"/>
                  </a:lnTo>
                  <a:cubicBezTo>
                    <a:pt x="37631" y="235814"/>
                    <a:pt x="0" y="198183"/>
                    <a:pt x="0" y="151762"/>
                  </a:cubicBezTo>
                  <a:lnTo>
                    <a:pt x="0" y="84052"/>
                  </a:lnTo>
                  <a:cubicBezTo>
                    <a:pt x="0" y="37631"/>
                    <a:pt x="37631" y="0"/>
                    <a:pt x="84052" y="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5182" cy="273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Protocol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206917" y="4183109"/>
            <a:ext cx="1622650" cy="1613926"/>
          </a:xfrm>
          <a:custGeom>
            <a:avLst/>
            <a:gdLst/>
            <a:ahLst/>
            <a:cxnLst/>
            <a:rect r="r" b="b" t="t" l="l"/>
            <a:pathLst>
              <a:path h="1613926" w="1622650">
                <a:moveTo>
                  <a:pt x="0" y="0"/>
                </a:moveTo>
                <a:lnTo>
                  <a:pt x="1622650" y="0"/>
                </a:lnTo>
                <a:lnTo>
                  <a:pt x="1622650" y="1613926"/>
                </a:lnTo>
                <a:lnTo>
                  <a:pt x="0" y="1613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18" r="0" b="-531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527569" y="1755269"/>
          <a:ext cx="14825275" cy="8213194"/>
        </p:xfrm>
        <a:graphic>
          <a:graphicData uri="http://schemas.openxmlformats.org/drawingml/2006/table">
            <a:tbl>
              <a:tblPr/>
              <a:tblGrid>
                <a:gridCol w="2174874"/>
                <a:gridCol w="3915888"/>
                <a:gridCol w="3529408"/>
                <a:gridCol w="2620817"/>
                <a:gridCol w="2584287"/>
              </a:tblGrid>
              <a:tr h="19521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 CAP </a:t>
                      </a:r>
                      <a:endParaRPr lang="en-US" sz="1100"/>
                    </a:p>
                    <a:p>
                      <a:pPr algn="ctr">
                        <a:lnSpc>
                          <a:spcPts val="5880"/>
                        </a:lnSpc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237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933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On         Sec</a:t>
                      </a:r>
                      <a:endParaRPr lang="en-US" sz="1100"/>
                    </a:p>
                    <a:p>
                      <a:pPr algn="ctr">
                        <a:lnSpc>
                          <a:spcPts val="5628"/>
                        </a:lnSpc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Off         Sec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215313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580KHz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Energy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0CC0D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20 VA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C89116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87495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</a:tbl>
          </a:graphicData>
        </a:graphic>
      </p:graphicFrame>
      <p:sp>
        <p:nvSpPr>
          <p:cNvPr name="Freeform 13" id="13"/>
          <p:cNvSpPr/>
          <p:nvPr/>
        </p:nvSpPr>
        <p:spPr>
          <a:xfrm flipH="false" flipV="false" rot="0">
            <a:off x="16278520" y="7153279"/>
            <a:ext cx="1614162" cy="1579123"/>
          </a:xfrm>
          <a:custGeom>
            <a:avLst/>
            <a:gdLst/>
            <a:ahLst/>
            <a:cxnLst/>
            <a:rect r="r" b="b" t="t" l="l"/>
            <a:pathLst>
              <a:path h="1579123" w="1614162">
                <a:moveTo>
                  <a:pt x="0" y="0"/>
                </a:moveTo>
                <a:lnTo>
                  <a:pt x="1614162" y="0"/>
                </a:lnTo>
                <a:lnTo>
                  <a:pt x="1614162" y="1579123"/>
                </a:lnTo>
                <a:lnTo>
                  <a:pt x="0" y="1579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456" r="0" b="-1245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349271" y="3899532"/>
            <a:ext cx="2262792" cy="789620"/>
          </a:xfrm>
          <a:custGeom>
            <a:avLst/>
            <a:gdLst/>
            <a:ahLst/>
            <a:cxnLst/>
            <a:rect r="r" b="b" t="t" l="l"/>
            <a:pathLst>
              <a:path h="789620" w="2262792">
                <a:moveTo>
                  <a:pt x="0" y="0"/>
                </a:moveTo>
                <a:lnTo>
                  <a:pt x="2262791" y="0"/>
                </a:lnTo>
                <a:lnTo>
                  <a:pt x="2262791" y="789620"/>
                </a:lnTo>
                <a:lnTo>
                  <a:pt x="0" y="7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100361" y="2228815"/>
            <a:ext cx="1151705" cy="1074477"/>
          </a:xfrm>
          <a:custGeom>
            <a:avLst/>
            <a:gdLst/>
            <a:ahLst/>
            <a:cxnLst/>
            <a:rect r="r" b="b" t="t" l="l"/>
            <a:pathLst>
              <a:path h="1074477" w="1151705">
                <a:moveTo>
                  <a:pt x="0" y="0"/>
                </a:moveTo>
                <a:lnTo>
                  <a:pt x="1151706" y="0"/>
                </a:lnTo>
                <a:lnTo>
                  <a:pt x="1151706" y="1074477"/>
                </a:lnTo>
                <a:lnTo>
                  <a:pt x="0" y="10744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140566" y="2302408"/>
            <a:ext cx="1432487" cy="1385053"/>
          </a:xfrm>
          <a:custGeom>
            <a:avLst/>
            <a:gdLst/>
            <a:ahLst/>
            <a:cxnLst/>
            <a:rect r="r" b="b" t="t" l="l"/>
            <a:pathLst>
              <a:path h="1385053" w="1432487">
                <a:moveTo>
                  <a:pt x="0" y="0"/>
                </a:moveTo>
                <a:lnTo>
                  <a:pt x="1432486" y="0"/>
                </a:lnTo>
                <a:lnTo>
                  <a:pt x="1432486" y="1385053"/>
                </a:lnTo>
                <a:lnTo>
                  <a:pt x="0" y="13850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170200" y="4116456"/>
            <a:ext cx="1412731" cy="1380201"/>
          </a:xfrm>
          <a:custGeom>
            <a:avLst/>
            <a:gdLst/>
            <a:ahLst/>
            <a:cxnLst/>
            <a:rect r="r" b="b" t="t" l="l"/>
            <a:pathLst>
              <a:path h="1380201" w="1412731">
                <a:moveTo>
                  <a:pt x="0" y="0"/>
                </a:moveTo>
                <a:lnTo>
                  <a:pt x="1412730" y="0"/>
                </a:lnTo>
                <a:lnTo>
                  <a:pt x="1412730" y="1380201"/>
                </a:lnTo>
                <a:lnTo>
                  <a:pt x="0" y="13802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963930" y="2302408"/>
            <a:ext cx="3286352" cy="3138434"/>
          </a:xfrm>
          <a:custGeom>
            <a:avLst/>
            <a:gdLst/>
            <a:ahLst/>
            <a:cxnLst/>
            <a:rect r="r" b="b" t="t" l="l"/>
            <a:pathLst>
              <a:path h="3138434" w="3286352">
                <a:moveTo>
                  <a:pt x="0" y="0"/>
                </a:moveTo>
                <a:lnTo>
                  <a:pt x="3286353" y="0"/>
                </a:lnTo>
                <a:lnTo>
                  <a:pt x="3286353" y="3138434"/>
                </a:lnTo>
                <a:lnTo>
                  <a:pt x="0" y="31384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697912" y="2302408"/>
            <a:ext cx="3252859" cy="3194249"/>
          </a:xfrm>
          <a:custGeom>
            <a:avLst/>
            <a:gdLst/>
            <a:ahLst/>
            <a:cxnLst/>
            <a:rect r="r" b="b" t="t" l="l"/>
            <a:pathLst>
              <a:path h="3194249" w="3252859">
                <a:moveTo>
                  <a:pt x="0" y="0"/>
                </a:moveTo>
                <a:lnTo>
                  <a:pt x="3252860" y="0"/>
                </a:lnTo>
                <a:lnTo>
                  <a:pt x="3252860" y="3194249"/>
                </a:lnTo>
                <a:lnTo>
                  <a:pt x="0" y="31942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759006" y="8387257"/>
            <a:ext cx="1853056" cy="1042344"/>
          </a:xfrm>
          <a:custGeom>
            <a:avLst/>
            <a:gdLst/>
            <a:ahLst/>
            <a:cxnLst/>
            <a:rect r="r" b="b" t="t" l="l"/>
            <a:pathLst>
              <a:path h="1042344" w="1853056">
                <a:moveTo>
                  <a:pt x="0" y="0"/>
                </a:moveTo>
                <a:lnTo>
                  <a:pt x="1853056" y="0"/>
                </a:lnTo>
                <a:lnTo>
                  <a:pt x="1853056" y="1042344"/>
                </a:lnTo>
                <a:lnTo>
                  <a:pt x="0" y="10423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6692" y="2234753"/>
            <a:ext cx="1520363" cy="1520363"/>
          </a:xfrm>
          <a:custGeom>
            <a:avLst/>
            <a:gdLst/>
            <a:ahLst/>
            <a:cxnLst/>
            <a:rect r="r" b="b" t="t" l="l"/>
            <a:pathLst>
              <a:path h="1520363" w="1520363">
                <a:moveTo>
                  <a:pt x="0" y="0"/>
                </a:moveTo>
                <a:lnTo>
                  <a:pt x="1520363" y="0"/>
                </a:lnTo>
                <a:lnTo>
                  <a:pt x="1520363" y="1520363"/>
                </a:lnTo>
                <a:lnTo>
                  <a:pt x="0" y="15203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762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7339948" y="8136497"/>
            <a:ext cx="5159540" cy="1781542"/>
          </a:xfrm>
          <a:custGeom>
            <a:avLst/>
            <a:gdLst/>
            <a:ahLst/>
            <a:cxnLst/>
            <a:rect r="r" b="b" t="t" l="l"/>
            <a:pathLst>
              <a:path h="1781542" w="5159540">
                <a:moveTo>
                  <a:pt x="0" y="0"/>
                </a:moveTo>
                <a:lnTo>
                  <a:pt x="5159539" y="0"/>
                </a:lnTo>
                <a:lnTo>
                  <a:pt x="5159539" y="1781541"/>
                </a:lnTo>
                <a:lnTo>
                  <a:pt x="0" y="178154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923" t="0" r="-1923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632789" y="2228815"/>
            <a:ext cx="1131396" cy="1065617"/>
          </a:xfrm>
          <a:custGeom>
            <a:avLst/>
            <a:gdLst/>
            <a:ahLst/>
            <a:cxnLst/>
            <a:rect r="r" b="b" t="t" l="l"/>
            <a:pathLst>
              <a:path h="1065617" w="1131396">
                <a:moveTo>
                  <a:pt x="0" y="0"/>
                </a:moveTo>
                <a:lnTo>
                  <a:pt x="1131396" y="0"/>
                </a:lnTo>
                <a:lnTo>
                  <a:pt x="1131396" y="1065617"/>
                </a:lnTo>
                <a:lnTo>
                  <a:pt x="0" y="106561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61525" y="3899532"/>
            <a:ext cx="1401896" cy="927570"/>
          </a:xfrm>
          <a:custGeom>
            <a:avLst/>
            <a:gdLst/>
            <a:ahLst/>
            <a:cxnLst/>
            <a:rect r="r" b="b" t="t" l="l"/>
            <a:pathLst>
              <a:path h="927570" w="1401896">
                <a:moveTo>
                  <a:pt x="0" y="0"/>
                </a:moveTo>
                <a:lnTo>
                  <a:pt x="1401896" y="0"/>
                </a:lnTo>
                <a:lnTo>
                  <a:pt x="1401896" y="927570"/>
                </a:lnTo>
                <a:lnTo>
                  <a:pt x="0" y="92757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59116" y="5401284"/>
            <a:ext cx="1606713" cy="1040318"/>
          </a:xfrm>
          <a:custGeom>
            <a:avLst/>
            <a:gdLst/>
            <a:ahLst/>
            <a:cxnLst/>
            <a:rect r="r" b="b" t="t" l="l"/>
            <a:pathLst>
              <a:path h="1040318" w="1606713">
                <a:moveTo>
                  <a:pt x="0" y="0"/>
                </a:moveTo>
                <a:lnTo>
                  <a:pt x="1606713" y="0"/>
                </a:lnTo>
                <a:lnTo>
                  <a:pt x="1606713" y="1040318"/>
                </a:lnTo>
                <a:lnTo>
                  <a:pt x="0" y="104031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389958" y="8177431"/>
            <a:ext cx="1662392" cy="1662392"/>
          </a:xfrm>
          <a:custGeom>
            <a:avLst/>
            <a:gdLst/>
            <a:ahLst/>
            <a:cxnLst/>
            <a:rect r="r" b="b" t="t" l="l"/>
            <a:pathLst>
              <a:path h="1662392" w="1662392">
                <a:moveTo>
                  <a:pt x="0" y="0"/>
                </a:moveTo>
                <a:lnTo>
                  <a:pt x="1662392" y="0"/>
                </a:lnTo>
                <a:lnTo>
                  <a:pt x="1662392" y="1662392"/>
                </a:lnTo>
                <a:lnTo>
                  <a:pt x="0" y="166239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27569" y="147683"/>
            <a:ext cx="14322332" cy="120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  <a:spcBef>
                <a:spcPct val="0"/>
              </a:spcBef>
            </a:pPr>
            <a:r>
              <a:rPr lang="en-US" sz="7408">
                <a:solidFill>
                  <a:srgbClr val="F87320"/>
                </a:solidFill>
                <a:latin typeface="Montserrat"/>
                <a:ea typeface="Montserrat"/>
                <a:cs typeface="Montserrat"/>
                <a:sym typeface="Montserrat"/>
              </a:rPr>
              <a:t>Endogenous Thermo Therapy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463"/>
            <a:ext cx="18288000" cy="10214537"/>
            <a:chOff x="0" y="0"/>
            <a:chExt cx="4816593" cy="2690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690248"/>
            </a:xfrm>
            <a:custGeom>
              <a:avLst/>
              <a:gdLst/>
              <a:ahLst/>
              <a:cxnLst/>
              <a:rect r="r" b="b" t="t" l="l"/>
              <a:pathLst>
                <a:path h="26902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0248"/>
                  </a:lnTo>
                  <a:lnTo>
                    <a:pt x="0" y="269024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2709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97154" y="8980052"/>
            <a:ext cx="1795527" cy="971494"/>
            <a:chOff x="0" y="0"/>
            <a:chExt cx="472896" cy="2558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2896" cy="255867"/>
            </a:xfrm>
            <a:custGeom>
              <a:avLst/>
              <a:gdLst/>
              <a:ahLst/>
              <a:cxnLst/>
              <a:rect r="r" b="b" t="t" l="l"/>
              <a:pathLst>
                <a:path h="255867" w="472896">
                  <a:moveTo>
                    <a:pt x="86236" y="0"/>
                  </a:moveTo>
                  <a:lnTo>
                    <a:pt x="386661" y="0"/>
                  </a:lnTo>
                  <a:cubicBezTo>
                    <a:pt x="434287" y="0"/>
                    <a:pt x="472896" y="38609"/>
                    <a:pt x="472896" y="86236"/>
                  </a:cubicBezTo>
                  <a:lnTo>
                    <a:pt x="472896" y="169631"/>
                  </a:lnTo>
                  <a:cubicBezTo>
                    <a:pt x="472896" y="217258"/>
                    <a:pt x="434287" y="255867"/>
                    <a:pt x="386661" y="255867"/>
                  </a:cubicBezTo>
                  <a:lnTo>
                    <a:pt x="86236" y="255867"/>
                  </a:lnTo>
                  <a:cubicBezTo>
                    <a:pt x="38609" y="255867"/>
                    <a:pt x="0" y="217258"/>
                    <a:pt x="0" y="169631"/>
                  </a:cubicBezTo>
                  <a:lnTo>
                    <a:pt x="0" y="86236"/>
                  </a:lnTo>
                  <a:cubicBezTo>
                    <a:pt x="0" y="38609"/>
                    <a:pt x="38609" y="0"/>
                    <a:pt x="8623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72896" cy="29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b="true" sz="3199">
                  <a:solidFill>
                    <a:srgbClr val="F8C2A2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Therapy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97154" y="6010271"/>
            <a:ext cx="1842176" cy="895357"/>
            <a:chOff x="0" y="0"/>
            <a:chExt cx="485182" cy="235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5182" cy="235814"/>
            </a:xfrm>
            <a:custGeom>
              <a:avLst/>
              <a:gdLst/>
              <a:ahLst/>
              <a:cxnLst/>
              <a:rect r="r" b="b" t="t" l="l"/>
              <a:pathLst>
                <a:path h="235814" w="485182">
                  <a:moveTo>
                    <a:pt x="84052" y="0"/>
                  </a:moveTo>
                  <a:lnTo>
                    <a:pt x="401130" y="0"/>
                  </a:lnTo>
                  <a:cubicBezTo>
                    <a:pt x="447551" y="0"/>
                    <a:pt x="485182" y="37631"/>
                    <a:pt x="485182" y="84052"/>
                  </a:cubicBezTo>
                  <a:lnTo>
                    <a:pt x="485182" y="151762"/>
                  </a:lnTo>
                  <a:cubicBezTo>
                    <a:pt x="485182" y="198183"/>
                    <a:pt x="447551" y="235814"/>
                    <a:pt x="401130" y="235814"/>
                  </a:cubicBezTo>
                  <a:lnTo>
                    <a:pt x="84052" y="235814"/>
                  </a:lnTo>
                  <a:cubicBezTo>
                    <a:pt x="37631" y="235814"/>
                    <a:pt x="0" y="198183"/>
                    <a:pt x="0" y="151762"/>
                  </a:cubicBezTo>
                  <a:lnTo>
                    <a:pt x="0" y="84052"/>
                  </a:lnTo>
                  <a:cubicBezTo>
                    <a:pt x="0" y="37631"/>
                    <a:pt x="37631" y="0"/>
                    <a:pt x="84052" y="0"/>
                  </a:cubicBez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5182" cy="273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59"/>
                </a:lnSpc>
              </a:pPr>
              <a:r>
                <a:rPr lang="en-US" sz="31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Protocol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206917" y="4183109"/>
            <a:ext cx="1622650" cy="1613926"/>
          </a:xfrm>
          <a:custGeom>
            <a:avLst/>
            <a:gdLst/>
            <a:ahLst/>
            <a:cxnLst/>
            <a:rect r="r" b="b" t="t" l="l"/>
            <a:pathLst>
              <a:path h="1613926" w="1622650">
                <a:moveTo>
                  <a:pt x="0" y="0"/>
                </a:moveTo>
                <a:lnTo>
                  <a:pt x="1622650" y="0"/>
                </a:lnTo>
                <a:lnTo>
                  <a:pt x="1622650" y="1613926"/>
                </a:lnTo>
                <a:lnTo>
                  <a:pt x="0" y="1613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18" r="0" b="-531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527569" y="1755269"/>
          <a:ext cx="14825275" cy="8213194"/>
        </p:xfrm>
        <a:graphic>
          <a:graphicData uri="http://schemas.openxmlformats.org/drawingml/2006/table">
            <a:tbl>
              <a:tblPr/>
              <a:tblGrid>
                <a:gridCol w="2174874"/>
                <a:gridCol w="3915888"/>
                <a:gridCol w="3529408"/>
                <a:gridCol w="2620817"/>
                <a:gridCol w="2584287"/>
              </a:tblGrid>
              <a:tr h="19521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 CAP </a:t>
                      </a:r>
                      <a:endParaRPr lang="en-US" sz="1100"/>
                    </a:p>
                    <a:p>
                      <a:pPr algn="ctr">
                        <a:lnSpc>
                          <a:spcPts val="5880"/>
                        </a:lnSpc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rowSpan="3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237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9330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On         Sec</a:t>
                      </a:r>
                      <a:endParaRPr lang="en-US" sz="1100"/>
                    </a:p>
                    <a:p>
                      <a:pPr algn="ctr">
                        <a:lnSpc>
                          <a:spcPts val="5628"/>
                        </a:lnSpc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Off         Sec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gridSpan="3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215313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580KHz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Energy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0CC0D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20 VA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C89116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80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  <a:tr h="187495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r>
                        <a:rPr lang="en-US" sz="4200" b="true">
                          <a:solidFill>
                            <a:srgbClr val="FFBD59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HZ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62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1F20"/>
                    </a:solidFill>
                  </a:tcPr>
                </a:tc>
              </a:tr>
            </a:tbl>
          </a:graphicData>
        </a:graphic>
      </p:graphicFrame>
      <p:sp>
        <p:nvSpPr>
          <p:cNvPr name="Freeform 13" id="13"/>
          <p:cNvSpPr/>
          <p:nvPr/>
        </p:nvSpPr>
        <p:spPr>
          <a:xfrm flipH="false" flipV="false" rot="0">
            <a:off x="16278520" y="7153279"/>
            <a:ext cx="1614162" cy="1579123"/>
          </a:xfrm>
          <a:custGeom>
            <a:avLst/>
            <a:gdLst/>
            <a:ahLst/>
            <a:cxnLst/>
            <a:rect r="r" b="b" t="t" l="l"/>
            <a:pathLst>
              <a:path h="1579123" w="1614162">
                <a:moveTo>
                  <a:pt x="0" y="0"/>
                </a:moveTo>
                <a:lnTo>
                  <a:pt x="1614162" y="0"/>
                </a:lnTo>
                <a:lnTo>
                  <a:pt x="1614162" y="1579123"/>
                </a:lnTo>
                <a:lnTo>
                  <a:pt x="0" y="1579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456" r="0" b="-1245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349271" y="3899532"/>
            <a:ext cx="2262792" cy="789620"/>
          </a:xfrm>
          <a:custGeom>
            <a:avLst/>
            <a:gdLst/>
            <a:ahLst/>
            <a:cxnLst/>
            <a:rect r="r" b="b" t="t" l="l"/>
            <a:pathLst>
              <a:path h="789620" w="2262792">
                <a:moveTo>
                  <a:pt x="0" y="0"/>
                </a:moveTo>
                <a:lnTo>
                  <a:pt x="2262791" y="0"/>
                </a:lnTo>
                <a:lnTo>
                  <a:pt x="2262791" y="789620"/>
                </a:lnTo>
                <a:lnTo>
                  <a:pt x="0" y="7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100361" y="2228815"/>
            <a:ext cx="1151705" cy="1074477"/>
          </a:xfrm>
          <a:custGeom>
            <a:avLst/>
            <a:gdLst/>
            <a:ahLst/>
            <a:cxnLst/>
            <a:rect r="r" b="b" t="t" l="l"/>
            <a:pathLst>
              <a:path h="1074477" w="1151705">
                <a:moveTo>
                  <a:pt x="0" y="0"/>
                </a:moveTo>
                <a:lnTo>
                  <a:pt x="1151706" y="0"/>
                </a:lnTo>
                <a:lnTo>
                  <a:pt x="1151706" y="1074477"/>
                </a:lnTo>
                <a:lnTo>
                  <a:pt x="0" y="10744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140566" y="2302408"/>
            <a:ext cx="1432487" cy="1385053"/>
          </a:xfrm>
          <a:custGeom>
            <a:avLst/>
            <a:gdLst/>
            <a:ahLst/>
            <a:cxnLst/>
            <a:rect r="r" b="b" t="t" l="l"/>
            <a:pathLst>
              <a:path h="1385053" w="1432487">
                <a:moveTo>
                  <a:pt x="0" y="0"/>
                </a:moveTo>
                <a:lnTo>
                  <a:pt x="1432486" y="0"/>
                </a:lnTo>
                <a:lnTo>
                  <a:pt x="1432486" y="1385053"/>
                </a:lnTo>
                <a:lnTo>
                  <a:pt x="0" y="13850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170200" y="4116456"/>
            <a:ext cx="1412731" cy="1380201"/>
          </a:xfrm>
          <a:custGeom>
            <a:avLst/>
            <a:gdLst/>
            <a:ahLst/>
            <a:cxnLst/>
            <a:rect r="r" b="b" t="t" l="l"/>
            <a:pathLst>
              <a:path h="1380201" w="1412731">
                <a:moveTo>
                  <a:pt x="0" y="0"/>
                </a:moveTo>
                <a:lnTo>
                  <a:pt x="1412730" y="0"/>
                </a:lnTo>
                <a:lnTo>
                  <a:pt x="1412730" y="1380201"/>
                </a:lnTo>
                <a:lnTo>
                  <a:pt x="0" y="13802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963930" y="2302408"/>
            <a:ext cx="3286352" cy="3138434"/>
          </a:xfrm>
          <a:custGeom>
            <a:avLst/>
            <a:gdLst/>
            <a:ahLst/>
            <a:cxnLst/>
            <a:rect r="r" b="b" t="t" l="l"/>
            <a:pathLst>
              <a:path h="3138434" w="3286352">
                <a:moveTo>
                  <a:pt x="0" y="0"/>
                </a:moveTo>
                <a:lnTo>
                  <a:pt x="3286353" y="0"/>
                </a:lnTo>
                <a:lnTo>
                  <a:pt x="3286353" y="3138434"/>
                </a:lnTo>
                <a:lnTo>
                  <a:pt x="0" y="31384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697912" y="2302408"/>
            <a:ext cx="3252859" cy="3194249"/>
          </a:xfrm>
          <a:custGeom>
            <a:avLst/>
            <a:gdLst/>
            <a:ahLst/>
            <a:cxnLst/>
            <a:rect r="r" b="b" t="t" l="l"/>
            <a:pathLst>
              <a:path h="3194249" w="3252859">
                <a:moveTo>
                  <a:pt x="0" y="0"/>
                </a:moveTo>
                <a:lnTo>
                  <a:pt x="3252860" y="0"/>
                </a:lnTo>
                <a:lnTo>
                  <a:pt x="3252860" y="3194249"/>
                </a:lnTo>
                <a:lnTo>
                  <a:pt x="0" y="31942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759006" y="8387257"/>
            <a:ext cx="1853056" cy="1042344"/>
          </a:xfrm>
          <a:custGeom>
            <a:avLst/>
            <a:gdLst/>
            <a:ahLst/>
            <a:cxnLst/>
            <a:rect r="r" b="b" t="t" l="l"/>
            <a:pathLst>
              <a:path h="1042344" w="1853056">
                <a:moveTo>
                  <a:pt x="0" y="0"/>
                </a:moveTo>
                <a:lnTo>
                  <a:pt x="1853056" y="0"/>
                </a:lnTo>
                <a:lnTo>
                  <a:pt x="1853056" y="1042344"/>
                </a:lnTo>
                <a:lnTo>
                  <a:pt x="0" y="10423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26692" y="2234753"/>
            <a:ext cx="1520363" cy="1520363"/>
          </a:xfrm>
          <a:custGeom>
            <a:avLst/>
            <a:gdLst/>
            <a:ahLst/>
            <a:cxnLst/>
            <a:rect r="r" b="b" t="t" l="l"/>
            <a:pathLst>
              <a:path h="1520363" w="1520363">
                <a:moveTo>
                  <a:pt x="0" y="0"/>
                </a:moveTo>
                <a:lnTo>
                  <a:pt x="1520363" y="0"/>
                </a:lnTo>
                <a:lnTo>
                  <a:pt x="1520363" y="1520363"/>
                </a:lnTo>
                <a:lnTo>
                  <a:pt x="0" y="15203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762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7339948" y="8136497"/>
            <a:ext cx="5159540" cy="1781542"/>
          </a:xfrm>
          <a:custGeom>
            <a:avLst/>
            <a:gdLst/>
            <a:ahLst/>
            <a:cxnLst/>
            <a:rect r="r" b="b" t="t" l="l"/>
            <a:pathLst>
              <a:path h="1781542" w="5159540">
                <a:moveTo>
                  <a:pt x="0" y="0"/>
                </a:moveTo>
                <a:lnTo>
                  <a:pt x="5159539" y="0"/>
                </a:lnTo>
                <a:lnTo>
                  <a:pt x="5159539" y="1781541"/>
                </a:lnTo>
                <a:lnTo>
                  <a:pt x="0" y="178154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923" t="0" r="-1923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632789" y="2228815"/>
            <a:ext cx="1131396" cy="1065617"/>
          </a:xfrm>
          <a:custGeom>
            <a:avLst/>
            <a:gdLst/>
            <a:ahLst/>
            <a:cxnLst/>
            <a:rect r="r" b="b" t="t" l="l"/>
            <a:pathLst>
              <a:path h="1065617" w="1131396">
                <a:moveTo>
                  <a:pt x="0" y="0"/>
                </a:moveTo>
                <a:lnTo>
                  <a:pt x="1131396" y="0"/>
                </a:lnTo>
                <a:lnTo>
                  <a:pt x="1131396" y="1065617"/>
                </a:lnTo>
                <a:lnTo>
                  <a:pt x="0" y="106561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61525" y="3899532"/>
            <a:ext cx="1401896" cy="927570"/>
          </a:xfrm>
          <a:custGeom>
            <a:avLst/>
            <a:gdLst/>
            <a:ahLst/>
            <a:cxnLst/>
            <a:rect r="r" b="b" t="t" l="l"/>
            <a:pathLst>
              <a:path h="927570" w="1401896">
                <a:moveTo>
                  <a:pt x="0" y="0"/>
                </a:moveTo>
                <a:lnTo>
                  <a:pt x="1401896" y="0"/>
                </a:lnTo>
                <a:lnTo>
                  <a:pt x="1401896" y="927570"/>
                </a:lnTo>
                <a:lnTo>
                  <a:pt x="0" y="92757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59116" y="5401284"/>
            <a:ext cx="1606713" cy="1040318"/>
          </a:xfrm>
          <a:custGeom>
            <a:avLst/>
            <a:gdLst/>
            <a:ahLst/>
            <a:cxnLst/>
            <a:rect r="r" b="b" t="t" l="l"/>
            <a:pathLst>
              <a:path h="1040318" w="1606713">
                <a:moveTo>
                  <a:pt x="0" y="0"/>
                </a:moveTo>
                <a:lnTo>
                  <a:pt x="1606713" y="0"/>
                </a:lnTo>
                <a:lnTo>
                  <a:pt x="1606713" y="1040318"/>
                </a:lnTo>
                <a:lnTo>
                  <a:pt x="0" y="104031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389958" y="8177431"/>
            <a:ext cx="1662392" cy="1662392"/>
          </a:xfrm>
          <a:custGeom>
            <a:avLst/>
            <a:gdLst/>
            <a:ahLst/>
            <a:cxnLst/>
            <a:rect r="r" b="b" t="t" l="l"/>
            <a:pathLst>
              <a:path h="1662392" w="1662392">
                <a:moveTo>
                  <a:pt x="0" y="0"/>
                </a:moveTo>
                <a:lnTo>
                  <a:pt x="1662392" y="0"/>
                </a:lnTo>
                <a:lnTo>
                  <a:pt x="1662392" y="1662392"/>
                </a:lnTo>
                <a:lnTo>
                  <a:pt x="0" y="166239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27569" y="147683"/>
            <a:ext cx="14322332" cy="120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  <a:spcBef>
                <a:spcPct val="0"/>
              </a:spcBef>
            </a:pPr>
            <a:r>
              <a:rPr lang="en-US" sz="7408">
                <a:solidFill>
                  <a:srgbClr val="F87320"/>
                </a:solidFill>
                <a:latin typeface="Montserrat"/>
                <a:ea typeface="Montserrat"/>
                <a:cs typeface="Montserrat"/>
                <a:sym typeface="Montserrat"/>
              </a:rPr>
              <a:t>Endogenous Thermo Therapy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6514" y="1764198"/>
            <a:ext cx="6242419" cy="7321968"/>
          </a:xfrm>
          <a:custGeom>
            <a:avLst/>
            <a:gdLst/>
            <a:ahLst/>
            <a:cxnLst/>
            <a:rect r="r" b="b" t="t" l="l"/>
            <a:pathLst>
              <a:path h="7321968" w="6242419">
                <a:moveTo>
                  <a:pt x="0" y="0"/>
                </a:moveTo>
                <a:lnTo>
                  <a:pt x="6242418" y="0"/>
                </a:lnTo>
                <a:lnTo>
                  <a:pt x="6242418" y="7321968"/>
                </a:lnTo>
                <a:lnTo>
                  <a:pt x="0" y="732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54" t="-4966" r="-10943" b="-14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59425" cy="10287000"/>
            <a:chOff x="0" y="0"/>
            <a:chExt cx="480906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9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09067">
                  <a:moveTo>
                    <a:pt x="0" y="0"/>
                  </a:moveTo>
                  <a:lnTo>
                    <a:pt x="4809067" y="0"/>
                  </a:lnTo>
                  <a:lnTo>
                    <a:pt x="480906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09067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94892" y="1400557"/>
            <a:ext cx="6945663" cy="8655851"/>
          </a:xfrm>
          <a:custGeom>
            <a:avLst/>
            <a:gdLst/>
            <a:ahLst/>
            <a:cxnLst/>
            <a:rect r="r" b="b" t="t" l="l"/>
            <a:pathLst>
              <a:path h="8655851" w="6945663">
                <a:moveTo>
                  <a:pt x="0" y="0"/>
                </a:moveTo>
                <a:lnTo>
                  <a:pt x="6945662" y="0"/>
                </a:lnTo>
                <a:lnTo>
                  <a:pt x="6945662" y="8655852"/>
                </a:lnTo>
                <a:lnTo>
                  <a:pt x="0" y="8655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57" t="0" r="-10923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255895" y="2551748"/>
            <a:ext cx="501015" cy="501015"/>
            <a:chOff x="0" y="0"/>
            <a:chExt cx="668020" cy="6680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8260" y="41910"/>
              <a:ext cx="561340" cy="577850"/>
            </a:xfrm>
            <a:custGeom>
              <a:avLst/>
              <a:gdLst/>
              <a:ahLst/>
              <a:cxnLst/>
              <a:rect r="r" b="b" t="t" l="l"/>
              <a:pathLst>
                <a:path h="577850" w="561340">
                  <a:moveTo>
                    <a:pt x="560070" y="204470"/>
                  </a:moveTo>
                  <a:cubicBezTo>
                    <a:pt x="561340" y="384810"/>
                    <a:pt x="539750" y="430530"/>
                    <a:pt x="513080" y="466090"/>
                  </a:cubicBezTo>
                  <a:cubicBezTo>
                    <a:pt x="485140" y="500380"/>
                    <a:pt x="445770" y="532130"/>
                    <a:pt x="405130" y="549910"/>
                  </a:cubicBezTo>
                  <a:cubicBezTo>
                    <a:pt x="364490" y="567690"/>
                    <a:pt x="314960" y="577850"/>
                    <a:pt x="270510" y="575310"/>
                  </a:cubicBezTo>
                  <a:cubicBezTo>
                    <a:pt x="226060" y="571500"/>
                    <a:pt x="177800" y="557530"/>
                    <a:pt x="139700" y="533400"/>
                  </a:cubicBezTo>
                  <a:cubicBezTo>
                    <a:pt x="10160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2890"/>
                    <a:pt x="8890" y="212090"/>
                    <a:pt x="27940" y="172720"/>
                  </a:cubicBezTo>
                  <a:cubicBezTo>
                    <a:pt x="45720" y="132080"/>
                    <a:pt x="77470" y="91440"/>
                    <a:pt x="111760" y="64770"/>
                  </a:cubicBezTo>
                  <a:cubicBezTo>
                    <a:pt x="146050" y="36830"/>
                    <a:pt x="193040" y="16510"/>
                    <a:pt x="236220" y="8890"/>
                  </a:cubicBezTo>
                  <a:cubicBezTo>
                    <a:pt x="279400" y="0"/>
                    <a:pt x="330200" y="3810"/>
                    <a:pt x="373380" y="16510"/>
                  </a:cubicBezTo>
                  <a:cubicBezTo>
                    <a:pt x="415290" y="30480"/>
                    <a:pt x="490220" y="87630"/>
                    <a:pt x="49022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6059805" y="3303270"/>
            <a:ext cx="501015" cy="501015"/>
            <a:chOff x="0" y="0"/>
            <a:chExt cx="668020" cy="6680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8260" y="41910"/>
              <a:ext cx="560070" cy="577850"/>
            </a:xfrm>
            <a:custGeom>
              <a:avLst/>
              <a:gdLst/>
              <a:ahLst/>
              <a:cxnLst/>
              <a:rect r="r" b="b" t="t" l="l"/>
              <a:pathLst>
                <a:path h="577850" w="560070">
                  <a:moveTo>
                    <a:pt x="560070" y="204470"/>
                  </a:moveTo>
                  <a:cubicBezTo>
                    <a:pt x="560070" y="384810"/>
                    <a:pt x="539750" y="430530"/>
                    <a:pt x="513080" y="466090"/>
                  </a:cubicBezTo>
                  <a:cubicBezTo>
                    <a:pt x="485140" y="500380"/>
                    <a:pt x="445770" y="532130"/>
                    <a:pt x="405130" y="549910"/>
                  </a:cubicBezTo>
                  <a:cubicBezTo>
                    <a:pt x="364490" y="567690"/>
                    <a:pt x="314960" y="577850"/>
                    <a:pt x="270510" y="575310"/>
                  </a:cubicBezTo>
                  <a:cubicBezTo>
                    <a:pt x="226060" y="571500"/>
                    <a:pt x="177800" y="557530"/>
                    <a:pt x="139700" y="534670"/>
                  </a:cubicBezTo>
                  <a:cubicBezTo>
                    <a:pt x="101600" y="511810"/>
                    <a:pt x="66040" y="474980"/>
                    <a:pt x="43180" y="436880"/>
                  </a:cubicBezTo>
                  <a:cubicBezTo>
                    <a:pt x="20320" y="400050"/>
                    <a:pt x="5080" y="350520"/>
                    <a:pt x="2540" y="307340"/>
                  </a:cubicBezTo>
                  <a:cubicBezTo>
                    <a:pt x="0" y="262890"/>
                    <a:pt x="8890" y="212090"/>
                    <a:pt x="26670" y="172720"/>
                  </a:cubicBezTo>
                  <a:cubicBezTo>
                    <a:pt x="45720" y="132080"/>
                    <a:pt x="76200" y="91440"/>
                    <a:pt x="111760" y="64770"/>
                  </a:cubicBezTo>
                  <a:cubicBezTo>
                    <a:pt x="146050" y="36830"/>
                    <a:pt x="193040" y="16510"/>
                    <a:pt x="236220" y="8890"/>
                  </a:cubicBezTo>
                  <a:cubicBezTo>
                    <a:pt x="279400" y="0"/>
                    <a:pt x="330200" y="3810"/>
                    <a:pt x="372110" y="16510"/>
                  </a:cubicBezTo>
                  <a:cubicBezTo>
                    <a:pt x="415290" y="30480"/>
                    <a:pt x="490220" y="87630"/>
                    <a:pt x="49022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6287917" y="4674870"/>
            <a:ext cx="501015" cy="501015"/>
            <a:chOff x="0" y="0"/>
            <a:chExt cx="668020" cy="6680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8260" y="43180"/>
              <a:ext cx="561340" cy="576580"/>
            </a:xfrm>
            <a:custGeom>
              <a:avLst/>
              <a:gdLst/>
              <a:ahLst/>
              <a:cxnLst/>
              <a:rect r="r" b="b" t="t" l="l"/>
              <a:pathLst>
                <a:path h="576580" w="561340">
                  <a:moveTo>
                    <a:pt x="560070" y="203200"/>
                  </a:moveTo>
                  <a:cubicBezTo>
                    <a:pt x="561340" y="383540"/>
                    <a:pt x="539750" y="430530"/>
                    <a:pt x="513080" y="464820"/>
                  </a:cubicBezTo>
                  <a:cubicBezTo>
                    <a:pt x="485140" y="500380"/>
                    <a:pt x="445770" y="530860"/>
                    <a:pt x="405130" y="549910"/>
                  </a:cubicBezTo>
                  <a:cubicBezTo>
                    <a:pt x="364490" y="567690"/>
                    <a:pt x="314960" y="576580"/>
                    <a:pt x="270510" y="574040"/>
                  </a:cubicBezTo>
                  <a:cubicBezTo>
                    <a:pt x="226060" y="571500"/>
                    <a:pt x="177800" y="556260"/>
                    <a:pt x="139700" y="533400"/>
                  </a:cubicBezTo>
                  <a:cubicBezTo>
                    <a:pt x="10160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1620"/>
                    <a:pt x="8890" y="212090"/>
                    <a:pt x="26670" y="171450"/>
                  </a:cubicBezTo>
                  <a:cubicBezTo>
                    <a:pt x="45720" y="130810"/>
                    <a:pt x="76200" y="91440"/>
                    <a:pt x="111760" y="63500"/>
                  </a:cubicBezTo>
                  <a:cubicBezTo>
                    <a:pt x="146050" y="36830"/>
                    <a:pt x="193040" y="15240"/>
                    <a:pt x="236220" y="7620"/>
                  </a:cubicBezTo>
                  <a:cubicBezTo>
                    <a:pt x="279400" y="0"/>
                    <a:pt x="330200" y="2540"/>
                    <a:pt x="373380" y="16510"/>
                  </a:cubicBezTo>
                  <a:cubicBezTo>
                    <a:pt x="415290" y="29210"/>
                    <a:pt x="490220" y="86360"/>
                    <a:pt x="490220" y="8636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6310312" y="5664640"/>
            <a:ext cx="501015" cy="501015"/>
            <a:chOff x="0" y="0"/>
            <a:chExt cx="668020" cy="6680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3180"/>
              <a:ext cx="561340" cy="576580"/>
            </a:xfrm>
            <a:custGeom>
              <a:avLst/>
              <a:gdLst/>
              <a:ahLst/>
              <a:cxnLst/>
              <a:rect r="r" b="b" t="t" l="l"/>
              <a:pathLst>
                <a:path h="576580" w="561340">
                  <a:moveTo>
                    <a:pt x="561340" y="204470"/>
                  </a:moveTo>
                  <a:cubicBezTo>
                    <a:pt x="561340" y="384810"/>
                    <a:pt x="541020" y="430530"/>
                    <a:pt x="513080" y="466090"/>
                  </a:cubicBezTo>
                  <a:cubicBezTo>
                    <a:pt x="486410" y="500380"/>
                    <a:pt x="445770" y="532130"/>
                    <a:pt x="405130" y="549910"/>
                  </a:cubicBezTo>
                  <a:cubicBezTo>
                    <a:pt x="365760" y="567690"/>
                    <a:pt x="314960" y="576580"/>
                    <a:pt x="270510" y="574040"/>
                  </a:cubicBezTo>
                  <a:cubicBezTo>
                    <a:pt x="227330" y="571500"/>
                    <a:pt x="177800" y="556260"/>
                    <a:pt x="140970" y="533400"/>
                  </a:cubicBezTo>
                  <a:cubicBezTo>
                    <a:pt x="10287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2890"/>
                    <a:pt x="10160" y="212090"/>
                    <a:pt x="27940" y="171450"/>
                  </a:cubicBezTo>
                  <a:cubicBezTo>
                    <a:pt x="45720" y="132080"/>
                    <a:pt x="77470" y="91440"/>
                    <a:pt x="111760" y="64770"/>
                  </a:cubicBezTo>
                  <a:cubicBezTo>
                    <a:pt x="147320" y="36830"/>
                    <a:pt x="193040" y="16510"/>
                    <a:pt x="236220" y="7620"/>
                  </a:cubicBezTo>
                  <a:cubicBezTo>
                    <a:pt x="280670" y="0"/>
                    <a:pt x="331470" y="3810"/>
                    <a:pt x="373380" y="16510"/>
                  </a:cubicBezTo>
                  <a:cubicBezTo>
                    <a:pt x="415290" y="29210"/>
                    <a:pt x="490220" y="87630"/>
                    <a:pt x="49022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5270182" y="4925378"/>
            <a:ext cx="501015" cy="501015"/>
            <a:chOff x="0" y="0"/>
            <a:chExt cx="668020" cy="6680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6990" y="43180"/>
              <a:ext cx="561340" cy="576580"/>
            </a:xfrm>
            <a:custGeom>
              <a:avLst/>
              <a:gdLst/>
              <a:ahLst/>
              <a:cxnLst/>
              <a:rect r="r" b="b" t="t" l="l"/>
              <a:pathLst>
                <a:path h="576580" w="561340">
                  <a:moveTo>
                    <a:pt x="561340" y="204470"/>
                  </a:moveTo>
                  <a:cubicBezTo>
                    <a:pt x="561340" y="383540"/>
                    <a:pt x="541020" y="430530"/>
                    <a:pt x="513080" y="464820"/>
                  </a:cubicBezTo>
                  <a:cubicBezTo>
                    <a:pt x="486410" y="500380"/>
                    <a:pt x="445770" y="530860"/>
                    <a:pt x="406400" y="549910"/>
                  </a:cubicBezTo>
                  <a:cubicBezTo>
                    <a:pt x="365760" y="567690"/>
                    <a:pt x="314960" y="576580"/>
                    <a:pt x="271780" y="574040"/>
                  </a:cubicBezTo>
                  <a:cubicBezTo>
                    <a:pt x="227330" y="571500"/>
                    <a:pt x="179070" y="556260"/>
                    <a:pt x="140970" y="533400"/>
                  </a:cubicBezTo>
                  <a:cubicBezTo>
                    <a:pt x="102870" y="510540"/>
                    <a:pt x="67310" y="474980"/>
                    <a:pt x="44450" y="436880"/>
                  </a:cubicBezTo>
                  <a:cubicBezTo>
                    <a:pt x="21590" y="398780"/>
                    <a:pt x="6350" y="350520"/>
                    <a:pt x="3810" y="306070"/>
                  </a:cubicBezTo>
                  <a:cubicBezTo>
                    <a:pt x="0" y="261620"/>
                    <a:pt x="10160" y="212090"/>
                    <a:pt x="27940" y="171450"/>
                  </a:cubicBezTo>
                  <a:cubicBezTo>
                    <a:pt x="45720" y="130810"/>
                    <a:pt x="77470" y="91440"/>
                    <a:pt x="111760" y="63500"/>
                  </a:cubicBezTo>
                  <a:cubicBezTo>
                    <a:pt x="147320" y="36830"/>
                    <a:pt x="193040" y="15240"/>
                    <a:pt x="237490" y="7620"/>
                  </a:cubicBezTo>
                  <a:cubicBezTo>
                    <a:pt x="280670" y="0"/>
                    <a:pt x="331470" y="2540"/>
                    <a:pt x="373380" y="16510"/>
                  </a:cubicBezTo>
                  <a:cubicBezTo>
                    <a:pt x="415290" y="29210"/>
                    <a:pt x="490220" y="86360"/>
                    <a:pt x="490220" y="8636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5520690" y="9258300"/>
            <a:ext cx="501015" cy="501015"/>
            <a:chOff x="0" y="0"/>
            <a:chExt cx="668020" cy="6680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8260" y="41910"/>
              <a:ext cx="561340" cy="577850"/>
            </a:xfrm>
            <a:custGeom>
              <a:avLst/>
              <a:gdLst/>
              <a:ahLst/>
              <a:cxnLst/>
              <a:rect r="r" b="b" t="t" l="l"/>
              <a:pathLst>
                <a:path h="577850" w="561340">
                  <a:moveTo>
                    <a:pt x="561340" y="204470"/>
                  </a:moveTo>
                  <a:cubicBezTo>
                    <a:pt x="561340" y="384810"/>
                    <a:pt x="539750" y="430530"/>
                    <a:pt x="513080" y="466090"/>
                  </a:cubicBezTo>
                  <a:cubicBezTo>
                    <a:pt x="485140" y="500380"/>
                    <a:pt x="445770" y="532130"/>
                    <a:pt x="405130" y="549910"/>
                  </a:cubicBezTo>
                  <a:cubicBezTo>
                    <a:pt x="364490" y="567690"/>
                    <a:pt x="314960" y="577850"/>
                    <a:pt x="270510" y="575310"/>
                  </a:cubicBezTo>
                  <a:cubicBezTo>
                    <a:pt x="226060" y="571500"/>
                    <a:pt x="177800" y="557530"/>
                    <a:pt x="139700" y="534670"/>
                  </a:cubicBezTo>
                  <a:cubicBezTo>
                    <a:pt x="102870" y="511810"/>
                    <a:pt x="66040" y="474980"/>
                    <a:pt x="43180" y="436880"/>
                  </a:cubicBezTo>
                  <a:cubicBezTo>
                    <a:pt x="20320" y="400050"/>
                    <a:pt x="5080" y="350520"/>
                    <a:pt x="2540" y="307340"/>
                  </a:cubicBezTo>
                  <a:cubicBezTo>
                    <a:pt x="0" y="262890"/>
                    <a:pt x="8890" y="212090"/>
                    <a:pt x="27940" y="172720"/>
                  </a:cubicBezTo>
                  <a:cubicBezTo>
                    <a:pt x="45720" y="132080"/>
                    <a:pt x="77470" y="91440"/>
                    <a:pt x="111760" y="64770"/>
                  </a:cubicBezTo>
                  <a:cubicBezTo>
                    <a:pt x="147320" y="36830"/>
                    <a:pt x="193040" y="16510"/>
                    <a:pt x="236220" y="8890"/>
                  </a:cubicBezTo>
                  <a:cubicBezTo>
                    <a:pt x="280670" y="0"/>
                    <a:pt x="331470" y="3810"/>
                    <a:pt x="373380" y="16510"/>
                  </a:cubicBezTo>
                  <a:cubicBezTo>
                    <a:pt x="415290" y="30480"/>
                    <a:pt x="490220" y="87630"/>
                    <a:pt x="49022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2501265" y="3303270"/>
            <a:ext cx="501015" cy="501015"/>
            <a:chOff x="0" y="0"/>
            <a:chExt cx="668020" cy="6680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8260" y="41910"/>
              <a:ext cx="561340" cy="577850"/>
            </a:xfrm>
            <a:custGeom>
              <a:avLst/>
              <a:gdLst/>
              <a:ahLst/>
              <a:cxnLst/>
              <a:rect r="r" b="b" t="t" l="l"/>
              <a:pathLst>
                <a:path h="577850" w="561340">
                  <a:moveTo>
                    <a:pt x="561340" y="204470"/>
                  </a:moveTo>
                  <a:cubicBezTo>
                    <a:pt x="561340" y="384810"/>
                    <a:pt x="539750" y="430530"/>
                    <a:pt x="513080" y="466090"/>
                  </a:cubicBezTo>
                  <a:cubicBezTo>
                    <a:pt x="485140" y="500380"/>
                    <a:pt x="445770" y="532130"/>
                    <a:pt x="405130" y="549910"/>
                  </a:cubicBezTo>
                  <a:cubicBezTo>
                    <a:pt x="364490" y="567690"/>
                    <a:pt x="314960" y="577850"/>
                    <a:pt x="270510" y="574040"/>
                  </a:cubicBezTo>
                  <a:cubicBezTo>
                    <a:pt x="226060" y="571500"/>
                    <a:pt x="177800" y="556260"/>
                    <a:pt x="139700" y="533400"/>
                  </a:cubicBezTo>
                  <a:cubicBezTo>
                    <a:pt x="10160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2890"/>
                    <a:pt x="8890" y="212090"/>
                    <a:pt x="27940" y="171450"/>
                  </a:cubicBezTo>
                  <a:cubicBezTo>
                    <a:pt x="45720" y="132080"/>
                    <a:pt x="77470" y="91440"/>
                    <a:pt x="111760" y="64770"/>
                  </a:cubicBezTo>
                  <a:cubicBezTo>
                    <a:pt x="146050" y="36830"/>
                    <a:pt x="193040" y="16510"/>
                    <a:pt x="236220" y="8890"/>
                  </a:cubicBezTo>
                  <a:cubicBezTo>
                    <a:pt x="279400" y="0"/>
                    <a:pt x="330200" y="3810"/>
                    <a:pt x="373380" y="16510"/>
                  </a:cubicBezTo>
                  <a:cubicBezTo>
                    <a:pt x="415290" y="29210"/>
                    <a:pt x="490220" y="87630"/>
                    <a:pt x="49022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674620" y="4674870"/>
            <a:ext cx="501015" cy="501015"/>
            <a:chOff x="0" y="0"/>
            <a:chExt cx="668020" cy="6680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8260" y="41910"/>
              <a:ext cx="560070" cy="577850"/>
            </a:xfrm>
            <a:custGeom>
              <a:avLst/>
              <a:gdLst/>
              <a:ahLst/>
              <a:cxnLst/>
              <a:rect r="r" b="b" t="t" l="l"/>
              <a:pathLst>
                <a:path h="577850" w="560070">
                  <a:moveTo>
                    <a:pt x="560070" y="204470"/>
                  </a:moveTo>
                  <a:cubicBezTo>
                    <a:pt x="560070" y="384810"/>
                    <a:pt x="539750" y="430530"/>
                    <a:pt x="511810" y="466090"/>
                  </a:cubicBezTo>
                  <a:cubicBezTo>
                    <a:pt x="485140" y="500380"/>
                    <a:pt x="444500" y="532130"/>
                    <a:pt x="405130" y="549910"/>
                  </a:cubicBezTo>
                  <a:cubicBezTo>
                    <a:pt x="364490" y="568960"/>
                    <a:pt x="314960" y="577850"/>
                    <a:pt x="270510" y="575310"/>
                  </a:cubicBezTo>
                  <a:cubicBezTo>
                    <a:pt x="226060" y="572770"/>
                    <a:pt x="177800" y="557530"/>
                    <a:pt x="139700" y="534670"/>
                  </a:cubicBezTo>
                  <a:cubicBezTo>
                    <a:pt x="101600" y="511810"/>
                    <a:pt x="66040" y="474980"/>
                    <a:pt x="43180" y="436880"/>
                  </a:cubicBezTo>
                  <a:cubicBezTo>
                    <a:pt x="20320" y="400050"/>
                    <a:pt x="5080" y="350520"/>
                    <a:pt x="2540" y="307340"/>
                  </a:cubicBezTo>
                  <a:cubicBezTo>
                    <a:pt x="0" y="262890"/>
                    <a:pt x="8890" y="212090"/>
                    <a:pt x="26670" y="172720"/>
                  </a:cubicBezTo>
                  <a:cubicBezTo>
                    <a:pt x="44450" y="132080"/>
                    <a:pt x="76200" y="91440"/>
                    <a:pt x="111760" y="64770"/>
                  </a:cubicBezTo>
                  <a:cubicBezTo>
                    <a:pt x="146050" y="36830"/>
                    <a:pt x="193040" y="16510"/>
                    <a:pt x="236220" y="8890"/>
                  </a:cubicBezTo>
                  <a:cubicBezTo>
                    <a:pt x="279400" y="0"/>
                    <a:pt x="330200" y="3810"/>
                    <a:pt x="372110" y="16510"/>
                  </a:cubicBezTo>
                  <a:cubicBezTo>
                    <a:pt x="415290" y="30480"/>
                    <a:pt x="488950" y="87630"/>
                    <a:pt x="48895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2173605" y="5322426"/>
            <a:ext cx="501015" cy="501015"/>
            <a:chOff x="0" y="0"/>
            <a:chExt cx="668020" cy="6680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8260" y="43180"/>
              <a:ext cx="561340" cy="576580"/>
            </a:xfrm>
            <a:custGeom>
              <a:avLst/>
              <a:gdLst/>
              <a:ahLst/>
              <a:cxnLst/>
              <a:rect r="r" b="b" t="t" l="l"/>
              <a:pathLst>
                <a:path h="576580" w="561340">
                  <a:moveTo>
                    <a:pt x="560070" y="203200"/>
                  </a:moveTo>
                  <a:cubicBezTo>
                    <a:pt x="561340" y="383540"/>
                    <a:pt x="539750" y="430530"/>
                    <a:pt x="513080" y="464820"/>
                  </a:cubicBezTo>
                  <a:cubicBezTo>
                    <a:pt x="485140" y="500380"/>
                    <a:pt x="445770" y="530860"/>
                    <a:pt x="405130" y="548640"/>
                  </a:cubicBezTo>
                  <a:cubicBezTo>
                    <a:pt x="364490" y="567690"/>
                    <a:pt x="314960" y="576580"/>
                    <a:pt x="270510" y="574040"/>
                  </a:cubicBezTo>
                  <a:cubicBezTo>
                    <a:pt x="226060" y="571500"/>
                    <a:pt x="177800" y="556260"/>
                    <a:pt x="139700" y="533400"/>
                  </a:cubicBezTo>
                  <a:cubicBezTo>
                    <a:pt x="10160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1620"/>
                    <a:pt x="8890" y="212090"/>
                    <a:pt x="26670" y="171450"/>
                  </a:cubicBezTo>
                  <a:cubicBezTo>
                    <a:pt x="45720" y="130810"/>
                    <a:pt x="76200" y="91440"/>
                    <a:pt x="111760" y="63500"/>
                  </a:cubicBezTo>
                  <a:cubicBezTo>
                    <a:pt x="146050" y="36830"/>
                    <a:pt x="193040" y="15240"/>
                    <a:pt x="236220" y="7620"/>
                  </a:cubicBezTo>
                  <a:cubicBezTo>
                    <a:pt x="279400" y="0"/>
                    <a:pt x="330200" y="2540"/>
                    <a:pt x="373380" y="15240"/>
                  </a:cubicBezTo>
                  <a:cubicBezTo>
                    <a:pt x="415290" y="29210"/>
                    <a:pt x="490220" y="86360"/>
                    <a:pt x="490220" y="8636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2054482" y="7478270"/>
            <a:ext cx="501015" cy="501015"/>
            <a:chOff x="0" y="0"/>
            <a:chExt cx="668020" cy="6680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8260" y="41910"/>
              <a:ext cx="561340" cy="577850"/>
            </a:xfrm>
            <a:custGeom>
              <a:avLst/>
              <a:gdLst/>
              <a:ahLst/>
              <a:cxnLst/>
              <a:rect r="r" b="b" t="t" l="l"/>
              <a:pathLst>
                <a:path h="577850" w="561340">
                  <a:moveTo>
                    <a:pt x="560070" y="204470"/>
                  </a:moveTo>
                  <a:cubicBezTo>
                    <a:pt x="561340" y="384810"/>
                    <a:pt x="539750" y="430530"/>
                    <a:pt x="513080" y="466090"/>
                  </a:cubicBezTo>
                  <a:cubicBezTo>
                    <a:pt x="485140" y="500380"/>
                    <a:pt x="445770" y="532130"/>
                    <a:pt x="405130" y="549910"/>
                  </a:cubicBezTo>
                  <a:cubicBezTo>
                    <a:pt x="364490" y="567690"/>
                    <a:pt x="314960" y="577850"/>
                    <a:pt x="270510" y="574040"/>
                  </a:cubicBezTo>
                  <a:cubicBezTo>
                    <a:pt x="226060" y="571500"/>
                    <a:pt x="177800" y="556260"/>
                    <a:pt x="139700" y="533400"/>
                  </a:cubicBezTo>
                  <a:cubicBezTo>
                    <a:pt x="10160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2890"/>
                    <a:pt x="8890" y="212090"/>
                    <a:pt x="26670" y="171450"/>
                  </a:cubicBezTo>
                  <a:cubicBezTo>
                    <a:pt x="45720" y="132080"/>
                    <a:pt x="76200" y="91440"/>
                    <a:pt x="111760" y="64770"/>
                  </a:cubicBezTo>
                  <a:cubicBezTo>
                    <a:pt x="146050" y="36830"/>
                    <a:pt x="193040" y="16510"/>
                    <a:pt x="236220" y="8890"/>
                  </a:cubicBezTo>
                  <a:cubicBezTo>
                    <a:pt x="279400" y="0"/>
                    <a:pt x="330200" y="3810"/>
                    <a:pt x="373380" y="16510"/>
                  </a:cubicBezTo>
                  <a:cubicBezTo>
                    <a:pt x="415290" y="29210"/>
                    <a:pt x="490220" y="87630"/>
                    <a:pt x="49022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2000250" y="2476961"/>
            <a:ext cx="501015" cy="501015"/>
            <a:chOff x="0" y="0"/>
            <a:chExt cx="668020" cy="6680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8260" y="43180"/>
              <a:ext cx="561340" cy="576580"/>
            </a:xfrm>
            <a:custGeom>
              <a:avLst/>
              <a:gdLst/>
              <a:ahLst/>
              <a:cxnLst/>
              <a:rect r="r" b="b" t="t" l="l"/>
              <a:pathLst>
                <a:path h="576580" w="561340">
                  <a:moveTo>
                    <a:pt x="561340" y="204470"/>
                  </a:moveTo>
                  <a:cubicBezTo>
                    <a:pt x="561340" y="384810"/>
                    <a:pt x="539750" y="430530"/>
                    <a:pt x="513080" y="466090"/>
                  </a:cubicBezTo>
                  <a:cubicBezTo>
                    <a:pt x="485140" y="500380"/>
                    <a:pt x="445770" y="532130"/>
                    <a:pt x="405130" y="549910"/>
                  </a:cubicBezTo>
                  <a:cubicBezTo>
                    <a:pt x="364490" y="567690"/>
                    <a:pt x="314960" y="576580"/>
                    <a:pt x="270510" y="574040"/>
                  </a:cubicBezTo>
                  <a:cubicBezTo>
                    <a:pt x="226060" y="571500"/>
                    <a:pt x="177800" y="556260"/>
                    <a:pt x="139700" y="533400"/>
                  </a:cubicBezTo>
                  <a:cubicBezTo>
                    <a:pt x="10287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2890"/>
                    <a:pt x="8890" y="212090"/>
                    <a:pt x="27940" y="171450"/>
                  </a:cubicBezTo>
                  <a:cubicBezTo>
                    <a:pt x="45720" y="132080"/>
                    <a:pt x="77470" y="91440"/>
                    <a:pt x="111760" y="64770"/>
                  </a:cubicBezTo>
                  <a:cubicBezTo>
                    <a:pt x="147320" y="36830"/>
                    <a:pt x="193040" y="16510"/>
                    <a:pt x="236220" y="7620"/>
                  </a:cubicBezTo>
                  <a:cubicBezTo>
                    <a:pt x="280670" y="0"/>
                    <a:pt x="331470" y="3810"/>
                    <a:pt x="373380" y="16510"/>
                  </a:cubicBezTo>
                  <a:cubicBezTo>
                    <a:pt x="415290" y="29210"/>
                    <a:pt x="490220" y="87630"/>
                    <a:pt x="49022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4885373" y="6560820"/>
            <a:ext cx="501015" cy="501015"/>
            <a:chOff x="0" y="0"/>
            <a:chExt cx="668020" cy="6680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8260" y="41910"/>
              <a:ext cx="561340" cy="577850"/>
            </a:xfrm>
            <a:custGeom>
              <a:avLst/>
              <a:gdLst/>
              <a:ahLst/>
              <a:cxnLst/>
              <a:rect r="r" b="b" t="t" l="l"/>
              <a:pathLst>
                <a:path h="577850" w="561340">
                  <a:moveTo>
                    <a:pt x="561340" y="204470"/>
                  </a:moveTo>
                  <a:cubicBezTo>
                    <a:pt x="561340" y="384810"/>
                    <a:pt x="541020" y="430530"/>
                    <a:pt x="513080" y="466090"/>
                  </a:cubicBezTo>
                  <a:cubicBezTo>
                    <a:pt x="486410" y="500380"/>
                    <a:pt x="445770" y="532130"/>
                    <a:pt x="405130" y="549910"/>
                  </a:cubicBezTo>
                  <a:cubicBezTo>
                    <a:pt x="365760" y="567690"/>
                    <a:pt x="314960" y="577850"/>
                    <a:pt x="270510" y="574040"/>
                  </a:cubicBezTo>
                  <a:cubicBezTo>
                    <a:pt x="227330" y="571500"/>
                    <a:pt x="177800" y="556260"/>
                    <a:pt x="140970" y="533400"/>
                  </a:cubicBezTo>
                  <a:cubicBezTo>
                    <a:pt x="10287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2890"/>
                    <a:pt x="10160" y="212090"/>
                    <a:pt x="27940" y="171450"/>
                  </a:cubicBezTo>
                  <a:cubicBezTo>
                    <a:pt x="45720" y="132080"/>
                    <a:pt x="77470" y="91440"/>
                    <a:pt x="111760" y="64770"/>
                  </a:cubicBezTo>
                  <a:cubicBezTo>
                    <a:pt x="147320" y="36830"/>
                    <a:pt x="193040" y="16510"/>
                    <a:pt x="236220" y="8890"/>
                  </a:cubicBezTo>
                  <a:cubicBezTo>
                    <a:pt x="280670" y="0"/>
                    <a:pt x="331470" y="3810"/>
                    <a:pt x="373380" y="16510"/>
                  </a:cubicBezTo>
                  <a:cubicBezTo>
                    <a:pt x="415290" y="29210"/>
                    <a:pt x="490220" y="87630"/>
                    <a:pt x="49022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527685" y="5664640"/>
            <a:ext cx="501015" cy="501015"/>
            <a:chOff x="0" y="0"/>
            <a:chExt cx="668020" cy="6680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48260" y="43180"/>
              <a:ext cx="561340" cy="576580"/>
            </a:xfrm>
            <a:custGeom>
              <a:avLst/>
              <a:gdLst/>
              <a:ahLst/>
              <a:cxnLst/>
              <a:rect r="r" b="b" t="t" l="l"/>
              <a:pathLst>
                <a:path h="576580" w="561340">
                  <a:moveTo>
                    <a:pt x="560070" y="203200"/>
                  </a:moveTo>
                  <a:cubicBezTo>
                    <a:pt x="561340" y="383540"/>
                    <a:pt x="539750" y="430530"/>
                    <a:pt x="513080" y="464820"/>
                  </a:cubicBezTo>
                  <a:cubicBezTo>
                    <a:pt x="485140" y="500380"/>
                    <a:pt x="445770" y="530860"/>
                    <a:pt x="405130" y="548640"/>
                  </a:cubicBezTo>
                  <a:cubicBezTo>
                    <a:pt x="364490" y="567690"/>
                    <a:pt x="314960" y="576580"/>
                    <a:pt x="270510" y="574040"/>
                  </a:cubicBezTo>
                  <a:cubicBezTo>
                    <a:pt x="226060" y="571500"/>
                    <a:pt x="177800" y="556260"/>
                    <a:pt x="139700" y="533400"/>
                  </a:cubicBezTo>
                  <a:cubicBezTo>
                    <a:pt x="10160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1620"/>
                    <a:pt x="8890" y="212090"/>
                    <a:pt x="26670" y="171450"/>
                  </a:cubicBezTo>
                  <a:cubicBezTo>
                    <a:pt x="45720" y="130810"/>
                    <a:pt x="76200" y="91440"/>
                    <a:pt x="111760" y="63500"/>
                  </a:cubicBezTo>
                  <a:cubicBezTo>
                    <a:pt x="146050" y="36830"/>
                    <a:pt x="193040" y="15240"/>
                    <a:pt x="236220" y="7620"/>
                  </a:cubicBezTo>
                  <a:cubicBezTo>
                    <a:pt x="279400" y="0"/>
                    <a:pt x="330200" y="2540"/>
                    <a:pt x="373380" y="15240"/>
                  </a:cubicBezTo>
                  <a:cubicBezTo>
                    <a:pt x="415290" y="29210"/>
                    <a:pt x="490220" y="86360"/>
                    <a:pt x="490220" y="8636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778192" y="4674870"/>
            <a:ext cx="501015" cy="501015"/>
            <a:chOff x="0" y="0"/>
            <a:chExt cx="668020" cy="6680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48260" y="43180"/>
              <a:ext cx="561340" cy="576580"/>
            </a:xfrm>
            <a:custGeom>
              <a:avLst/>
              <a:gdLst/>
              <a:ahLst/>
              <a:cxnLst/>
              <a:rect r="r" b="b" t="t" l="l"/>
              <a:pathLst>
                <a:path h="576580" w="561340">
                  <a:moveTo>
                    <a:pt x="560070" y="203200"/>
                  </a:moveTo>
                  <a:cubicBezTo>
                    <a:pt x="561340" y="383540"/>
                    <a:pt x="539750" y="430530"/>
                    <a:pt x="513080" y="464820"/>
                  </a:cubicBezTo>
                  <a:cubicBezTo>
                    <a:pt x="485140" y="500380"/>
                    <a:pt x="445770" y="530860"/>
                    <a:pt x="405130" y="548640"/>
                  </a:cubicBezTo>
                  <a:cubicBezTo>
                    <a:pt x="364490" y="567690"/>
                    <a:pt x="314960" y="576580"/>
                    <a:pt x="270510" y="574040"/>
                  </a:cubicBezTo>
                  <a:cubicBezTo>
                    <a:pt x="226060" y="571500"/>
                    <a:pt x="177800" y="556260"/>
                    <a:pt x="139700" y="533400"/>
                  </a:cubicBezTo>
                  <a:cubicBezTo>
                    <a:pt x="10160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1620"/>
                    <a:pt x="8890" y="212090"/>
                    <a:pt x="26670" y="171450"/>
                  </a:cubicBezTo>
                  <a:cubicBezTo>
                    <a:pt x="45720" y="130810"/>
                    <a:pt x="76200" y="91440"/>
                    <a:pt x="111760" y="63500"/>
                  </a:cubicBezTo>
                  <a:cubicBezTo>
                    <a:pt x="146050" y="36830"/>
                    <a:pt x="193040" y="15240"/>
                    <a:pt x="236220" y="7620"/>
                  </a:cubicBezTo>
                  <a:cubicBezTo>
                    <a:pt x="279400" y="0"/>
                    <a:pt x="330200" y="2540"/>
                    <a:pt x="373380" y="15240"/>
                  </a:cubicBezTo>
                  <a:cubicBezTo>
                    <a:pt x="415290" y="29210"/>
                    <a:pt x="490220" y="86360"/>
                    <a:pt x="490220" y="8636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5" id="35"/>
          <p:cNvSpPr txBox="true"/>
          <p:nvPr/>
        </p:nvSpPr>
        <p:spPr>
          <a:xfrm rot="0">
            <a:off x="7607279" y="1443074"/>
            <a:ext cx="8062814" cy="866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Cervical Spine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Shoulder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Elbow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Wrist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Low Back – Lumbar Spine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Hamstring – Muscular 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Ankle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TMJ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Hip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Knee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Foot</a:t>
            </a:r>
          </a:p>
          <a:p>
            <a:pPr algn="l" marL="952686" indent="-476343" lvl="1">
              <a:lnSpc>
                <a:spcPts val="5736"/>
              </a:lnSpc>
              <a:buFont typeface="Arial"/>
              <a:buChar char="•"/>
            </a:pPr>
            <a:r>
              <a:rPr lang="en-US" b="true" sz="44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Aesthetic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749742" y="9388033"/>
            <a:ext cx="501015" cy="501015"/>
            <a:chOff x="0" y="0"/>
            <a:chExt cx="668020" cy="6680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8260" y="41910"/>
              <a:ext cx="561340" cy="577850"/>
            </a:xfrm>
            <a:custGeom>
              <a:avLst/>
              <a:gdLst/>
              <a:ahLst/>
              <a:cxnLst/>
              <a:rect r="r" b="b" t="t" l="l"/>
              <a:pathLst>
                <a:path h="577850" w="561340">
                  <a:moveTo>
                    <a:pt x="560070" y="204470"/>
                  </a:moveTo>
                  <a:cubicBezTo>
                    <a:pt x="561340" y="384810"/>
                    <a:pt x="539750" y="430530"/>
                    <a:pt x="513080" y="466090"/>
                  </a:cubicBezTo>
                  <a:cubicBezTo>
                    <a:pt x="485140" y="500380"/>
                    <a:pt x="445770" y="532130"/>
                    <a:pt x="405130" y="549910"/>
                  </a:cubicBezTo>
                  <a:cubicBezTo>
                    <a:pt x="364490" y="567690"/>
                    <a:pt x="314960" y="577850"/>
                    <a:pt x="270510" y="574040"/>
                  </a:cubicBezTo>
                  <a:cubicBezTo>
                    <a:pt x="226060" y="571500"/>
                    <a:pt x="177800" y="556260"/>
                    <a:pt x="139700" y="533400"/>
                  </a:cubicBezTo>
                  <a:cubicBezTo>
                    <a:pt x="101600" y="510540"/>
                    <a:pt x="66040" y="474980"/>
                    <a:pt x="43180" y="436880"/>
                  </a:cubicBezTo>
                  <a:cubicBezTo>
                    <a:pt x="20320" y="398780"/>
                    <a:pt x="5080" y="350520"/>
                    <a:pt x="2540" y="306070"/>
                  </a:cubicBezTo>
                  <a:cubicBezTo>
                    <a:pt x="0" y="262890"/>
                    <a:pt x="8890" y="212090"/>
                    <a:pt x="26670" y="171450"/>
                  </a:cubicBezTo>
                  <a:cubicBezTo>
                    <a:pt x="45720" y="132080"/>
                    <a:pt x="76200" y="91440"/>
                    <a:pt x="111760" y="64770"/>
                  </a:cubicBezTo>
                  <a:cubicBezTo>
                    <a:pt x="146050" y="36830"/>
                    <a:pt x="193040" y="16510"/>
                    <a:pt x="236220" y="8890"/>
                  </a:cubicBezTo>
                  <a:cubicBezTo>
                    <a:pt x="279400" y="0"/>
                    <a:pt x="330200" y="3810"/>
                    <a:pt x="373380" y="16510"/>
                  </a:cubicBezTo>
                  <a:cubicBezTo>
                    <a:pt x="415290" y="29210"/>
                    <a:pt x="490220" y="87630"/>
                    <a:pt x="490220" y="87630"/>
                  </a:cubicBezTo>
                </a:path>
              </a:pathLst>
            </a:custGeom>
            <a:solidFill>
              <a:srgbClr val="0D99FF">
                <a:alpha val="34510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8" id="38"/>
          <p:cNvSpPr txBox="true"/>
          <p:nvPr/>
        </p:nvSpPr>
        <p:spPr>
          <a:xfrm rot="0">
            <a:off x="527569" y="147683"/>
            <a:ext cx="14322332" cy="120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  <a:spcBef>
                <a:spcPct val="0"/>
              </a:spcBef>
            </a:pPr>
            <a:r>
              <a:rPr lang="en-US" sz="7408">
                <a:solidFill>
                  <a:srgbClr val="F87320"/>
                </a:solidFill>
                <a:latin typeface="Montserrat"/>
                <a:ea typeface="Montserrat"/>
                <a:cs typeface="Montserrat"/>
                <a:sym typeface="Montserrat"/>
              </a:rPr>
              <a:t>Endogenous Thermo Therapy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DAGjAl6XHpQ</dc:identifier>
  <dcterms:modified xsi:type="dcterms:W3CDTF">2011-08-01T06:04:30Z</dcterms:modified>
  <cp:revision>1</cp:revision>
  <dc:title>Volant TRC Pro</dc:title>
</cp:coreProperties>
</file>