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38" d="100"/>
          <a:sy n="138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d311542e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d311542e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d3a244c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d3a244c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d3a244c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d3a244c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d3a244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d3a244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d3a244c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d3a244c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6d3a244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6d3a244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d3a244c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d3a244c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d3a244c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6d3a244c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d3a24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d3a244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d3a244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d3a244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d3a244c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d3a244c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d3a244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d3a244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d3a244c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d3a244c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d3a244c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d3a244c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d3a244c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6d3a244c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d3a244c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d3a244c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lg-ulb/creditcardfrau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Info: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Card Fraud Detection dataset by Kaggle: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Credit Card Fraud Detection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unbalanced dataset: only 0.172% transactions are TP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numerical inputs available: data transformed with PCA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Classification of data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with Undersampling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8825"/>
            <a:ext cx="3324100" cy="16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925" y="2016125"/>
            <a:ext cx="5814948" cy="21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with AdaBoost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7025"/>
            <a:ext cx="3383100" cy="1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750" y="2069813"/>
            <a:ext cx="5805124" cy="201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with AdaBoost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0" y="2098675"/>
            <a:ext cx="32209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100" y="1809575"/>
            <a:ext cx="5731400" cy="22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" y="2001325"/>
            <a:ext cx="31962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600" y="1780075"/>
            <a:ext cx="5802400" cy="18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17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00" y="752175"/>
            <a:ext cx="6281001" cy="42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and Random Forest work best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recall and balanced accuracies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Undersampling works better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features with little impact (RFE)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impact of AdaBoost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k-NN inefficient for this problem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the following techniques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Undersampling (Tomken Links)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Oversampling (SMOTE)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 (MLP)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mind: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652225"/>
            <a:ext cx="8520600" cy="29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look at balanced accuracy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Recall &gt; Precision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Overfitting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Oversampling or Undersampling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386675"/>
            <a:ext cx="8520600" cy="31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marL="59436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59436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 Data Result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075" y="1877900"/>
            <a:ext cx="34575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with Undersampling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2325"/>
            <a:ext cx="3589624" cy="24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625" y="1830925"/>
            <a:ext cx="5554376" cy="24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Base Model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675" y="1970088"/>
            <a:ext cx="41624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with Undersampling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125"/>
            <a:ext cx="34194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625" y="1889125"/>
            <a:ext cx="5549524" cy="19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with Recursive Feature Elimination (RFE)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1666925"/>
            <a:ext cx="32004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275" y="1666925"/>
            <a:ext cx="5595901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Base Model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6775"/>
            <a:ext cx="2842200" cy="16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850" y="1957075"/>
            <a:ext cx="5903451" cy="2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Techniques: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with Cross-Validation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5" y="2084400"/>
            <a:ext cx="2896325" cy="1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575" y="1656600"/>
            <a:ext cx="5655724" cy="27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On-screen Show (16:9)</PresentationFormat>
  <Paragraphs>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Dataset Info:</vt:lpstr>
      <vt:lpstr>Things to keep in mind:</vt:lpstr>
      <vt:lpstr>Machine Learning Techniques:</vt:lpstr>
      <vt:lpstr>Machine Learning Techniques:</vt:lpstr>
      <vt:lpstr>Machine Learning Techniques:</vt:lpstr>
      <vt:lpstr>Machine Learning Techniques:</vt:lpstr>
      <vt:lpstr>Machine Learning Techniques:</vt:lpstr>
      <vt:lpstr>Machine Learning Techniques:</vt:lpstr>
      <vt:lpstr>Machine Learning Techniques:</vt:lpstr>
      <vt:lpstr>Machine Learning Techniques:</vt:lpstr>
      <vt:lpstr>Machine Learning Techniques:</vt:lpstr>
      <vt:lpstr>Machine Learning Techniques:</vt:lpstr>
      <vt:lpstr>Machine Learning Techniques:</vt:lpstr>
      <vt:lpstr>Results:</vt:lpstr>
      <vt:lpstr>Conclusion:</vt:lpstr>
      <vt:lpstr>Future 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Info:</dc:title>
  <cp:lastModifiedBy>Yash Sanjay Sahasrabuddhe</cp:lastModifiedBy>
  <cp:revision>1</cp:revision>
  <dcterms:modified xsi:type="dcterms:W3CDTF">2020-10-23T00:13:06Z</dcterms:modified>
</cp:coreProperties>
</file>