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>
      <p:cViewPr varScale="1">
        <p:scale>
          <a:sx n="138" d="100"/>
          <a:sy n="138" d="100"/>
        </p:scale>
        <p:origin x="7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5baf4d9d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5baf4d9d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05baf4d9d_4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05baf4d9d_4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05baf4d9d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05baf4d9d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05baf4d9d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05baf4d9d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05baf4d9d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05baf4d9d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05baf4d9d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05baf4d9d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05baf4d9d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05baf4d9d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05baf4d9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05baf4d9d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05baf4d9d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05baf4d9d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05baf4d9d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05baf4d9d_1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05baf4d9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05baf4d9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05baf4d9d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05baf4d9d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05baf4d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05baf4d9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05baf4d9d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05baf4d9d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05baf4d9d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05baf4d9d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05baf4d9d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05baf4d9d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05baf4d9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05baf4d9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05baf4d9d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05baf4d9d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2a. MLP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Hyperparameter Tuning using Grid Search</a:t>
            </a:r>
            <a:endParaRPr sz="1600"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activations = ['tanh','identity','logistic','relu']</a:t>
            </a:r>
            <a:endParaRPr sz="1600"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solvers = ['lbfgs','sgd','adam']</a:t>
            </a:r>
            <a:endParaRPr sz="1600"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hidden_layers_sizes = [5,50,100,150]</a:t>
            </a:r>
            <a:endParaRPr sz="1600"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iterations = [100,150,200,250,300]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Combination of logistic activation and SGD solver gives worst result in this case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Hidden layer (3x, 2x, x) configuration gives best result in this case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Overall byte vector model works better than word2vec for this technique</a:t>
            </a:r>
            <a:endParaRPr sz="1600"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One vs Rest (Using Logistic Regression)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5" y="1194425"/>
            <a:ext cx="4301349" cy="30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4549" y="1194425"/>
            <a:ext cx="364841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One vs Rest (Using Logistic Regression)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50" y="1317925"/>
            <a:ext cx="3936774" cy="283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0499" y="1317925"/>
            <a:ext cx="4601803" cy="334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One vs Rest (using SVM)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Hyperparameter Tuning using Grid Search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kernels = ['linear', 'rbf', 'poly']</a:t>
            </a:r>
            <a:endParaRPr sz="1600"/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max_iter = [1500, 2000, 4000]</a:t>
            </a:r>
            <a:endParaRPr sz="1600"/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 = [0.001, 0.01, 0.05, 0.1, 0.5, 1]</a:t>
            </a:r>
            <a:endParaRPr sz="1600"/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random_state = [None, 42]</a:t>
            </a:r>
            <a:endParaRPr sz="1600"/>
          </a:p>
          <a:p>
            <a:pPr marL="457200" lvl="0" indent="-3302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Highest Accuracy of </a:t>
            </a:r>
            <a:r>
              <a:rPr lang="en" sz="1600" b="1"/>
              <a:t>91.57%</a:t>
            </a:r>
            <a:r>
              <a:rPr lang="en" sz="1600"/>
              <a:t> achieved using these parameters in </a:t>
            </a:r>
            <a:r>
              <a:rPr lang="en" sz="1600">
                <a:solidFill>
                  <a:srgbClr val="434343"/>
                </a:solidFill>
              </a:rPr>
              <a:t>One vs Rest (Using SVM)</a:t>
            </a:r>
            <a:endParaRPr sz="1600"/>
          </a:p>
        </p:txBody>
      </p:sp>
      <p:sp>
        <p:nvSpPr>
          <p:cNvPr id="151" name="Google Shape;15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CNN: Accuracy with features</a:t>
            </a: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Optimizer: [‘sgd’,’adam’]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Epochs: [100,200,300]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Best Possible Hyperparameters: optimizer: adam, epochs: 100, Accuracy: 95.42</a:t>
            </a:r>
            <a:endParaRPr sz="1400"/>
          </a:p>
        </p:txBody>
      </p:sp>
      <p:sp>
        <p:nvSpPr>
          <p:cNvPr id="158" name="Google Shape;15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394" y="2143725"/>
            <a:ext cx="4751199" cy="282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CNN: Accuracy with Word2Vec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Optimizer: [‘sgd’,’adam’]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Epochs: [100,200,300]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Best Possible Hyperparameters: optimizer: adam, epochs: 100, Accuracy: 91.71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166" name="Google Shape;16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650" y="2116225"/>
            <a:ext cx="5094649" cy="294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Keras Sequential model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Layers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InputLayer: </a:t>
            </a:r>
            <a:r>
              <a:rPr lang="en" sz="1600" b="1"/>
              <a:t>5600</a:t>
            </a:r>
            <a:r>
              <a:rPr lang="en" sz="1600"/>
              <a:t>x</a:t>
            </a:r>
            <a:r>
              <a:rPr lang="en" sz="1600" b="1"/>
              <a:t>1</a:t>
            </a:r>
            <a:r>
              <a:rPr lang="en" sz="1600"/>
              <a:t>x</a:t>
            </a:r>
            <a:r>
              <a:rPr lang="en" sz="1600" b="1"/>
              <a:t>328</a:t>
            </a:r>
            <a:endParaRPr sz="1600"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LSTM: </a:t>
            </a:r>
            <a:r>
              <a:rPr lang="en" sz="1600" b="1"/>
              <a:t>128 </a:t>
            </a:r>
            <a:r>
              <a:rPr lang="en" sz="1600"/>
              <a:t>neurons, </a:t>
            </a:r>
            <a:r>
              <a:rPr lang="en" sz="1600" b="1"/>
              <a:t>ReLU </a:t>
            </a:r>
            <a:r>
              <a:rPr lang="en" sz="1600"/>
              <a:t>activation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Dense: </a:t>
            </a:r>
            <a:r>
              <a:rPr lang="en" sz="1600" b="1"/>
              <a:t>10 </a:t>
            </a:r>
            <a:r>
              <a:rPr lang="en" sz="1600"/>
              <a:t>neurons, </a:t>
            </a:r>
            <a:r>
              <a:rPr lang="en" sz="1600" b="1"/>
              <a:t>ReLU </a:t>
            </a:r>
            <a:r>
              <a:rPr lang="en" sz="1600"/>
              <a:t>activation, </a:t>
            </a:r>
            <a:r>
              <a:rPr lang="en" sz="1600" b="1"/>
              <a:t>Uniform </a:t>
            </a:r>
            <a:r>
              <a:rPr lang="en" sz="1600"/>
              <a:t>kernel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Dropout: </a:t>
            </a:r>
            <a:r>
              <a:rPr lang="en" sz="1600" b="1"/>
              <a:t>20%</a:t>
            </a:r>
            <a:endParaRPr sz="1600"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Dense: </a:t>
            </a:r>
            <a:r>
              <a:rPr lang="en" sz="1600" b="1"/>
              <a:t>7 </a:t>
            </a:r>
            <a:r>
              <a:rPr lang="en" sz="1600"/>
              <a:t>neurons, </a:t>
            </a:r>
            <a:r>
              <a:rPr lang="en" sz="1600" b="1"/>
              <a:t>Softmax </a:t>
            </a:r>
            <a:r>
              <a:rPr lang="en" sz="1600"/>
              <a:t>activation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Compiled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Optimizer: </a:t>
            </a:r>
            <a:r>
              <a:rPr lang="en" sz="1600" b="1"/>
              <a:t>Adam</a:t>
            </a:r>
            <a:endParaRPr sz="1600"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Loss: </a:t>
            </a:r>
            <a:r>
              <a:rPr lang="en" sz="1600" b="1"/>
              <a:t>Mean-squared error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Fit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Epochs: </a:t>
            </a:r>
            <a:r>
              <a:rPr lang="en" sz="1600" b="1"/>
              <a:t>250</a:t>
            </a:r>
            <a:r>
              <a:rPr lang="en" sz="1600"/>
              <a:t>, batch size </a:t>
            </a:r>
            <a:r>
              <a:rPr lang="en" sz="1600" b="1"/>
              <a:t>32</a:t>
            </a:r>
            <a:endParaRPr sz="1600"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Validation split: </a:t>
            </a:r>
            <a:r>
              <a:rPr lang="en" sz="1600" b="1"/>
              <a:t>10%</a:t>
            </a:r>
            <a:endParaRPr sz="1600" b="1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74" name="Google Shape;17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LSTM: With features</a:t>
            </a:r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Accuracy: 83.57%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Trend of training step quite closely followed by the validation step</a:t>
            </a:r>
            <a:endParaRPr sz="1600"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2150200"/>
            <a:ext cx="3807497" cy="254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797" y="2150200"/>
            <a:ext cx="3825588" cy="25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LSTM: with Word2Vec</a:t>
            </a:r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Accuracy: 90.28%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Trend of training step not followed for validation step</a:t>
            </a:r>
            <a:endParaRPr sz="1600"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00" y="2225225"/>
            <a:ext cx="3716028" cy="254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903" y="2278800"/>
            <a:ext cx="3778998" cy="25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Conclusion</a:t>
            </a:r>
            <a:endParaRPr sz="2800"/>
          </a:p>
        </p:txBody>
      </p:sp>
      <p:sp>
        <p:nvSpPr>
          <p:cNvPr id="198" name="Google Shape;198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5244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Word2Vec features perform poorly as dataset for most techniques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Renos Family consistently the most misclassified family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Results for Random Forest classifier compete with MLP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Random Forest classifier chosen for classifying unlabelled data</a:t>
            </a:r>
            <a:endParaRPr sz="1400"/>
          </a:p>
        </p:txBody>
      </p:sp>
      <p:sp>
        <p:nvSpPr>
          <p:cNvPr id="199" name="Google Shape;19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800" y="1222649"/>
            <a:ext cx="4972350" cy="24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MLP: Accuracy With Features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Best Accuracy Parameters: solver: ‘lbfgs‘, activation: ‘tanh’, iterations: ‘150’ , hidden_layer_sizes: (450,300,150)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Accuracy: 96.00%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75" y="2427825"/>
            <a:ext cx="3854292" cy="254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2792" y="2427825"/>
            <a:ext cx="2919457" cy="25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MLP: Accuracy with Word2Vec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Best Accuracy Parameters: solver: ‘lbfgs‘, activation: logistic, iterations: ‘250’ , hidden_layer_sizes: (300,200,100)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Accuracy: 93.14%</a:t>
            </a:r>
            <a:endParaRPr sz="1400"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200" y="2427825"/>
            <a:ext cx="4012902" cy="254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3427" y="2427825"/>
            <a:ext cx="2837042" cy="254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2b. Random Forest 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Hyperparameter Tuning using Grid Search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decision_trees = [50,75,100,125,150,175,200]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criterion = ['entropy','gini']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features = ['auto','log2']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Increasing depth gave increasing accuracy - chance of overfitting so used default value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Increasing number of leaves gave decreasing accuracy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Overall byte vector model works better than word2vec for this technique</a:t>
            </a:r>
            <a:endParaRPr sz="1600"/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Forest: Accuracy with Features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Best Accuracy Parameters: criterion: entropy, Feature: ‘log2’, n_estimators: ‘50’ 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Accuracy: 96.57%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50" y="1985025"/>
            <a:ext cx="4143459" cy="298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6884" y="1985025"/>
            <a:ext cx="3332042" cy="298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Random Forest: Accuracy with Word2Vec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Best Accuracy Parameters: criterion: ‘gini’, Feature: ‘log2’, n_estimators: 200 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Accuracy: 93.28%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00" y="1857175"/>
            <a:ext cx="3805600" cy="305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7650" y="1933125"/>
            <a:ext cx="3175851" cy="290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One vs Rest (using Logistic Regression)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Hyperparameter Tuning using Grid Search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solver = ['newton-cg', 'lbfgs']</a:t>
            </a:r>
            <a:endParaRPr sz="1800"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max_iter = [500, 1000, 750, 2000, 3000]</a:t>
            </a:r>
            <a:endParaRPr sz="1800"/>
          </a:p>
          <a:p>
            <a:pPr marL="914400" lvl="1" indent="-317500" algn="l" rtl="0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n" sz="1800"/>
              <a:t>C = [0.001, 0.01, 0.5, 1, 0.05]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vs Rest (using Logistic Regression)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Best Hyperparameters achieved after Grid Search were found to be  -</a:t>
            </a:r>
            <a:endParaRPr sz="1400"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solver = ‘newton-cg’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max_iter = 500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 = 1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random_state = 42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Highest Accuracy of </a:t>
            </a:r>
            <a:r>
              <a:rPr lang="en" sz="1400" b="1"/>
              <a:t>94.28%</a:t>
            </a:r>
            <a:r>
              <a:rPr lang="en" sz="1400"/>
              <a:t> achieved using these parameters in </a:t>
            </a:r>
            <a:r>
              <a:rPr lang="en" sz="1400">
                <a:solidFill>
                  <a:srgbClr val="434343"/>
                </a:solidFill>
              </a:rPr>
              <a:t>One vs Rest (Using Logistic Regression).</a:t>
            </a:r>
            <a:endParaRPr sz="2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454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vs Rest (Using Logistic Regression)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320350"/>
            <a:ext cx="5478525" cy="302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660175" y="4374925"/>
            <a:ext cx="7459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Renos was getting most misclassified. Byte feature models performed better than Word2Vec models.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</Words>
  <Application>Microsoft Macintosh PowerPoint</Application>
  <PresentationFormat>On-screen Show (16:9)</PresentationFormat>
  <Paragraphs>103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2a. MLP</vt:lpstr>
      <vt:lpstr>MLP: Accuracy With Features</vt:lpstr>
      <vt:lpstr>MLP: Accuracy with Word2Vec</vt:lpstr>
      <vt:lpstr>2b. Random Forest </vt:lpstr>
      <vt:lpstr>Random Forest: Accuracy with Features</vt:lpstr>
      <vt:lpstr>Random Forest: Accuracy with Word2Vec</vt:lpstr>
      <vt:lpstr>One vs Rest (using Logistic Regression) </vt:lpstr>
      <vt:lpstr>One vs Rest (using Logistic Regression)</vt:lpstr>
      <vt:lpstr>One vs Rest (Using Logistic Regression)</vt:lpstr>
      <vt:lpstr>One vs Rest (Using Logistic Regression) </vt:lpstr>
      <vt:lpstr>One vs Rest (Using Logistic Regression) </vt:lpstr>
      <vt:lpstr>One vs Rest (using SVM) </vt:lpstr>
      <vt:lpstr>CNN: Accuracy with features</vt:lpstr>
      <vt:lpstr>CNN: Accuracy with Word2Vec </vt:lpstr>
      <vt:lpstr>LSTM</vt:lpstr>
      <vt:lpstr>LSTM: With features</vt:lpstr>
      <vt:lpstr>LSTM: with Word2Vec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2a. MLP</dc:title>
  <cp:lastModifiedBy>Yash Sanjay Sahasrabuddhe</cp:lastModifiedBy>
  <cp:revision>1</cp:revision>
  <dcterms:modified xsi:type="dcterms:W3CDTF">2020-10-23T00:10:43Z</dcterms:modified>
</cp:coreProperties>
</file>