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tags+xml" PartName="/ppt/tags/tag2.xml"/>
  <Override ContentType="application/vnd.openxmlformats-officedocument.presentationml.tags+xml" PartName="/ppt/tags/tag1.xml"/>
  <Override ContentType="application/vnd.openxmlformats-officedocument.presentationml.tags+xml" PartName="/ppt/tags/tag3.xml"/>
  <Override ContentType="application/vnd.openxmlformats-officedocument.presentationml.tags+xml" PartName="/ppt/tags/tag4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9144000" cy="5143500"/>
  <p:defaultTextStyle>
    <a:defPPr lvl="0">
      <a:defRPr lang="en-US"/>
    </a:defPPr>
    <a:lvl1pPr lvl="0" marL="0" rtl="0" algn="l">
      <a:defRPr dirty="0" lang="en-US" sz="1800">
        <a:solidFill>
          <a:schemeClr val="tx1"/>
        </a:solidFill>
        <a:latin typeface="+mn-lt"/>
      </a:defRPr>
    </a:lvl1pPr>
    <a:lvl2pPr lvl="1" marL="457200" rtl="0" algn="l">
      <a:defRPr dirty="0" lang="en-US" sz="1800">
        <a:solidFill>
          <a:schemeClr val="tx1"/>
        </a:solidFill>
        <a:latin typeface="+mn-lt"/>
      </a:defRPr>
    </a:lvl2pPr>
    <a:lvl3pPr lvl="2" marL="914400" rtl="0" algn="l">
      <a:defRPr dirty="0" lang="en-US" sz="1800">
        <a:solidFill>
          <a:schemeClr val="tx1"/>
        </a:solidFill>
        <a:latin typeface="+mn-lt"/>
      </a:defRPr>
    </a:lvl3pPr>
    <a:lvl4pPr lvl="3" marL="1371600" rtl="0" algn="l">
      <a:defRPr dirty="0" lang="en-US" sz="1800">
        <a:solidFill>
          <a:schemeClr val="tx1"/>
        </a:solidFill>
        <a:latin typeface="+mn-lt"/>
      </a:defRPr>
    </a:lvl4pPr>
    <a:lvl5pPr lvl="4" marL="1828800" rtl="0" algn="l">
      <a:defRPr dirty="0" lang="en-US" sz="1800">
        <a:solidFill>
          <a:schemeClr val="tx1"/>
        </a:solidFill>
        <a:latin typeface="+mn-lt"/>
      </a:defRPr>
    </a:lvl5pPr>
    <a:lvl6pPr lvl="5" marL="2286000" rtl="0" algn="l">
      <a:defRPr dirty="0" lang="en-US" sz="1800">
        <a:solidFill>
          <a:schemeClr val="tx1"/>
        </a:solidFill>
        <a:latin typeface="+mn-lt"/>
      </a:defRPr>
    </a:lvl6pPr>
    <a:lvl7pPr lvl="6" marL="2743200" rtl="0" algn="l">
      <a:defRPr dirty="0" lang="en-US" sz="1800">
        <a:solidFill>
          <a:schemeClr val="tx1"/>
        </a:solidFill>
        <a:latin typeface="+mn-lt"/>
      </a:defRPr>
    </a:lvl7pPr>
    <a:lvl8pPr lvl="7" marL="3200400" rtl="0" algn="l">
      <a:defRPr dirty="0" lang="en-US" sz="1800">
        <a:solidFill>
          <a:schemeClr val="tx1"/>
        </a:solidFill>
        <a:latin typeface="+mn-lt"/>
      </a:defRPr>
    </a:lvl8pPr>
    <a:lvl9pPr lvl="8" marL="3657600" rtl="0" algn="l">
      <a:defRPr dirty="0" lang="en-US" sz="1800">
        <a:solidFill>
          <a:schemeClr val="tx1"/>
        </a:solidFill>
        <a:latin typeface="+mn-lt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!-- $Id$ -->
</file>

<file path=ppt/slideLayouts/_rels/slideLayout1.xml.rels><?xml version="1.0" encoding="UTF-8"?><Relationships xmlns="http://schemas.openxmlformats.org/package/2006/relationships"><Relationship Id="rId2" Target="../media/image3.png" Type="http://schemas.openxmlformats.org/officeDocument/2006/relationships/image"/><Relationship Id="rId3" Target="../media/image5.png" Type="http://schemas.openxmlformats.org/officeDocument/2006/relationships/image"/><Relationship Id="rId4" Target="../tags/tag1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10.xml.rels><?xml version="1.0" encoding="UTF-8"?><Relationships xmlns="http://schemas.openxmlformats.org/package/2006/relationships"><Relationship Id="rId2" Target="../media/image20.png" Type="http://schemas.openxmlformats.org/officeDocument/2006/relationships/image"/><Relationship Id="rId3" Target="../media/image19.png" Type="http://schemas.openxmlformats.org/officeDocument/2006/relationships/image"/><Relationship Id="rId4" Target="../tags/tag3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11.xml.rels><?xml version="1.0" encoding="UTF-8"?><Relationships xmlns="http://schemas.openxmlformats.org/package/2006/relationships"><Relationship Id="rId2" Target="../media/image21.png" Type="http://schemas.openxmlformats.org/officeDocument/2006/relationships/image"/><Relationship Id="rId3" Target="../media/image22.png" Type="http://schemas.openxmlformats.org/officeDocument/2006/relationships/image"/><Relationship Id="rId4" Target="../tags/tag4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2.xml.rels><?xml version="1.0" encoding="UTF-8"?><Relationships xmlns="http://schemas.openxmlformats.org/package/2006/relationships"><Relationship Id="rId2" Target="../media/image9.png" Type="http://schemas.openxmlformats.org/officeDocument/2006/relationships/image"/><Relationship Id="rId3" Target="../media/image4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3.xml.rels><?xml version="1.0" encoding="UTF-8"?><Relationships xmlns="http://schemas.openxmlformats.org/package/2006/relationships"><Relationship Id="rId2" Target="../media/image6.png" Type="http://schemas.openxmlformats.org/officeDocument/2006/relationships/image"/><Relationship Id="rId3" Target="../tags/tag2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4.xml.rels><?xml version="1.0" encoding="UTF-8"?><Relationships xmlns="http://schemas.openxmlformats.org/package/2006/relationships"><Relationship Id="rId2" Target="../media/image10.png" Type="http://schemas.openxmlformats.org/officeDocument/2006/relationships/image"/><Relationship Id="rId3" Target="../media/image11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5.xml.rels><?xml version="1.0" encoding="UTF-8"?><Relationships xmlns="http://schemas.openxmlformats.org/package/2006/relationships"><Relationship Id="rId2" Target="../media/image13.png" Type="http://schemas.openxmlformats.org/officeDocument/2006/relationships/image"/><Relationship Id="rId3" Target="../media/image12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6.xml.rels><?xml version="1.0" encoding="UTF-8"?><Relationships xmlns="http://schemas.openxmlformats.org/package/2006/relationships"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7.xml.rels><?xml version="1.0" encoding="UTF-8"?><Relationships xmlns="http://schemas.openxmlformats.org/package/2006/relationships"><Relationship Id="rId2" Target="../media/image14.png" Type="http://schemas.openxmlformats.org/officeDocument/2006/relationships/image"/><Relationship Id="rId3" Target="../media/image15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8.xml.rels><?xml version="1.0" encoding="UTF-8"?><Relationships xmlns="http://schemas.openxmlformats.org/package/2006/relationships"><Relationship Id="rId2" Target="../media/image16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9.xml.rels><?xml version="1.0" encoding="UTF-8"?><Relationships xmlns="http://schemas.openxmlformats.org/package/2006/relationships"><Relationship Id="rId2" Target="../media/image17.png" Type="http://schemas.openxmlformats.org/officeDocument/2006/relationships/image"/><Relationship Id="rId3" Target="../media/image18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 rot="0">
            <a:off x="885825" y="1560361"/>
            <a:ext cx="7362415" cy="1093813"/>
          </a:xfrm>
          <a:prstGeom prst="rect">
            <a:avLst/>
          </a:prstGeom>
        </p:spPr>
        <p:txBody>
          <a:bodyPr anchor="b" rtlCol="0" vert="horz"/>
          <a:lstStyle>
            <a:lvl1pPr algn="ctr" lvl="0">
              <a:lnSpc>
                <a:spcPct val="100000"/>
              </a:lnSpc>
              <a:defRPr b="1" baseline="0" cap="all" dirty="0" i="0" lang="en-US" spc="150" sz="4400">
                <a:solidFill>
                  <a:schemeClr val="tx2"/>
                </a:solidFill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Subtitle 2"/>
          <p:cNvSpPr>
            <a:spLocks noGrp="true"/>
          </p:cNvSpPr>
          <p:nvPr>
            <p:ph idx="1" type="subTitle"/>
          </p:nvPr>
        </p:nvSpPr>
        <p:spPr>
          <a:xfrm rot="0">
            <a:off x="885825" y="2654174"/>
            <a:ext cx="7362415" cy="431925"/>
          </a:xfrm>
          <a:prstGeom prst="rect">
            <a:avLst/>
          </a:prstGeom>
        </p:spPr>
        <p:txBody>
          <a:bodyPr anchor="t" lIns="91440" rtlCol="0" vert="horz">
            <a:noAutofit/>
          </a:bodyPr>
          <a:lstStyle>
            <a:lvl1pPr algn="ctr" indent="0" lvl="0" marL="0">
              <a:lnSpc>
                <a:spcPct val="100000"/>
              </a:lnSpc>
              <a:spcBef>
                <a:spcPts val="0"/>
              </a:spcBef>
              <a:buNone/>
              <a:defRPr baseline="0" cap="all" dirty="0" i="0" lang="en-US" sz="1600">
                <a:solidFill>
                  <a:schemeClr val="accent1"/>
                </a:solidFill>
                <a:latin typeface="Dosis-medium"/>
              </a:defRPr>
            </a:lvl1pPr>
            <a:lvl2pPr algn="ctr" indent="0" lvl="1" marL="4572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algn="ctr" indent="0" lvl="2" marL="9144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algn="ctr" indent="0" lvl="3" marL="13716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algn="ctr" indent="0" lvl="4" marL="18288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algn="ctr" indent="0" lvl="5" marL="22860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algn="ctr" indent="0" lvl="6" marL="27432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algn="ctr" indent="0" lvl="7" marL="32004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algn="ctr" indent="0" lvl="8" marL="36576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/>
            <a:r>
              <a:rPr dirty="0" lang="en-US"/>
              <a:t>Click to edit Master subtitle style</a:t>
            </a:r>
            <a:endParaRPr dirty="0" lang="en-US"/>
          </a:p>
        </p:txBody>
      </p:sp>
      <p:sp>
        <p:nvSpPr>
          <p:cNvPr id="4" name="Slide Number Placeholder 5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fld id="{4A930086-5179-430D-A16C-6DB70F545F71}" type="slidenum"/>
            <a:endParaRPr dirty="0" lang="en-US"/>
          </a:p>
        </p:txBody>
      </p:sp>
      <p:sp>
        <p:nvSpPr>
          <p:cNvPr id="5" name="Footer Placeholder 4"/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6" name="Date Placeholder 3"/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pic>
        <p:nvPicPr>
          <p:cNvPr id="7" name=""/>
          <p:cNvPicPr>
            <a:picLocks noChangeAspect="true"/>
          </p:cNvPicPr>
          <p:nvPr/>
        </p:nvPicPr>
        <p:blipFill>
          <a:blip r:embed="rId2"/>
          <a:srcRect b="0" l="410" r="0" t="0"/>
          <a:stretch>
            <a:fillRect/>
          </a:stretch>
        </p:blipFill>
        <p:spPr>
          <a:xfrm flipH="false" flipV="false">
            <a:off x="2812066" y="403571"/>
            <a:ext cx="6331933" cy="1173506"/>
          </a:xfrm>
          <a:prstGeom prst="rect">
            <a:avLst/>
          </a:prstGeom>
        </p:spPr>
      </p:pic>
      <p:pic>
        <p:nvPicPr>
          <p:cNvPr id="8" name=""/>
          <p:cNvPicPr>
            <a:picLocks noChangeAspect="true"/>
          </p:cNvPicPr>
          <p:nvPr/>
        </p:nvPicPr>
        <p:blipFill>
          <a:blip r:embed="rId3"/>
          <a:srcRect b="0" l="410" r="0" t="0"/>
          <a:stretch>
            <a:fillRect/>
          </a:stretch>
        </p:blipFill>
        <p:spPr>
          <a:xfrm flipH="true" flipV="true" rot="0">
            <a:off x="0" y="3724275"/>
            <a:ext cx="6331933" cy="1173506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Layout>
</file>

<file path=ppt/slideLayouts/slideLayout10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 rot="0">
            <a:off x="571500" y="571500"/>
            <a:ext cx="8001000" cy="571500"/>
          </a:xfrm>
          <a:prstGeom prst="rect">
            <a:avLst/>
          </a:prstGeom>
          <a:noFill/>
          <a:ln cap="flat" w="9525">
            <a:noFill/>
            <a:prstDash val="solid"/>
            <a:round/>
          </a:ln>
        </p:spPr>
        <p:txBody>
          <a:bodyPr rtlCol="0"/>
          <a:lstStyle>
            <a:lvl1pPr algn="ctr"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"/>
          <p:cNvSpPr/>
          <p:nvPr>
            <p:ph idx="1" type="pic"/>
          </p:nvPr>
        </p:nvSpPr>
        <p:spPr>
          <a:xfrm flipH="false" flipV="false" rot="0">
            <a:off x="704850" y="1439533"/>
            <a:ext cx="2381250" cy="2381250"/>
          </a:xfrm>
          <a:prstGeom prst="rect">
            <a:avLst/>
          </a:prstGeom>
        </p:spPr>
        <p:txBody>
          <a:bodyPr rtlCol="0"/>
          <a:lstStyle/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4" name="Content Placeholder 2"/>
          <p:cNvSpPr>
            <a:spLocks noGrp="true"/>
          </p:cNvSpPr>
          <p:nvPr>
            <p:ph idx="2" type="body"/>
          </p:nvPr>
        </p:nvSpPr>
        <p:spPr>
          <a:xfrm rot="0">
            <a:off x="600075" y="3924300"/>
            <a:ext cx="2571750" cy="666750"/>
          </a:xfrm>
          <a:prstGeom prst="rect">
            <a:avLst/>
          </a:prstGeom>
          <a:solidFill>
            <a:schemeClr val="accent1"/>
          </a:solidFill>
        </p:spPr>
        <p:txBody>
          <a:bodyPr anchor="ctr" rtlCol="0" vert="horz">
            <a:normAutofit/>
          </a:bodyPr>
          <a:lstStyle>
            <a:lvl1pPr algn="ctr" indent="0" lvl="0" marL="0">
              <a:lnSpc>
                <a:spcPct val="100000"/>
              </a:lnSpc>
              <a:buFont typeface="Arial"/>
              <a:buNone/>
              <a:defRPr dirty="0" lang="en-US" sz="1400">
                <a:solidFill>
                  <a:srgbClr val="ffffff"/>
                </a:solidFill>
                <a:latin typeface="+mn-lt"/>
              </a:defRPr>
            </a:lvl1pPr>
            <a:lvl2pPr lvl="1">
              <a:lnSpc>
                <a:spcPct val="129999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dirty="0" i="0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hidden="false" id="5" name="Content Placeholder 2"/>
          <p:cNvSpPr>
            <a:spLocks noGrp="true"/>
          </p:cNvSpPr>
          <p:nvPr>
            <p:ph idx="3" type="body"/>
          </p:nvPr>
        </p:nvSpPr>
        <p:spPr>
          <a:xfrm rot="0">
            <a:off x="3295650" y="1352550"/>
            <a:ext cx="2571750" cy="666750"/>
          </a:xfrm>
          <a:prstGeom prst="rect">
            <a:avLst/>
          </a:prstGeom>
          <a:solidFill>
            <a:schemeClr val="accent1"/>
          </a:solidFill>
        </p:spPr>
        <p:txBody>
          <a:bodyPr anchor="ctr" rtlCol="0" vert="horz">
            <a:normAutofit/>
          </a:bodyPr>
          <a:lstStyle>
            <a:lvl1pPr algn="ctr" indent="0" lvl="0" marL="0">
              <a:lnSpc>
                <a:spcPct val="100000"/>
              </a:lnSpc>
              <a:buFont typeface="Arial"/>
              <a:buNone/>
              <a:defRPr b="0" dirty="0" lang="en-US" sz="1400">
                <a:solidFill>
                  <a:srgbClr val="ffffff"/>
                </a:solidFill>
                <a:latin typeface="+mn-lt"/>
              </a:defRPr>
            </a:lvl1pPr>
            <a:lvl2pPr lvl="1">
              <a:lnSpc>
                <a:spcPct val="129999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dirty="0" i="0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hidden="false" id="6" name="Picture Placeholder 2"/>
          <p:cNvSpPr>
            <a:spLocks noGrp="true"/>
          </p:cNvSpPr>
          <p:nvPr>
            <p:ph idx="4" type="pic"/>
          </p:nvPr>
        </p:nvSpPr>
        <p:spPr>
          <a:xfrm rot="0">
            <a:off x="3400425" y="2114550"/>
            <a:ext cx="2381250" cy="2381250"/>
          </a:xfrm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hidden="false" id="7" name="Picture Placeholder 2"/>
          <p:cNvSpPr>
            <a:spLocks noGrp="true"/>
          </p:cNvSpPr>
          <p:nvPr>
            <p:ph idx="5" type="pic"/>
          </p:nvPr>
        </p:nvSpPr>
        <p:spPr>
          <a:xfrm rot="0">
            <a:off x="6038850" y="1447800"/>
            <a:ext cx="2381250" cy="2381250"/>
          </a:xfrm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hidden="false" id="8" name="Content Placeholder 2"/>
          <p:cNvSpPr>
            <a:spLocks noGrp="true"/>
          </p:cNvSpPr>
          <p:nvPr>
            <p:ph idx="6" type="body"/>
          </p:nvPr>
        </p:nvSpPr>
        <p:spPr>
          <a:xfrm rot="0">
            <a:off x="5953125" y="3924300"/>
            <a:ext cx="2560032" cy="666750"/>
          </a:xfrm>
          <a:prstGeom prst="rect">
            <a:avLst/>
          </a:prstGeom>
          <a:solidFill>
            <a:schemeClr val="accent1"/>
          </a:solidFill>
        </p:spPr>
        <p:txBody>
          <a:bodyPr anchor="ctr" rtlCol="0" vert="horz">
            <a:normAutofit/>
          </a:bodyPr>
          <a:lstStyle>
            <a:lvl1pPr algn="ctr" indent="0" lvl="0" marL="0">
              <a:lnSpc>
                <a:spcPct val="100000"/>
              </a:lnSpc>
              <a:buFont typeface="Arial"/>
              <a:buNone/>
              <a:defRPr b="0" dirty="0" lang="en-US" sz="1400">
                <a:solidFill>
                  <a:srgbClr val="ffffff"/>
                </a:solidFill>
                <a:latin typeface="+mn-lt"/>
              </a:defRPr>
            </a:lvl1pPr>
            <a:lvl2pPr lvl="1">
              <a:lnSpc>
                <a:spcPct val="129999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dirty="0" i="0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9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10" name="Footer Placeholder 3"/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1" name="Slide Number Placeholder 4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fld id="{38CDECE1-BF1A-459E-95B1-FACEA433B580}" type="slidenum"/>
            <a:endParaRPr dirty="0" lang="en-US"/>
          </a:p>
        </p:txBody>
      </p:sp>
      <p:pic>
        <p:nvPicPr>
          <p:cNvPr id="12" name=""/>
          <p:cNvPicPr>
            <a:picLocks noChangeAspect="true"/>
          </p:cNvPicPr>
          <p:nvPr/>
        </p:nvPicPr>
        <p:blipFill>
          <a:blip r:embed="rId2"/>
          <a:srcRect b="0" l="750" r="0" t="0"/>
          <a:stretch>
            <a:fillRect/>
          </a:stretch>
        </p:blipFill>
        <p:spPr>
          <a:xfrm flipH="true" flipV="true" rot="0">
            <a:off x="0" y="4473814"/>
            <a:ext cx="3290309" cy="660991"/>
          </a:xfrm>
          <a:prstGeom prst="rect">
            <a:avLst/>
          </a:prstGeom>
        </p:spPr>
      </p:pic>
      <p:pic>
        <p:nvPicPr>
          <p:cNvPr id="13" name=""/>
          <p:cNvPicPr>
            <a:picLocks noChangeAspect="true"/>
          </p:cNvPicPr>
          <p:nvPr/>
        </p:nvPicPr>
        <p:blipFill>
          <a:blip r:embed="rId3"/>
          <a:srcRect b="0" l="750" r="0" t="0"/>
          <a:stretch>
            <a:fillRect/>
          </a:stretch>
        </p:blipFill>
        <p:spPr>
          <a:xfrm flipH="false" flipV="false" rot="0">
            <a:off x="5853690" y="0"/>
            <a:ext cx="3290309" cy="660991"/>
          </a:xfrm>
          <a:prstGeom prst="rect">
            <a:avLst/>
          </a:prstGeom>
        </p:spPr>
      </p:pic>
      <p:sp>
        <p:nvSpPr>
          <p:cNvPr id="14" name=""/>
          <p:cNvSpPr/>
          <p:nvPr/>
        </p:nvSpPr>
        <p:spPr>
          <a:xfrm flipH="false" flipV="false" rot="0">
            <a:off x="5934074" y="1352550"/>
            <a:ext cx="2581314" cy="25720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dir="0" dist="9525">
              <a:srgbClr val="3f3f3f">
                <a:alpha val="8999"/>
              </a:srgbClr>
            </a:outerShdw>
          </a:effectLst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5" name=""/>
          <p:cNvSpPr/>
          <p:nvPr/>
        </p:nvSpPr>
        <p:spPr>
          <a:xfrm flipH="false" flipV="false" rot="0">
            <a:off x="3286125" y="2019300"/>
            <a:ext cx="2581314" cy="25720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dir="0" dist="9525">
              <a:srgbClr val="3f3f3f">
                <a:alpha val="8999"/>
              </a:srgbClr>
            </a:outerShdw>
          </a:effectLst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6" name=""/>
          <p:cNvSpPr/>
          <p:nvPr/>
        </p:nvSpPr>
        <p:spPr>
          <a:xfrm flipH="false" flipV="false" rot="0">
            <a:off x="600075" y="1352550"/>
            <a:ext cx="2581314" cy="25720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dir="0" dist="9525">
              <a:srgbClr val="3f3f3f">
                <a:alpha val="8999"/>
              </a:srgbClr>
            </a:outerShdw>
          </a:effectLst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</p:spTree>
    <p:custDataLst>
      <p:tags r:id="rId4"/>
    </p:custDataLst>
  </p:cSld>
  <p:clrMapOvr>
    <a:masterClrMapping/>
  </p:clrMapOvr>
</p:sldLayout>
</file>

<file path=ppt/slideLayouts/slideLayout11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true"/>
          </p:cNvPicPr>
          <p:nvPr/>
        </p:nvPicPr>
        <p:blipFill>
          <a:blip r:embed="rId2"/>
          <a:srcRect b="0" l="750" r="0" t="0"/>
          <a:stretch>
            <a:fillRect/>
          </a:stretch>
        </p:blipFill>
        <p:spPr>
          <a:xfrm flipH="false" flipV="false" rot="0">
            <a:off x="5853690" y="0"/>
            <a:ext cx="3290309" cy="660991"/>
          </a:xfrm>
          <a:prstGeom prst="rect">
            <a:avLst/>
          </a:prstGeom>
        </p:spPr>
      </p:pic>
      <p:pic>
        <p:nvPicPr>
          <p:cNvPr id="3" name=""/>
          <p:cNvPicPr>
            <a:picLocks noChangeAspect="true"/>
          </p:cNvPicPr>
          <p:nvPr/>
        </p:nvPicPr>
        <p:blipFill>
          <a:blip r:embed="rId3"/>
          <a:srcRect b="0" l="750" r="0" t="0"/>
          <a:stretch>
            <a:fillRect/>
          </a:stretch>
        </p:blipFill>
        <p:spPr>
          <a:xfrm flipH="true" flipV="true" rot="0">
            <a:off x="0" y="4473814"/>
            <a:ext cx="3290309" cy="660991"/>
          </a:xfrm>
          <a:prstGeom prst="rect">
            <a:avLst/>
          </a:prstGeom>
        </p:spPr>
      </p:pic>
      <p:sp>
        <p:nvSpPr>
          <p:cNvPr id="4" name="Title 1"/>
          <p:cNvSpPr>
            <a:spLocks noGrp="true"/>
          </p:cNvSpPr>
          <p:nvPr>
            <p:ph type="title"/>
          </p:nvPr>
        </p:nvSpPr>
        <p:spPr>
          <a:xfrm rot="0">
            <a:off x="571500" y="572099"/>
            <a:ext cx="8001000" cy="571500"/>
          </a:xfrm>
          <a:prstGeom prst="rect">
            <a:avLst/>
          </a:prstGeom>
        </p:spPr>
        <p:txBody>
          <a:bodyPr rtlCol="0"/>
          <a:lstStyle>
            <a:lvl1pPr algn="ctr"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5" name="Picture Placeholder 2"/>
          <p:cNvSpPr>
            <a:spLocks noGrp="true"/>
          </p:cNvSpPr>
          <p:nvPr>
            <p:ph idx="1" type="pic"/>
          </p:nvPr>
        </p:nvSpPr>
        <p:spPr>
          <a:xfrm rot="0">
            <a:off x="631280" y="1276350"/>
            <a:ext cx="1905000" cy="3286125"/>
          </a:xfrm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6" name="Picture Placeholder 2"/>
          <p:cNvSpPr>
            <a:spLocks noGrp="true"/>
          </p:cNvSpPr>
          <p:nvPr>
            <p:ph idx="2" type="pic"/>
          </p:nvPr>
        </p:nvSpPr>
        <p:spPr>
          <a:xfrm rot="0">
            <a:off x="2607379" y="1276350"/>
            <a:ext cx="1905000" cy="3286125"/>
          </a:xfrm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7" name="Picture Placeholder 2"/>
          <p:cNvSpPr>
            <a:spLocks noGrp="true"/>
          </p:cNvSpPr>
          <p:nvPr>
            <p:ph idx="3" type="pic"/>
          </p:nvPr>
        </p:nvSpPr>
        <p:spPr>
          <a:xfrm rot="0">
            <a:off x="4610259" y="1276350"/>
            <a:ext cx="1905000" cy="3286125"/>
          </a:xfrm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8" name="Picture Placeholder 2"/>
          <p:cNvSpPr>
            <a:spLocks noGrp="true"/>
          </p:cNvSpPr>
          <p:nvPr>
            <p:ph idx="4" type="pic"/>
          </p:nvPr>
        </p:nvSpPr>
        <p:spPr>
          <a:xfrm rot="0">
            <a:off x="6629081" y="1276350"/>
            <a:ext cx="1905000" cy="3286125"/>
          </a:xfrm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9" name="Slide Number Placeholder 4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fld id="{D09BA5C1-2C44-422A-815C-E67026954C09}" type="slidenum"/>
            <a:endParaRPr dirty="0" lang="en-US"/>
          </a:p>
        </p:txBody>
      </p:sp>
      <p:sp>
        <p:nvSpPr>
          <p:cNvPr id="10" name="Footer Placeholder 3"/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1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custDataLst>
      <p:tags r:id="rId4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Content Placeholder 2"/>
          <p:cNvSpPr>
            <a:spLocks noGrp="true"/>
          </p:cNvSpPr>
          <p:nvPr>
            <p:ph/>
          </p:nvPr>
        </p:nvSpPr>
        <p:spPr/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3" name="Title 7"/>
          <p:cNvSpPr>
            <a:spLocks noGrp="true"/>
          </p:cNvSpPr>
          <p:nvPr>
            <p:ph idx="1"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pic>
        <p:nvPicPr>
          <p:cNvPr id="4" name=""/>
          <p:cNvPicPr>
            <a:picLocks noChangeAspect="true"/>
          </p:cNvPicPr>
          <p:nvPr/>
        </p:nvPicPr>
        <p:blipFill>
          <a:blip r:embed="rId2"/>
          <a:srcRect b="0" l="750" r="0" t="0"/>
          <a:stretch>
            <a:fillRect/>
          </a:stretch>
        </p:blipFill>
        <p:spPr>
          <a:xfrm flipH="true" flipV="true" rot="0">
            <a:off x="0" y="4473814"/>
            <a:ext cx="3290309" cy="660991"/>
          </a:xfrm>
          <a:prstGeom prst="rect">
            <a:avLst/>
          </a:prstGeom>
        </p:spPr>
      </p:pic>
      <p:pic>
        <p:nvPicPr>
          <p:cNvPr id="5" name=""/>
          <p:cNvPicPr>
            <a:picLocks noChangeAspect="true"/>
          </p:cNvPicPr>
          <p:nvPr/>
        </p:nvPicPr>
        <p:blipFill>
          <a:blip r:embed="rId3"/>
          <a:srcRect b="0" l="750" r="0" t="0"/>
          <a:stretch>
            <a:fillRect/>
          </a:stretch>
        </p:blipFill>
        <p:spPr>
          <a:xfrm flipH="false" flipV="false" rot="0">
            <a:off x="5853690" y="0"/>
            <a:ext cx="3290309" cy="660991"/>
          </a:xfrm>
          <a:prstGeom prst="rect">
            <a:avLst/>
          </a:prstGeom>
        </p:spPr>
      </p:pic>
      <p:cxnSp>
        <p:nvCxnSpPr>
          <p:cNvPr id="6" name="Straight Connector 4"/>
          <p:cNvCxnSpPr/>
          <p:nvPr/>
        </p:nvCxnSpPr>
        <p:spPr>
          <a:xfrm rot="0">
            <a:off x="564928" y="1200150"/>
            <a:ext cx="7362092" cy="0"/>
          </a:xfrm>
          <a:prstGeom prst="line">
            <a:avLst/>
          </a:prstGeom>
          <a:ln w="6350"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fld id="{75DDAB0D-9BB1-48BB-AC93-B2F796F0F193}" type="slidenum"/>
            <a:endParaRPr dirty="0" lang="en-US"/>
          </a:p>
        </p:txBody>
      </p:sp>
      <p:sp>
        <p:nvSpPr>
          <p:cNvPr id="8" name="Footer Placeholder 3"/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9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9"/>
          <p:cNvCxnSpPr/>
          <p:nvPr/>
        </p:nvCxnSpPr>
        <p:spPr>
          <a:xfrm rot="0">
            <a:off x="781053" y="2726329"/>
            <a:ext cx="6436178" cy="0"/>
          </a:xfrm>
          <a:prstGeom prst="line">
            <a:avLst/>
          </a:prstGeom>
          <a:ln w="6350">
            <a:solidFill>
              <a:schemeClr val="accent1">
                <a:alpha val="100000"/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/>
          <p:cNvSpPr>
            <a:spLocks noGrp="true"/>
          </p:cNvSpPr>
          <p:nvPr>
            <p:ph type="title"/>
          </p:nvPr>
        </p:nvSpPr>
        <p:spPr>
          <a:xfrm rot="0">
            <a:off x="828675" y="2773762"/>
            <a:ext cx="7480300" cy="626002"/>
          </a:xfrm>
          <a:prstGeom prst="rect">
            <a:avLst/>
          </a:prstGeom>
        </p:spPr>
        <p:txBody>
          <a:bodyPr anchor="t" rtlCol="0" vert="horz"/>
          <a:lstStyle>
            <a:lvl1pPr algn="l" lvl="0">
              <a:lnSpc>
                <a:spcPct val="100000"/>
              </a:lnSpc>
              <a:spcBef>
                <a:spcPts val="0"/>
              </a:spcBef>
              <a:defRPr b="1" cap="all" dirty="0" i="0" lang="en-US" spc="150" sz="4000">
                <a:solidFill>
                  <a:schemeClr val="tx2"/>
                </a:solidFill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4" name="Text Placeholder 2"/>
          <p:cNvSpPr>
            <a:spLocks noGrp="true"/>
          </p:cNvSpPr>
          <p:nvPr>
            <p:ph idx="1" type="body"/>
          </p:nvPr>
        </p:nvSpPr>
        <p:spPr>
          <a:xfrm rot="0">
            <a:off x="838200" y="2192059"/>
            <a:ext cx="7472264" cy="511812"/>
          </a:xfrm>
          <a:prstGeom prst="rect">
            <a:avLst/>
          </a:prstGeom>
        </p:spPr>
        <p:txBody>
          <a:bodyPr anchor="b" rtlCol="0" vert="horz">
            <a:normAutofit/>
          </a:bodyPr>
          <a:lstStyle>
            <a:lvl1pPr indent="0" lvl="0" marL="0">
              <a:lnSpc>
                <a:spcPct val="100000"/>
              </a:lnSpc>
              <a:buNone/>
              <a:defRPr cap="all" dirty="0" i="0" lang="en-US" sz="1600">
                <a:solidFill>
                  <a:schemeClr val="accent1"/>
                </a:solidFill>
                <a:latin typeface="Dosis-medium"/>
              </a:defRPr>
            </a:lvl1pPr>
            <a:lvl2pPr indent="0" lvl="1" marL="457200">
              <a:buNone/>
              <a:defRPr dirty="0" lang="en-US" sz="180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indent="0" lvl="2" marL="914400">
              <a:buNone/>
              <a:defRPr dirty="0" lang="en-US" sz="1600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indent="0" lvl="3" marL="1371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indent="0" lvl="4" marL="18288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indent="0" lvl="5" marL="22860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indent="0" lvl="6" marL="27432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indent="0" lvl="7" marL="32004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indent="0" lvl="8" marL="3657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5" name="Slide Number Placeholder 5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fld id="{EB69069C-8DA6-4C45-B6C1-B9884D7891C6}" type="slidenum"/>
            <a:endParaRPr dirty="0" lang="en-US"/>
          </a:p>
        </p:txBody>
      </p:sp>
      <p:sp>
        <p:nvSpPr>
          <p:cNvPr id="6" name="Footer Placeholder 4"/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7" name="Date Placeholder 3"/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pic>
        <p:nvPicPr>
          <p:cNvPr id="8" name=""/>
          <p:cNvPicPr>
            <a:picLocks noChangeAspect="true"/>
          </p:cNvPicPr>
          <p:nvPr/>
        </p:nvPicPr>
        <p:blipFill>
          <a:blip r:embed="rId2"/>
          <a:srcRect b="0" l="410" r="0" t="0"/>
          <a:stretch>
            <a:fillRect/>
          </a:stretch>
        </p:blipFill>
        <p:spPr>
          <a:xfrm flipH="false" flipV="false">
            <a:off x="2812066" y="403571"/>
            <a:ext cx="6331933" cy="1173506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true"/>
          </p:cNvSpPr>
          <p:nvPr>
            <p:ph/>
          </p:nvPr>
        </p:nvSpPr>
        <p:spPr>
          <a:xfrm rot="0">
            <a:off x="5805404" y="571500"/>
            <a:ext cx="2971800" cy="4002424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3" name="Title 1"/>
          <p:cNvSpPr>
            <a:spLocks noGrp="true"/>
          </p:cNvSpPr>
          <p:nvPr>
            <p:ph idx="1" type="title"/>
          </p:nvPr>
        </p:nvSpPr>
        <p:spPr>
          <a:xfrm flipV="true" rot="0">
            <a:off x="3552825" y="571500"/>
            <a:ext cx="2032045" cy="4002424"/>
          </a:xfrm>
          <a:prstGeom prst="rect">
            <a:avLst/>
          </a:prstGeom>
          <a:solidFill>
            <a:schemeClr val="accent1"/>
          </a:solidFill>
          <a:ln cap="flat" w="9525">
            <a:solidFill>
              <a:schemeClr val="bg1"/>
            </a:solidFill>
            <a:prstDash val="solid"/>
            <a:round/>
          </a:ln>
        </p:spPr>
        <p:txBody>
          <a:bodyPr anchor="ctr" rot="10800000" rtlCol="0" vert="horz"/>
          <a:lstStyle>
            <a:lvl1pPr algn="ctr" lvl="0">
              <a:lnSpc>
                <a:spcPct val="125000"/>
              </a:lnSpc>
              <a:defRPr b="1" cap="all" dirty="0" lang="en-US" spc="150" sz="2400">
                <a:solidFill>
                  <a:schemeClr val="bg1"/>
                </a:solidFill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4" name="Content Placeholder 2"/>
          <p:cNvSpPr>
            <a:spLocks noGrp="true"/>
          </p:cNvSpPr>
          <p:nvPr>
            <p:ph idx="2"/>
          </p:nvPr>
        </p:nvSpPr>
        <p:spPr>
          <a:xfrm rot="0">
            <a:off x="352425" y="571500"/>
            <a:ext cx="2971800" cy="4002424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pic>
        <p:nvPicPr>
          <p:cNvPr id="5" name=""/>
          <p:cNvPicPr>
            <a:picLocks noChangeAspect="true"/>
          </p:cNvPicPr>
          <p:nvPr/>
        </p:nvPicPr>
        <p:blipFill>
          <a:blip r:embed="rId2"/>
          <a:srcRect b="0" l="750" r="0" t="0"/>
          <a:stretch>
            <a:fillRect/>
          </a:stretch>
        </p:blipFill>
        <p:spPr>
          <a:xfrm flipH="false" flipV="false" rot="0">
            <a:off x="5853690" y="0"/>
            <a:ext cx="3290309" cy="660991"/>
          </a:xfrm>
          <a:prstGeom prst="rect">
            <a:avLst/>
          </a:prstGeom>
        </p:spPr>
      </p:pic>
      <p:pic>
        <p:nvPicPr>
          <p:cNvPr id="6" name=""/>
          <p:cNvPicPr>
            <a:picLocks noChangeAspect="true"/>
          </p:cNvPicPr>
          <p:nvPr/>
        </p:nvPicPr>
        <p:blipFill>
          <a:blip r:embed="rId3"/>
          <a:srcRect b="0" l="750" r="0" t="0"/>
          <a:stretch>
            <a:fillRect/>
          </a:stretch>
        </p:blipFill>
        <p:spPr>
          <a:xfrm flipH="true" flipV="true" rot="0">
            <a:off x="0" y="4473814"/>
            <a:ext cx="3290309" cy="660991"/>
          </a:xfrm>
          <a:prstGeom prst="rect">
            <a:avLst/>
          </a:prstGeom>
        </p:spPr>
      </p:pic>
      <p:sp>
        <p:nvSpPr>
          <p:cNvPr id="7" name=""/>
          <p:cNvSpPr/>
          <p:nvPr/>
        </p:nvSpPr>
        <p:spPr>
          <a:xfrm flipH="false" flipV="false" rot="0">
            <a:off x="3438525" y="0"/>
            <a:ext cx="2263330" cy="51429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8" name="Slide Number Placeholder 6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fld id="{ABE16ECB-B2EF-4207-9893-37DB4DD16D17}" type="slidenum"/>
            <a:endParaRPr dirty="0" lang="en-US"/>
          </a:p>
        </p:txBody>
      </p:sp>
      <p:sp>
        <p:nvSpPr>
          <p:cNvPr id="9" name="Footer Placeholder 5"/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0" name="Date Placeholder 4"/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true"/>
          </p:cNvPicPr>
          <p:nvPr/>
        </p:nvPicPr>
        <p:blipFill>
          <a:blip r:embed="rId2"/>
          <a:srcRect b="0" l="750" r="0" t="0"/>
          <a:stretch>
            <a:fillRect/>
          </a:stretch>
        </p:blipFill>
        <p:spPr>
          <a:xfrm flipH="false" flipV="false" rot="0">
            <a:off x="5853690" y="0"/>
            <a:ext cx="3290309" cy="660991"/>
          </a:xfrm>
          <a:prstGeom prst="rect">
            <a:avLst/>
          </a:prstGeom>
        </p:spPr>
      </p:pic>
      <p:pic>
        <p:nvPicPr>
          <p:cNvPr id="3" name=""/>
          <p:cNvPicPr>
            <a:picLocks noChangeAspect="true"/>
          </p:cNvPicPr>
          <p:nvPr/>
        </p:nvPicPr>
        <p:blipFill>
          <a:blip r:embed="rId3"/>
          <a:srcRect b="0" l="750" r="0" t="0"/>
          <a:stretch>
            <a:fillRect/>
          </a:stretch>
        </p:blipFill>
        <p:spPr>
          <a:xfrm flipH="true" flipV="true" rot="0">
            <a:off x="0" y="4473814"/>
            <a:ext cx="3290309" cy="660991"/>
          </a:xfrm>
          <a:prstGeom prst="rect">
            <a:avLst/>
          </a:prstGeom>
        </p:spPr>
      </p:pic>
      <p:sp>
        <p:nvSpPr>
          <p:cNvPr id="4" name="Title 1"/>
          <p:cNvSpPr>
            <a:spLocks noGrp="true"/>
          </p:cNvSpPr>
          <p:nvPr>
            <p:ph type="title"/>
          </p:nvPr>
        </p:nvSpPr>
        <p:spPr>
          <a:xfrm rot="0">
            <a:off x="3552825" y="568924"/>
            <a:ext cx="2038789" cy="3925290"/>
          </a:xfrm>
          <a:prstGeom prst="rect">
            <a:avLst/>
          </a:prstGeom>
          <a:ln cap="flat" w="9525">
            <a:solidFill>
              <a:schemeClr val="accent1"/>
            </a:solidFill>
            <a:prstDash val="solid"/>
            <a:round/>
          </a:ln>
        </p:spPr>
        <p:txBody>
          <a:bodyPr anchor="ctr" rtlCol="0" vert="horz"/>
          <a:lstStyle>
            <a:lvl1pPr algn="ctr" lvl="0">
              <a:lnSpc>
                <a:spcPct val="125000"/>
              </a:lnSpc>
              <a:defRPr cap="all" dirty="0" lang="en-US" spc="150" sz="2400">
                <a:solidFill>
                  <a:schemeClr val="accent1"/>
                </a:solidFill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5" name="Text Placeholder 2"/>
          <p:cNvSpPr>
            <a:spLocks noGrp="true"/>
          </p:cNvSpPr>
          <p:nvPr>
            <p:ph idx="1" type="body"/>
          </p:nvPr>
        </p:nvSpPr>
        <p:spPr>
          <a:xfrm rot="0">
            <a:off x="542925" y="568924"/>
            <a:ext cx="2861039" cy="622747"/>
          </a:xfrm>
          <a:prstGeom prst="rect">
            <a:avLst/>
          </a:prstGeom>
          <a:solidFill>
            <a:schemeClr val="accent1"/>
          </a:solidFill>
        </p:spPr>
        <p:txBody>
          <a:bodyPr anchor="ctr" rtlCol="0" vert="horz">
            <a:normAutofit fontScale="100000" lnSpcReduction="0"/>
          </a:bodyPr>
          <a:lstStyle>
            <a:lvl1pPr indent="0" lvl="0" marL="0">
              <a:buNone/>
              <a:defRPr b="0" cap="none" dirty="0" i="0" lang="en-US" sz="1800">
                <a:solidFill>
                  <a:schemeClr val="bg2"/>
                </a:solidFill>
                <a:latin typeface="+mn-lt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6" name="Content Placeholder 2"/>
          <p:cNvSpPr>
            <a:spLocks noGrp="true"/>
          </p:cNvSpPr>
          <p:nvPr>
            <p:ph idx="2"/>
          </p:nvPr>
        </p:nvSpPr>
        <p:spPr>
          <a:xfrm rot="0">
            <a:off x="542925" y="1234290"/>
            <a:ext cx="2857500" cy="3259923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7" name="Text Placeholder 4"/>
          <p:cNvSpPr>
            <a:spLocks noGrp="true"/>
          </p:cNvSpPr>
          <p:nvPr>
            <p:ph idx="3" type="body"/>
          </p:nvPr>
        </p:nvSpPr>
        <p:spPr>
          <a:xfrm rot="0">
            <a:off x="5762625" y="568924"/>
            <a:ext cx="2857500" cy="622747"/>
          </a:xfrm>
          <a:prstGeom prst="rect">
            <a:avLst/>
          </a:prstGeom>
          <a:solidFill>
            <a:schemeClr val="accent1"/>
          </a:solidFill>
        </p:spPr>
        <p:txBody>
          <a:bodyPr anchor="ctr" rtlCol="0" vert="horz">
            <a:normAutofit fontScale="100000" lnSpcReduction="0"/>
          </a:bodyPr>
          <a:lstStyle>
            <a:lvl1pPr indent="0" lvl="0" marL="0">
              <a:buNone/>
              <a:defRPr b="0" cap="none" dirty="0" i="0" lang="en-US" sz="1800">
                <a:solidFill>
                  <a:schemeClr val="bg2"/>
                </a:solidFill>
                <a:latin typeface="+mn-lt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8" name="Content Placeholder 2"/>
          <p:cNvSpPr>
            <a:spLocks noGrp="true"/>
          </p:cNvSpPr>
          <p:nvPr>
            <p:ph idx="4"/>
          </p:nvPr>
        </p:nvSpPr>
        <p:spPr>
          <a:xfrm rot="0">
            <a:off x="5762625" y="1233866"/>
            <a:ext cx="2862083" cy="3257550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9" name="Slide Number Placeholder 6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fld id="{C4C16D65-332B-4671-81B0-C2227CDA6B5F}" type="slidenum"/>
            <a:endParaRPr dirty="0" lang="en-US"/>
          </a:p>
        </p:txBody>
      </p:sp>
      <p:sp>
        <p:nvSpPr>
          <p:cNvPr id="10" name="Footer Placeholder 5"/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1" name="Date Placeholder 4"/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 rot="0">
            <a:off x="904875" y="2219325"/>
            <a:ext cx="7330866" cy="704850"/>
          </a:xfrm>
          <a:prstGeom prst="rect">
            <a:avLst/>
          </a:prstGeom>
        </p:spPr>
        <p:txBody>
          <a:bodyPr anchor="ctr" rtlCol="0" vert="horz"/>
          <a:lstStyle>
            <a:lvl1pPr algn="ctr" lvl="0">
              <a:lnSpc>
                <a:spcPct val="100000"/>
              </a:lnSpc>
              <a:defRPr cap="all" dirty="0" lang="en-US" spc="150" sz="4000">
                <a:solidFill>
                  <a:schemeClr val="tx2"/>
                </a:solidFill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Slide Number Placeholder 3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fld id="{0762ACF5-0301-4086-A78A-F072DB736DD1}" type="slidenum"/>
            <a:endParaRPr dirty="0" lang="en-US"/>
          </a:p>
        </p:txBody>
      </p:sp>
      <p:sp>
        <p:nvSpPr>
          <p:cNvPr id="4" name="Footer Placeholder 2"/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5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pic>
        <p:nvPicPr>
          <p:cNvPr id="6" name=""/>
          <p:cNvPicPr>
            <a:picLocks noChangeAspect="true"/>
          </p:cNvPicPr>
          <p:nvPr/>
        </p:nvPicPr>
        <p:blipFill>
          <a:blip r:embed="rId2"/>
          <a:srcRect b="0" l="410" r="0" t="0"/>
          <a:stretch>
            <a:fillRect/>
          </a:stretch>
        </p:blipFill>
        <p:spPr>
          <a:xfrm flipH="false" flipV="true" rot="0">
            <a:off x="2812066" y="3724275"/>
            <a:ext cx="6331933" cy="1173506"/>
          </a:xfrm>
          <a:prstGeom prst="rect">
            <a:avLst/>
          </a:prstGeom>
        </p:spPr>
      </p:pic>
      <p:pic>
        <p:nvPicPr>
          <p:cNvPr id="7" name=""/>
          <p:cNvPicPr>
            <a:picLocks noChangeAspect="true"/>
          </p:cNvPicPr>
          <p:nvPr/>
        </p:nvPicPr>
        <p:blipFill>
          <a:blip r:embed="rId3"/>
          <a:srcRect b="0" l="410" r="0" t="0"/>
          <a:stretch>
            <a:fillRect/>
          </a:stretch>
        </p:blipFill>
        <p:spPr>
          <a:xfrm flipH="true" flipV="false" rot="0">
            <a:off x="0" y="219075"/>
            <a:ext cx="6331933" cy="11735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fld id="{64C83424-F5BA-4BB3-B093-9D4941CA36A5}" type="slidenum"/>
            <a:endParaRPr dirty="0" lang="en-US"/>
          </a:p>
        </p:txBody>
      </p:sp>
      <p:sp>
        <p:nvSpPr>
          <p:cNvPr id="3" name="Footer Placeholder 2"/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4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pic>
        <p:nvPicPr>
          <p:cNvPr id="5" name=""/>
          <p:cNvPicPr>
            <a:picLocks noChangeAspect="true"/>
          </p:cNvPicPr>
          <p:nvPr/>
        </p:nvPicPr>
        <p:blipFill>
          <a:blip r:embed="rId2"/>
          <a:srcRect b="0" l="750" r="0" t="0"/>
          <a:stretch>
            <a:fillRect/>
          </a:stretch>
        </p:blipFill>
        <p:spPr>
          <a:xfrm flipH="false" flipV="false" rot="0">
            <a:off x="5853690" y="0"/>
            <a:ext cx="3290309" cy="660991"/>
          </a:xfrm>
          <a:prstGeom prst="rect">
            <a:avLst/>
          </a:prstGeom>
        </p:spPr>
      </p:pic>
      <p:pic>
        <p:nvPicPr>
          <p:cNvPr id="6" name=""/>
          <p:cNvPicPr>
            <a:picLocks noChangeAspect="true"/>
          </p:cNvPicPr>
          <p:nvPr/>
        </p:nvPicPr>
        <p:blipFill>
          <a:blip r:embed="rId3"/>
          <a:srcRect b="0" l="750" r="0" t="0"/>
          <a:stretch>
            <a:fillRect/>
          </a:stretch>
        </p:blipFill>
        <p:spPr>
          <a:xfrm flipH="true" flipV="true" rot="0">
            <a:off x="0" y="4473814"/>
            <a:ext cx="3290309" cy="6609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/>
          <p:nvPr/>
        </p:nvSpPr>
        <p:spPr>
          <a:xfrm flipH="false" flipV="false" rot="0">
            <a:off x="571500" y="0"/>
            <a:ext cx="2552700" cy="51429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cxnSp>
        <p:nvCxnSpPr>
          <p:cNvPr id="3" name="Straight Connector 9"/>
          <p:cNvCxnSpPr/>
          <p:nvPr/>
        </p:nvCxnSpPr>
        <p:spPr>
          <a:xfrm flipH="true" flipV="false" rot="10800000">
            <a:off x="3463782" y="1343025"/>
            <a:ext cx="5124450" cy="0"/>
          </a:xfrm>
          <a:prstGeom prst="line">
            <a:avLst/>
          </a:prstGeom>
          <a:ln w="6350">
            <a:solidFill>
              <a:schemeClr val="accent1">
                <a:alpha val="100000"/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true"/>
          </p:cNvSpPr>
          <p:nvPr>
            <p:ph type="title"/>
          </p:nvPr>
        </p:nvSpPr>
        <p:spPr>
          <a:xfrm rot="0">
            <a:off x="3445407" y="314325"/>
            <a:ext cx="5127093" cy="1000125"/>
          </a:xfrm>
          <a:prstGeom prst="rect">
            <a:avLst/>
          </a:prstGeom>
        </p:spPr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5" name="Content Placeholder 2"/>
          <p:cNvSpPr>
            <a:spLocks noGrp="true"/>
          </p:cNvSpPr>
          <p:nvPr>
            <p:ph idx="1"/>
          </p:nvPr>
        </p:nvSpPr>
        <p:spPr>
          <a:xfrm rot="0">
            <a:off x="3444591" y="1380137"/>
            <a:ext cx="5127908" cy="3181668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6" name="Text Placeholder 3"/>
          <p:cNvSpPr>
            <a:spLocks noGrp="true"/>
          </p:cNvSpPr>
          <p:nvPr>
            <p:ph idx="2" type="body"/>
          </p:nvPr>
        </p:nvSpPr>
        <p:spPr>
          <a:xfrm rot="0">
            <a:off x="737532" y="374676"/>
            <a:ext cx="2220634" cy="4196724"/>
          </a:xfrm>
          <a:ln cap="flat" w="9525">
            <a:solidFill>
              <a:schemeClr val="bg1"/>
            </a:solidFill>
            <a:prstDash val="solid"/>
            <a:round/>
          </a:ln>
        </p:spPr>
        <p:txBody>
          <a:bodyPr anchor="t" bIns="45720" lIns="91440" rIns="91440" rtlCol="0" tIns="93600" vert="horz">
            <a:normAutofit/>
          </a:bodyPr>
          <a:lstStyle>
            <a:lvl1pPr indent="0" lvl="0" marL="0">
              <a:lnSpc>
                <a:spcPct val="125000"/>
              </a:lnSpc>
              <a:buNone/>
              <a:defRPr cap="all" dirty="0" lang="en-US">
                <a:solidFill>
                  <a:srgbClr val="ffffff"/>
                </a:solidFill>
                <a:latin typeface="+mn-lt"/>
              </a:defRPr>
            </a:lvl1pPr>
          </a:lstStyle>
          <a:p>
            <a:pPr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7" name="Slide Number Placeholder 3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fld id="{816ED662-0A10-4143-905B-4C48B52AF8BB}" type="slidenum"/>
            <a:endParaRPr dirty="0" lang="en-US"/>
          </a:p>
        </p:txBody>
      </p:sp>
      <p:sp>
        <p:nvSpPr>
          <p:cNvPr id="8" name="Footer Placeholder 2"/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9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pic>
        <p:nvPicPr>
          <p:cNvPr id="10" name=""/>
          <p:cNvPicPr>
            <a:picLocks noChangeAspect="true"/>
          </p:cNvPicPr>
          <p:nvPr/>
        </p:nvPicPr>
        <p:blipFill>
          <a:blip r:embed="rId2"/>
          <a:srcRect b="0" l="750" r="0" t="0"/>
          <a:stretch>
            <a:fillRect/>
          </a:stretch>
        </p:blipFill>
        <p:spPr>
          <a:xfrm flipH="false" flipV="false" rot="0">
            <a:off x="5853690" y="0"/>
            <a:ext cx="3290309" cy="6609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fld id="{D34D3B47-B6FD-43E5-AF50-6A39B384917C}" type="slidenum"/>
            <a:endParaRPr dirty="0" lang="en-US"/>
          </a:p>
        </p:txBody>
      </p:sp>
      <p:sp>
        <p:nvSpPr>
          <p:cNvPr id="3" name="Footer Placeholder 3"/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4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5" name="Text Placeholder 3"/>
          <p:cNvSpPr>
            <a:spLocks noGrp="true"/>
          </p:cNvSpPr>
          <p:nvPr>
            <p:ph type="body"/>
          </p:nvPr>
        </p:nvSpPr>
        <p:spPr>
          <a:xfrm rot="0">
            <a:off x="3828390" y="1371600"/>
            <a:ext cx="4744109" cy="3181350"/>
          </a:xfrm>
        </p:spPr>
        <p:txBody>
          <a:bodyPr anchor="t" bIns="45720" lIns="91440" rIns="91440" rtlCol="0" tIns="93600" vert="horz">
            <a:normAutofit/>
          </a:bodyPr>
          <a:lstStyle>
            <a:lvl1pPr indent="0" lvl="0" marL="0">
              <a:lnSpc>
                <a:spcPct val="100000"/>
              </a:lnSpc>
              <a:buNone/>
              <a:defRPr b="0" dirty="0" lang="en-US" sz="1600">
                <a:solidFill>
                  <a:schemeClr val="tx1"/>
                </a:solidFill>
                <a:latin typeface="+mn-lt"/>
              </a:defRPr>
            </a:lvl1pPr>
          </a:lstStyle>
          <a:p>
            <a:pPr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6" name="Title 1"/>
          <p:cNvSpPr>
            <a:spLocks noGrp="true"/>
          </p:cNvSpPr>
          <p:nvPr>
            <p:ph idx="1" type="title"/>
          </p:nvPr>
        </p:nvSpPr>
        <p:spPr>
          <a:xfrm rot="0">
            <a:off x="3828390" y="317763"/>
            <a:ext cx="4742470" cy="995975"/>
          </a:xfrm>
          <a:prstGeom prst="rect">
            <a:avLst/>
          </a:prstGeom>
        </p:spPr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7" name="Picture Placeholder 2"/>
          <p:cNvSpPr>
            <a:spLocks noGrp="true"/>
          </p:cNvSpPr>
          <p:nvPr>
            <p:ph idx="2" type="pic"/>
          </p:nvPr>
        </p:nvSpPr>
        <p:spPr>
          <a:xfrm rot="0">
            <a:off x="0" y="0"/>
            <a:ext cx="3603599" cy="5142900"/>
          </a:xfrm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cxnSp>
        <p:nvCxnSpPr>
          <p:cNvPr id="8" name="Straight Connector 4"/>
          <p:cNvCxnSpPr/>
          <p:nvPr/>
        </p:nvCxnSpPr>
        <p:spPr>
          <a:xfrm flipH="true" flipV="true" rot="10800000">
            <a:off x="3818795" y="1343025"/>
            <a:ext cx="4778291" cy="0"/>
          </a:xfrm>
          <a:prstGeom prst="line">
            <a:avLst/>
          </a:prstGeom>
          <a:ln w="6350">
            <a:solidFill>
              <a:schemeClr val="accent1">
                <a:alpha val="100000"/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"/>
          <p:cNvPicPr>
            <a:picLocks noChangeAspect="true"/>
          </p:cNvPicPr>
          <p:nvPr/>
        </p:nvPicPr>
        <p:blipFill>
          <a:blip r:embed="rId2"/>
          <a:srcRect b="0" l="750" r="0" t="0"/>
          <a:stretch>
            <a:fillRect/>
          </a:stretch>
        </p:blipFill>
        <p:spPr>
          <a:xfrm flipH="false" flipV="false" rot="0">
            <a:off x="5853690" y="0"/>
            <a:ext cx="3290309" cy="660991"/>
          </a:xfrm>
          <a:prstGeom prst="rect">
            <a:avLst/>
          </a:prstGeom>
        </p:spPr>
      </p:pic>
      <p:pic>
        <p:nvPicPr>
          <p:cNvPr id="10" name=""/>
          <p:cNvPicPr>
            <a:picLocks noChangeAspect="true"/>
          </p:cNvPicPr>
          <p:nvPr/>
        </p:nvPicPr>
        <p:blipFill>
          <a:blip r:embed="rId3"/>
          <a:srcRect b="0" l="750" r="0" t="0"/>
          <a:stretch>
            <a:fillRect/>
          </a:stretch>
        </p:blipFill>
        <p:spPr>
          <a:xfrm flipH="true" flipV="true" rot="0">
            <a:off x="0" y="4473814"/>
            <a:ext cx="3290309" cy="66099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Master1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 rot="0">
            <a:off x="571500" y="572099"/>
            <a:ext cx="8001000" cy="624157"/>
          </a:xfrm>
          <a:prstGeom prst="rect">
            <a:avLst/>
          </a:prstGeom>
        </p:spPr>
        <p:txBody>
          <a:bodyPr anchor="b" bIns="45720" lIns="91440" rIns="91440" rtlCol="0" tIns="45720" vert="horz">
            <a:noAutofit/>
          </a:bodyPr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true"/>
          </p:cNvSpPr>
          <p:nvPr>
            <p:ph idx="1" type="body"/>
          </p:nvPr>
        </p:nvSpPr>
        <p:spPr>
          <a:xfrm rot="0">
            <a:off x="571500" y="1276350"/>
            <a:ext cx="8001000" cy="3289226"/>
          </a:xfrm>
          <a:prstGeom prst="rect">
            <a:avLst/>
          </a:prstGeom>
        </p:spPr>
        <p:txBody>
          <a:bodyPr bIns="45720" lIns="91440" rIns="91440" rtlCol="0" tIns="9360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Slide Number Placeholder 5"/>
          <p:cNvSpPr>
            <a:spLocks noGrp="true"/>
          </p:cNvSpPr>
          <p:nvPr>
            <p:ph idx="4" sz="quarter" type="sldNum"/>
          </p:nvPr>
        </p:nvSpPr>
        <p:spPr>
          <a:xfrm rot="0">
            <a:off x="6123448" y="4761638"/>
            <a:ext cx="2450148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 lvl="0">
              <a:defRPr b="0" dirty="0" i="0" lang="en-US" sz="600">
                <a:solidFill>
                  <a:schemeClr val="tx1"/>
                </a:solidFill>
                <a:latin typeface="+mn-lt"/>
              </a:defRPr>
            </a:lvl1pPr>
          </a:lstStyle>
          <a:p>
            <a:pPr/>
            <a:fld id="{D40668BF-46FC-4CAF-8825-5D28CB6D2DFC}" type="slidenum"/>
            <a:endParaRPr dirty="0" lang="en-US"/>
          </a:p>
        </p:txBody>
      </p:sp>
      <p:sp>
        <p:nvSpPr>
          <p:cNvPr id="5" name="Footer Placeholder 4"/>
          <p:cNvSpPr>
            <a:spLocks noGrp="true"/>
          </p:cNvSpPr>
          <p:nvPr>
            <p:ph idx="3" sz="quarter" type="ftr"/>
          </p:nvPr>
        </p:nvSpPr>
        <p:spPr>
          <a:xfrm rot="0">
            <a:off x="3124200" y="4771233"/>
            <a:ext cx="2895600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 lvl="0">
              <a:defRPr b="0" dirty="0" i="0" lang="en-US" sz="600">
                <a:solidFill>
                  <a:schemeClr val="tx1"/>
                </a:solidFill>
                <a:latin typeface="+mn-lt"/>
              </a:defRPr>
            </a:lvl1pPr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6" name="Date Placeholder 3"/>
          <p:cNvSpPr>
            <a:spLocks noGrp="true"/>
          </p:cNvSpPr>
          <p:nvPr>
            <p:ph idx="2" sz="half" type="dt"/>
          </p:nvPr>
        </p:nvSpPr>
        <p:spPr>
          <a:xfrm rot="0">
            <a:off x="570403" y="4771233"/>
            <a:ext cx="2462604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>
              <a:defRPr b="0" dirty="0" i="0" lang="en-US" sz="600">
                <a:solidFill>
                  <a:schemeClr val="tx1"/>
                </a:solidFill>
                <a:latin typeface="+mn-lt"/>
              </a:defRPr>
            </a:lvl1pPr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/>
  <p:txStyles>
    <p:titleStyle>
      <a:lvl1pPr algn="l" lvl="0" rtl="false">
        <a:lnSpc>
          <a:spcPct val="100000"/>
        </a:lnSpc>
        <a:spcBef>
          <a:spcPct val="0"/>
        </a:spcBef>
        <a:buNone/>
        <a:defRPr b="1" cap="all" dirty="0" i="0" lang="en-US" sz="3200">
          <a:solidFill>
            <a:schemeClr val="tx2"/>
          </a:solidFill>
          <a:latin typeface="+mj-lt"/>
        </a:defRPr>
      </a:lvl1pPr>
    </p:titleStyle>
    <p:bodyStyle>
      <a:lvl1pPr algn="l" indent="-342900" lvl="0" marL="342900" rtl="false">
        <a:lnSpc>
          <a:spcPct val="100000"/>
        </a:lnSpc>
        <a:spcBef>
          <a:spcPts val="1200"/>
        </a:spcBef>
        <a:buClr>
          <a:schemeClr val="accent1"/>
        </a:buClr>
        <a:buFont typeface="Arial"/>
        <a:buChar char="•"/>
        <a:defRPr b="0" dirty="0" i="0" lang="en-US" sz="1800">
          <a:solidFill>
            <a:schemeClr val="tx1"/>
          </a:solidFill>
          <a:latin typeface="+mn-lt"/>
        </a:defRPr>
      </a:lvl1pPr>
      <a:lvl2pPr algn="l" indent="-285750" lvl="1" marL="742950" rtl="false">
        <a:lnSpc>
          <a:spcPct val="100000"/>
        </a:lnSpc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b="0" dirty="0" i="0" lang="en-US" sz="1600">
          <a:solidFill>
            <a:schemeClr val="tx1"/>
          </a:solidFill>
          <a:latin typeface="+mn-lt"/>
        </a:defRPr>
      </a:lvl2pPr>
      <a:lvl3pPr algn="l" indent="-228600" lvl="2" marL="1143000" rtl="false">
        <a:lnSpc>
          <a:spcPct val="100000"/>
        </a:lnSpc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b="0" dirty="0" i="0" lang="en-US" sz="1400">
          <a:solidFill>
            <a:schemeClr val="tx1"/>
          </a:solidFill>
          <a:latin typeface="+mn-lt"/>
        </a:defRPr>
      </a:lvl3pPr>
      <a:lvl4pPr algn="l" indent="-228600" lvl="3" marL="1600200" rtl="false">
        <a:lnSpc>
          <a:spcPct val="100000"/>
        </a:lnSpc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b="0" dirty="0" i="0" lang="en-US" sz="1200">
          <a:solidFill>
            <a:schemeClr val="tx1"/>
          </a:solidFill>
          <a:latin typeface="+mn-lt"/>
        </a:defRPr>
      </a:lvl4pPr>
      <a:lvl5pPr algn="l" indent="-228600" lvl="4" marL="2057400" rtl="false">
        <a:lnSpc>
          <a:spcPct val="100000"/>
        </a:lnSpc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b="0" dirty="0" i="0" lang="en-US" sz="1100">
          <a:solidFill>
            <a:schemeClr val="tx1"/>
          </a:solidFill>
          <a:latin typeface="+mn-lt"/>
        </a:defRPr>
      </a:lvl5pPr>
      <a:lvl6pPr algn="l" indent="-228600" lvl="5" marL="2514600" rtl="false">
        <a:spcBef>
          <a:spcPct val="20000"/>
        </a:spcBef>
        <a:buFont typeface="Arial"/>
        <a:buChar char="-"/>
        <a:defRPr b="0" dirty="0" i="0" lang="en-US" sz="1100">
          <a:solidFill>
            <a:schemeClr val="tx1"/>
          </a:solidFill>
          <a:latin typeface="+mn-lt"/>
        </a:defRPr>
      </a:lvl6pPr>
      <a:lvl7pPr algn="l" indent="-228600" lvl="6" marL="2971800" rtl="false">
        <a:spcBef>
          <a:spcPct val="20000"/>
        </a:spcBef>
        <a:buFont typeface="Arial"/>
        <a:buChar char="-"/>
        <a:defRPr b="0" dirty="0" i="0" lang="en-US" sz="1100">
          <a:solidFill>
            <a:schemeClr val="tx1"/>
          </a:solidFill>
          <a:latin typeface="+mn-lt"/>
        </a:defRPr>
      </a:lvl7pPr>
      <a:lvl8pPr algn="l" indent="-228600" lvl="7" marL="3429000" rtl="false">
        <a:spcBef>
          <a:spcPct val="20000"/>
        </a:spcBef>
        <a:buFont typeface="Arial"/>
        <a:buChar char="-"/>
        <a:defRPr b="0" dirty="0" i="0" lang="en-US" sz="1100">
          <a:solidFill>
            <a:schemeClr val="tx1"/>
          </a:solidFill>
          <a:latin typeface="+mn-lt"/>
        </a:defRPr>
      </a:lvl8pPr>
      <a:lvl9pPr algn="l" indent="-228600" lvl="8" marL="3886200" rtl="false">
        <a:spcBef>
          <a:spcPct val="20000"/>
        </a:spcBef>
        <a:buFont typeface="Arial"/>
        <a:buChar char="-"/>
        <a:defRPr b="0" dirty="0" i="0" lang="en-US" sz="1100">
          <a:solidFill>
            <a:schemeClr val="tx1"/>
          </a:solidFill>
          <a:latin typeface="+mn-lt"/>
        </a:defRPr>
      </a:lvl9pPr>
    </p:bodyStyle>
    <p:otherStyle>
      <a:lvl1pPr algn="l" lvl="0" marL="0" rtl="false">
        <a:defRPr dirty="0" lang="en-US" sz="1800">
          <a:solidFill>
            <a:schemeClr val="tx1"/>
          </a:solidFill>
          <a:latin typeface="+mn-lt"/>
        </a:defRPr>
      </a:lvl1pPr>
      <a:lvl2pPr algn="l" lvl="1" marL="457200" rtl="false">
        <a:defRPr dirty="0" lang="en-US" sz="1800">
          <a:solidFill>
            <a:schemeClr val="tx1"/>
          </a:solidFill>
          <a:latin typeface="+mn-lt"/>
        </a:defRPr>
      </a:lvl2pPr>
      <a:lvl3pPr algn="l" lvl="2" marL="914400" rtl="false">
        <a:defRPr dirty="0" lang="en-US" sz="1800">
          <a:solidFill>
            <a:schemeClr val="tx1"/>
          </a:solidFill>
          <a:latin typeface="+mn-lt"/>
        </a:defRPr>
      </a:lvl3pPr>
      <a:lvl4pPr algn="l" lvl="3" marL="1371600" rtl="false">
        <a:defRPr dirty="0" lang="en-US" sz="1800">
          <a:solidFill>
            <a:schemeClr val="tx1"/>
          </a:solidFill>
          <a:latin typeface="+mn-lt"/>
        </a:defRPr>
      </a:lvl4pPr>
      <a:lvl5pPr algn="l" lvl="4" marL="1828800" rtl="false">
        <a:defRPr dirty="0" lang="en-US" sz="1800">
          <a:solidFill>
            <a:schemeClr val="tx1"/>
          </a:solidFill>
          <a:latin typeface="+mn-lt"/>
        </a:defRPr>
      </a:lvl5pPr>
      <a:lvl6pPr algn="l" lvl="5" marL="2286000" rtl="false">
        <a:defRPr dirty="0" lang="en-US" sz="1800">
          <a:solidFill>
            <a:schemeClr val="tx1"/>
          </a:solidFill>
          <a:latin typeface="+mn-lt"/>
        </a:defRPr>
      </a:lvl6pPr>
      <a:lvl7pPr algn="l" lvl="6" marL="2743200" rtl="false">
        <a:defRPr dirty="0" lang="en-US" sz="1800">
          <a:solidFill>
            <a:schemeClr val="tx1"/>
          </a:solidFill>
          <a:latin typeface="+mn-lt"/>
        </a:defRPr>
      </a:lvl7pPr>
      <a:lvl8pPr algn="l" lvl="7" marL="3200400" rtl="false">
        <a:defRPr dirty="0" lang="en-US" sz="1800">
          <a:solidFill>
            <a:schemeClr val="tx1"/>
          </a:solidFill>
          <a:latin typeface="+mn-lt"/>
        </a:defRPr>
      </a:lvl8pPr>
      <a:lvl9pPr algn="l" lvl="8" marL="3657600" rtl="false">
        <a:defRPr dirty="0" lang="en-US"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ashsuhagiya/flex-and-bison-based-calculator.git" TargetMode="External"/></Relationships>
</file>

<file path=ppt/slides/_rels/slide4.xml.rels><?xml version="1.0" encoding="UTF-8"?><Relationships xmlns="http://schemas.openxmlformats.org/package/2006/relationships"><Relationship Id="rId2" Target="../media/image23.PNG" Type="http://schemas.openxmlformats.org/officeDocument/2006/relationships/image"/><Relationship Id="rId3" Target="../media/image24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5.xml.rels><?xml version="1.0" encoding="UTF-8"?><Relationships xmlns="http://schemas.openxmlformats.org/package/2006/relationships"><Relationship Id="rId2" Target="../media/image25.PNG" Type="http://schemas.openxmlformats.org/officeDocument/2006/relationships/image"/><Relationship Id="rId3" Target="../media/image26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6.xml.rels><?xml version="1.0" encoding="UTF-8"?><Relationships xmlns="http://schemas.openxmlformats.org/package/2006/relationships"><Relationship Id="rId2" Target="../media/image27.PNG" Type="http://schemas.openxmlformats.org/officeDocument/2006/relationships/image"/><Relationship Id="rId3" Target="../media/image28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7.xml.rels><?xml version="1.0" encoding="UTF-8"?><Relationships xmlns="http://schemas.openxmlformats.org/package/2006/relationships"><Relationship Id="rId1" Target="../slideLayouts/slideLayout6.xml" Type="http://schemas.openxmlformats.org/officeDocument/2006/relationships/slideLayout"/></Relationships>
</file>

<file path=ppt/slides/slide1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 rot="0">
            <a:off x="813911" y="1152829"/>
            <a:ext cx="7362415" cy="1093813"/>
          </a:xfrm>
        </p:spPr>
        <p:txBody>
          <a:bodyPr anchor="ctr" rtlCol="0" vert="horz"/>
          <a:lstStyle/>
          <a:p>
            <a:pPr/>
            <a:r>
              <a:rPr b="1" dirty="0" lang="en-US" sz="4400">
                <a:latin typeface="Antic Slab"/>
              </a:rPr>
              <a:t>L</a:t>
            </a:r>
            <a:r>
              <a:rPr b="1" dirty="0" lang="en-US" sz="4400">
                <a:solidFill>
                  <a:schemeClr val="accent1"/>
                </a:solidFill>
                <a:latin typeface="Antic Slab"/>
              </a:rPr>
              <a:t>ANGUAGE</a:t>
            </a:r>
            <a:r>
              <a:rPr b="1" dirty="0" lang="en-US" sz="4400">
                <a:latin typeface="Antic Slab"/>
              </a:rPr>
              <a:t> T</a:t>
            </a:r>
            <a:r>
              <a:rPr b="1" dirty="0" lang="en-US" sz="4400">
                <a:solidFill>
                  <a:schemeClr val="accent1"/>
                </a:solidFill>
                <a:latin typeface="Antic Slab"/>
              </a:rPr>
              <a:t>RANSLATOR</a:t>
            </a:r>
            <a:endParaRPr b="1" dirty="0" lang="en-US" sz="4400">
              <a:solidFill>
                <a:schemeClr val="accent1"/>
              </a:solidFill>
              <a:latin typeface="Antic Slab"/>
            </a:endParaRPr>
          </a:p>
        </p:txBody>
      </p:sp>
      <p:sp>
        <p:nvSpPr>
          <p:cNvPr id="3" name="Subtitle 2"/>
          <p:cNvSpPr>
            <a:spLocks noGrp="true"/>
          </p:cNvSpPr>
          <p:nvPr>
            <p:ph idx="1" type="subTitle"/>
          </p:nvPr>
        </p:nvSpPr>
        <p:spPr>
          <a:noFill/>
          <a:ln>
            <a:noFill/>
          </a:ln>
        </p:spPr>
        <p:txBody>
          <a:bodyPr rtlCol="0"/>
          <a:lstStyle/>
          <a:p>
            <a:pPr algn="l"/>
            <a:r>
              <a:rPr b="0" cap="none" dirty="0" lang="en-US" sz="1800">
                <a:latin typeface="Droid Serif"/>
              </a:rPr>
              <a:t>Name :- </a:t>
            </a:r>
            <a:r>
              <a:rPr b="0" cap="none" dirty="0" err="1" lang="en-US" sz="1800">
                <a:solidFill>
                  <a:schemeClr val="tx2"/>
                </a:solidFill>
                <a:latin typeface="Droid Serif"/>
              </a:rPr>
              <a:t>Soriya</a:t>
            </a:r>
            <a:r>
              <a:rPr b="0" cap="none" dirty="0" lang="en-US" sz="1800">
                <a:solidFill>
                  <a:schemeClr val="tx2"/>
                </a:solidFill>
                <a:latin typeface="Droid Serif"/>
              </a:rPr>
              <a:t> Milan N.</a:t>
            </a:r>
          </a:p>
          <a:p>
            <a:pPr algn="l"/>
            <a:r>
              <a:rPr b="0" cap="none" dirty="0" lang="en-US" sz="1800">
                <a:latin typeface="Droid Serif"/>
              </a:rPr>
              <a:t>Roll No :- </a:t>
            </a:r>
            <a:r>
              <a:rPr b="0" cap="none" dirty="0" lang="en-US" sz="1800">
                <a:solidFill>
                  <a:schemeClr val="tx2"/>
                </a:solidFill>
                <a:latin typeface="Droid Serif"/>
              </a:rPr>
              <a:t>IT-110</a:t>
            </a:r>
          </a:p>
          <a:p>
            <a:pPr algn="l"/>
            <a:r>
              <a:rPr b="0" cap="none" dirty="0" lang="en-US" sz="1800">
                <a:latin typeface="Droid Serif"/>
              </a:rPr>
              <a:t>ID :- </a:t>
            </a:r>
            <a:r>
              <a:rPr b="0" cap="none" dirty="0" lang="en-US" sz="1800">
                <a:solidFill>
                  <a:schemeClr val="tx2"/>
                </a:solidFill>
                <a:latin typeface="Droid Serif"/>
              </a:rPr>
              <a:t>17ITUOS003</a:t>
            </a:r>
          </a:p>
          <a:p>
            <a:pPr/>
            <a:r>
              <a:rPr cap="none" dirty="0" lang="en-US">
                <a:solidFill>
                  <a:schemeClr val="tx2"/>
                </a:solidFill>
              </a:rPr>
              <a:t/>
            </a:r>
          </a:p>
          <a:p>
            <a:pPr algn="r"/>
            <a:r>
              <a:rPr b="0" cap="none" dirty="0" lang="en-US" sz="1800">
                <a:solidFill>
                  <a:schemeClr val="tx2"/>
                </a:solidFill>
                <a:latin typeface="Droid Serif"/>
              </a:rPr>
              <a:t>Name :- </a:t>
            </a:r>
            <a:r>
              <a:rPr b="0" cap="none" dirty="0" err="1" lang="en-US" sz="1800">
                <a:solidFill>
                  <a:schemeClr val="accent1"/>
                </a:solidFill>
                <a:latin typeface="Droid Serif"/>
              </a:rPr>
              <a:t>Suhagiya</a:t>
            </a:r>
            <a:r>
              <a:rPr b="0" cap="none" dirty="0" lang="en-US" sz="1800">
                <a:solidFill>
                  <a:schemeClr val="accent1"/>
                </a:solidFill>
                <a:latin typeface="Droid Serif"/>
              </a:rPr>
              <a:t> </a:t>
            </a:r>
            <a:r>
              <a:rPr b="0" cap="none" dirty="0" err="1" lang="en-US" sz="1800">
                <a:solidFill>
                  <a:schemeClr val="accent1"/>
                </a:solidFill>
                <a:latin typeface="Droid Serif"/>
              </a:rPr>
              <a:t>Yash</a:t>
            </a:r>
            <a:r>
              <a:rPr b="0" cap="none" dirty="0" lang="en-US" sz="1800">
                <a:solidFill>
                  <a:schemeClr val="accent1"/>
                </a:solidFill>
                <a:latin typeface="Droid Serif"/>
              </a:rPr>
              <a:t> M.</a:t>
            </a:r>
          </a:p>
          <a:p>
            <a:pPr algn="r"/>
            <a:r>
              <a:rPr b="0" cap="none" dirty="0" lang="en-US" sz="1800">
                <a:solidFill>
                  <a:schemeClr val="tx2"/>
                </a:solidFill>
                <a:latin typeface="Droid Serif"/>
              </a:rPr>
              <a:t>Roll No :- </a:t>
            </a:r>
            <a:r>
              <a:rPr b="0" cap="none" dirty="0" lang="en-US" sz="1800">
                <a:solidFill>
                  <a:schemeClr val="accent1"/>
                </a:solidFill>
                <a:latin typeface="Droid Serif"/>
              </a:rPr>
              <a:t>IT-111</a:t>
            </a:r>
          </a:p>
          <a:p>
            <a:pPr algn="r"/>
            <a:r>
              <a:rPr b="0" cap="none" dirty="0" lang="en-US" sz="1800">
                <a:solidFill>
                  <a:schemeClr val="tx2"/>
                </a:solidFill>
                <a:latin typeface="Droid Serif"/>
              </a:rPr>
              <a:t>ID :- </a:t>
            </a:r>
            <a:r>
              <a:rPr b="0" cap="none" dirty="0" lang="en-US" sz="1800">
                <a:solidFill>
                  <a:schemeClr val="accent1"/>
                </a:solidFill>
                <a:latin typeface="Droid Serif"/>
              </a:rPr>
              <a:t>17ITUOS011</a:t>
            </a:r>
          </a:p>
          <a:p>
            <a:pPr/>
            <a:r>
              <a:rPr cap="none" dirty="0" lang="en-US">
                <a:solidFill>
                  <a:schemeClr val="tx2"/>
                </a:solidFill>
              </a:rPr>
              <a:t/>
            </a:r>
          </a:p>
          <a:p>
            <a:pPr/>
            <a:r>
              <a:rPr cap="none" dirty="0" lang="en-US"/>
              <a:t/>
            </a:r>
          </a:p>
          <a:p>
            <a:pPr/>
            <a:r>
              <a:rPr cap="none" dirty="0" lang="en-US"/>
              <a:t> </a:t>
            </a:r>
          </a:p>
          <a:p>
            <a:pPr/>
            <a:r>
              <a:rPr cap="none" dirty="0" lang="en-US"/>
              <a:t/>
            </a:r>
            <a:endParaRPr cap="none" dirty="0" lang="en-US"/>
          </a:p>
        </p:txBody>
      </p:sp>
      <p:sp>
        <p:nvSpPr>
          <p:cNvPr id="4" name="Slide Number Placeholder 5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fld id="{2847CA66-F117-47FC-AAE2-B0D5FC3DF886}" type="slidenum"/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Content Placeholder 2"/>
          <p:cNvSpPr>
            <a:spLocks noGrp="true"/>
          </p:cNvSpPr>
          <p:nvPr>
            <p:ph/>
          </p:nvPr>
        </p:nvSpPr>
        <p:spPr>
          <a:xfrm rot="0">
            <a:off x="571500" y="1472412"/>
            <a:ext cx="8001000" cy="3289226"/>
          </a:xfrm>
        </p:spPr>
        <p:txBody>
          <a:bodyPr rtlCol="0" vert="horz">
            <a:normAutofit fontScale="70000" lnSpcReduction="20000"/>
          </a:bodyPr>
          <a:lstStyle/>
          <a:p>
            <a:pPr/>
            <a:r>
              <a:rPr b="0" dirty="0" lang="en-US" sz="3200">
                <a:latin typeface="Cambria"/>
              </a:rPr>
              <a:t>Our language can perform calculator(scientific) based mathematical operation.</a:t>
            </a:r>
          </a:p>
          <a:p>
            <a:pPr/>
            <a:r>
              <a:rPr b="0" dirty="0" lang="en-US" sz="3200">
                <a:latin typeface="Cambria"/>
              </a:rPr>
              <a:t>For example our language perform addition, subtraction , multiplication , division , modulo , power </a:t>
            </a:r>
            <a:r>
              <a:rPr b="0" dirty="0" lang="en-US" sz="3200">
                <a:latin typeface="Cambria"/>
              </a:rPr>
              <a:t>, square </a:t>
            </a:r>
            <a:r>
              <a:rPr b="0" dirty="0" lang="en-US" sz="3200">
                <a:latin typeface="Cambria"/>
              </a:rPr>
              <a:t>root, logarithmic function and other trigonometric function.</a:t>
            </a:r>
          </a:p>
          <a:p>
            <a:pPr/>
            <a:r>
              <a:rPr b="0" dirty="0" lang="en-US" sz="3200">
                <a:latin typeface="Cambria"/>
              </a:rPr>
              <a:t>If user want to perform addition so simply write “31+64” then our language gives the output as “95”.</a:t>
            </a:r>
          </a:p>
          <a:p>
            <a:pPr/>
            <a:r>
              <a:rPr b="0" dirty="0" lang="en-US" sz="3200">
                <a:latin typeface="Cambria"/>
              </a:rPr>
              <a:t>Our </a:t>
            </a:r>
            <a:r>
              <a:rPr b="0" dirty="0" lang="en-US" sz="3200">
                <a:latin typeface="Cambria"/>
              </a:rPr>
              <a:t>Y</a:t>
            </a:r>
            <a:r>
              <a:rPr b="0" dirty="0" lang="en-US" sz="3200">
                <a:latin typeface="Cambria"/>
              </a:rPr>
              <a:t>acc</a:t>
            </a:r>
            <a:r>
              <a:rPr b="0" dirty="0" lang="en-US" sz="3200">
                <a:latin typeface="Cambria"/>
              </a:rPr>
              <a:t> and </a:t>
            </a:r>
            <a:r>
              <a:rPr b="0" dirty="0" err="1" lang="en-US" sz="3200">
                <a:latin typeface="Cambria"/>
              </a:rPr>
              <a:t>L</a:t>
            </a:r>
            <a:r>
              <a:rPr b="0" dirty="0" err="1" lang="en-US" sz="3200">
                <a:latin typeface="Cambria"/>
              </a:rPr>
              <a:t>ex</a:t>
            </a:r>
            <a:r>
              <a:rPr b="0" dirty="0" lang="en-US" sz="3200">
                <a:latin typeface="Cambria"/>
              </a:rPr>
              <a:t> file given in the following slides.</a:t>
            </a:r>
            <a:br>
              <a:rPr dirty="0" lang="en-US"/>
            </a:br>
            <a:br>
              <a:rPr dirty="0" lang="en-US"/>
            </a:br>
            <a:br>
              <a:rPr dirty="0" lang="en-US"/>
            </a:br>
            <a:endParaRPr dirty="0" lang="en-US"/>
          </a:p>
        </p:txBody>
      </p:sp>
      <p:sp>
        <p:nvSpPr>
          <p:cNvPr id="3" name="Title 7"/>
          <p:cNvSpPr>
            <a:spLocks noGrp="true"/>
          </p:cNvSpPr>
          <p:nvPr>
            <p:ph idx="1" type="title"/>
          </p:nvPr>
        </p:nvSpPr>
        <p:spPr>
          <a:xfrm rot="0">
            <a:off x="571500" y="572100"/>
            <a:ext cx="8001000" cy="624154"/>
          </a:xfrm>
        </p:spPr>
        <p:txBody>
          <a:bodyPr anchor="ctr" rtlCol="0" vert="horz"/>
          <a:lstStyle/>
          <a:p>
            <a:pPr algn="ctr"/>
            <a:r>
              <a:rPr dirty="0" lang="en-US" u="none"/>
              <a:t>L</a:t>
            </a:r>
            <a:r>
              <a:rPr dirty="0" lang="en-US" u="none">
                <a:solidFill>
                  <a:schemeClr val="accent1"/>
                </a:solidFill>
              </a:rPr>
              <a:t>anguage</a:t>
            </a:r>
            <a:r>
              <a:rPr dirty="0" lang="en-US" u="none"/>
              <a:t> d</a:t>
            </a:r>
            <a:r>
              <a:rPr dirty="0" lang="en-US" u="none">
                <a:solidFill>
                  <a:schemeClr val="accent1"/>
                </a:solidFill>
              </a:rPr>
              <a:t>escription</a:t>
            </a:r>
            <a:endParaRPr dirty="0" lang="en-US" u="none">
              <a:solidFill>
                <a:schemeClr val="accent1"/>
              </a:solidFill>
            </a:endParaRPr>
          </a:p>
        </p:txBody>
      </p:sp>
      <p:sp>
        <p:nvSpPr>
          <p:cNvPr id="4" name="Slide Number Placeholder 4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fld id="{DB5EAC5E-AF4B-4C5D-B2F1-3B177A59B6AB}" type="slidenum"/>
            <a:endParaRPr dirty="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"/>
          <p:cNvSpPr txBox="1"/>
          <p:nvPr>
            <p:ph type="body"/>
          </p:nvPr>
        </p:nvSpPr>
        <p:spPr>
          <a:xfrm>
            <a:off x="572600" y="1276363"/>
            <a:ext cx="8001000" cy="3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36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65"/>
              <a:buChar char="•"/>
            </a:pPr>
            <a:r>
              <a:rPr b="0" lang="en-US" sz="1665">
                <a:latin typeface="Cambria"/>
                <a:ea typeface="Cambria"/>
                <a:cs typeface="Cambria"/>
                <a:sym typeface="Cambria"/>
              </a:rPr>
              <a:t>flex filename.l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65"/>
              <a:buChar char="•"/>
            </a:pPr>
            <a:r>
              <a:rPr b="0" lang="en-US" sz="1665">
                <a:latin typeface="Cambria"/>
                <a:ea typeface="Cambria"/>
                <a:cs typeface="Cambria"/>
                <a:sym typeface="Cambria"/>
              </a:rPr>
              <a:t>It will give lex.yy.c file.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65"/>
              <a:buChar char="•"/>
            </a:pPr>
            <a:r>
              <a:rPr b="0" lang="en-US" sz="1665">
                <a:latin typeface="Cambria"/>
                <a:ea typeface="Cambria"/>
                <a:cs typeface="Cambria"/>
                <a:sym typeface="Cambria"/>
              </a:rPr>
              <a:t>bison -dy filename.y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65"/>
              <a:buChar char="•"/>
            </a:pPr>
            <a:r>
              <a:rPr b="0" lang="en-US" sz="1665">
                <a:latin typeface="Cambria"/>
                <a:ea typeface="Cambria"/>
                <a:cs typeface="Cambria"/>
                <a:sym typeface="Cambria"/>
              </a:rPr>
              <a:t>It will give y.tab.h and y.tab.c file.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65"/>
              <a:buChar char="•"/>
            </a:pPr>
            <a:r>
              <a:rPr b="0" lang="en-US" sz="1665">
                <a:latin typeface="Cambria"/>
                <a:ea typeface="Cambria"/>
                <a:cs typeface="Cambria"/>
                <a:sym typeface="Cambria"/>
              </a:rPr>
              <a:t>gcc lex.yy.c y.tab.c -o name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65"/>
              <a:buChar char="•"/>
            </a:pPr>
            <a:r>
              <a:rPr b="0" lang="en-US" sz="1665">
                <a:latin typeface="Cambria"/>
                <a:ea typeface="Cambria"/>
                <a:cs typeface="Cambria"/>
                <a:sym typeface="Cambria"/>
              </a:rPr>
              <a:t>It will give name.exe file.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65"/>
              <a:buChar char="•"/>
            </a:pPr>
            <a:r>
              <a:rPr b="0" lang="en-US" sz="1665">
                <a:latin typeface="Cambria"/>
                <a:ea typeface="Cambria"/>
                <a:cs typeface="Cambria"/>
                <a:sym typeface="Cambria"/>
              </a:rPr>
              <a:t>Now run name.exe file and enter the inputs.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65"/>
              <a:buChar char="•"/>
            </a:pPr>
            <a:r>
              <a:rPr b="0" lang="en-US" sz="1665">
                <a:latin typeface="Cambria"/>
                <a:ea typeface="Cambria"/>
                <a:cs typeface="Cambria"/>
                <a:sym typeface="Cambria"/>
              </a:rPr>
              <a:t>Link for the code:- </a:t>
            </a:r>
            <a:r>
              <a:rPr lang="en-US" sz="1665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2"/>
              </a:rPr>
              <a:t>github.com/yashsuhagiya/flex-and-bison-based-calculator</a:t>
            </a:r>
            <a:endParaRPr b="0" sz="1665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" name="Google Shape;20;p1"/>
          <p:cNvSpPr txBox="1"/>
          <p:nvPr>
            <p:ph idx="1" type="title"/>
          </p:nvPr>
        </p:nvSpPr>
        <p:spPr>
          <a:xfrm>
            <a:off x="572595" y="456133"/>
            <a:ext cx="80010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bel"/>
              <a:buNone/>
            </a:pPr>
            <a:r>
              <a:rPr lang="en-US"/>
              <a:t>C</a:t>
            </a:r>
            <a:r>
              <a:rPr lang="en-US">
                <a:solidFill>
                  <a:schemeClr val="accent1"/>
                </a:solidFill>
              </a:rPr>
              <a:t>OMPILATION</a:t>
            </a:r>
            <a:r>
              <a:rPr lang="en-US"/>
              <a:t> P</a:t>
            </a:r>
            <a:r>
              <a:rPr lang="en-US">
                <a:solidFill>
                  <a:schemeClr val="accent1"/>
                </a:solidFill>
              </a:rPr>
              <a:t>ROCESS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6123448" y="4761638"/>
            <a:ext cx="24501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hidden="false" id="2" name="Content Placeholder 2"/>
          <p:cNvPicPr>
            <a:picLocks noChangeAspect="true" noGrp="true"/>
          </p:cNvPicPr>
          <p:nvPr>
            <p:ph/>
          </p:nvPr>
        </p:nvPicPr>
        <p:blipFill>
          <a:blip r:embed="rId2"/>
          <a:srcRect b="740" l="1020" r="0" t="-380"/>
          <a:stretch>
            <a:fillRect/>
          </a:stretch>
        </p:blipFill>
        <p:spPr>
          <a:xfrm rot="0">
            <a:off x="1421444" y="1341805"/>
            <a:ext cx="1981895" cy="3084985"/>
          </a:xfrm>
        </p:spPr>
      </p:pic>
      <p:sp>
        <p:nvSpPr>
          <p:cNvPr id="3" name="Title 7"/>
          <p:cNvSpPr>
            <a:spLocks noGrp="true"/>
          </p:cNvSpPr>
          <p:nvPr>
            <p:ph idx="1" type="title"/>
          </p:nvPr>
        </p:nvSpPr>
        <p:spPr/>
        <p:txBody>
          <a:bodyPr anchor="ctr" rtlCol="0" vert="horz"/>
          <a:lstStyle/>
          <a:p>
            <a:pPr algn="ctr"/>
            <a:r>
              <a:rPr dirty="0" lang="en-US"/>
              <a:t>a</a:t>
            </a:r>
            <a:r>
              <a:rPr dirty="0" lang="en-US">
                <a:solidFill>
                  <a:schemeClr val="accent1"/>
                </a:solidFill>
              </a:rPr>
              <a:t>ll</a:t>
            </a:r>
            <a:r>
              <a:rPr dirty="0" lang="en-US"/>
              <a:t> p</a:t>
            </a:r>
            <a:r>
              <a:rPr dirty="0" lang="en-US">
                <a:solidFill>
                  <a:schemeClr val="accent1"/>
                </a:solidFill>
              </a:rPr>
              <a:t>ossible </a:t>
            </a:r>
            <a:r>
              <a:rPr dirty="0" lang="en-US">
                <a:solidFill>
                  <a:schemeClr val="tx2"/>
                </a:solidFill>
              </a:rPr>
              <a:t>i</a:t>
            </a:r>
            <a:r>
              <a:rPr dirty="0" lang="en-US">
                <a:solidFill>
                  <a:schemeClr val="accent1"/>
                </a:solidFill>
              </a:rPr>
              <a:t>nputs</a:t>
            </a:r>
            <a:r>
              <a:rPr dirty="0" lang="en-US">
                <a:solidFill>
                  <a:schemeClr val="tx2"/>
                </a:solidFill>
              </a:rPr>
              <a:t> a</a:t>
            </a:r>
            <a:r>
              <a:rPr dirty="0" lang="en-US">
                <a:solidFill>
                  <a:schemeClr val="accent1"/>
                </a:solidFill>
              </a:rPr>
              <a:t>nd</a:t>
            </a:r>
            <a:r>
              <a:rPr dirty="0" lang="en-US">
                <a:solidFill>
                  <a:schemeClr val="tx2"/>
                </a:solidFill>
              </a:rPr>
              <a:t> o</a:t>
            </a:r>
            <a:r>
              <a:rPr dirty="0" lang="en-US">
                <a:solidFill>
                  <a:schemeClr val="accent1"/>
                </a:solidFill>
              </a:rPr>
              <a:t>utputs</a:t>
            </a:r>
            <a:endParaRPr dirty="0" lang="en-US">
              <a:solidFill>
                <a:schemeClr val="accent1"/>
              </a:solidFill>
            </a:endParaRPr>
          </a:p>
        </p:txBody>
      </p:sp>
      <p:pic>
        <p:nvPicPr>
          <p:cNvPr id="4" name=""/>
          <p:cNvPicPr>
            <a:picLocks noChangeAspect="true"/>
          </p:cNvPicPr>
          <p:nvPr/>
        </p:nvPicPr>
        <p:blipFill>
          <a:blip r:embed="rId3"/>
          <a:srcRect b="0" l="4070" r="0" t="0"/>
          <a:stretch>
            <a:fillRect/>
          </a:stretch>
        </p:blipFill>
        <p:spPr>
          <a:xfrm flipH="false" flipV="false" rot="0">
            <a:off x="3595954" y="1341805"/>
            <a:ext cx="4265781" cy="308498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fld id="{9F3D87F2-F4BC-4835-8F3B-CDF1F78460F4}" type="slidenum"/>
            <a:endParaRPr dirty="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hidden="false" id="2" name="Content Placeholder 2"/>
          <p:cNvPicPr>
            <a:picLocks noChangeAspect="true" noGrp="true"/>
          </p:cNvPicPr>
          <p:nvPr>
            <p:ph/>
          </p:nvPr>
        </p:nvPicPr>
        <p:blipFill>
          <a:blip r:embed="rId2"/>
          <a:srcRect b="1710" l="1890" r="16500" t="9850"/>
          <a:stretch>
            <a:fillRect/>
          </a:stretch>
        </p:blipFill>
        <p:spPr>
          <a:xfrm rot="0">
            <a:off x="1171260" y="1318117"/>
            <a:ext cx="1828793" cy="3199485"/>
          </a:xfrm>
        </p:spPr>
      </p:pic>
      <p:sp>
        <p:nvSpPr>
          <p:cNvPr id="3" name="Title 7"/>
          <p:cNvSpPr>
            <a:spLocks noGrp="true"/>
          </p:cNvSpPr>
          <p:nvPr>
            <p:ph idx="1" type="title"/>
          </p:nvPr>
        </p:nvSpPr>
        <p:spPr/>
        <p:txBody>
          <a:bodyPr anchor="ctr" rtlCol="0" vert="horz"/>
          <a:lstStyle/>
          <a:p>
            <a:pPr algn="ctr"/>
            <a:r>
              <a:rPr dirty="0" lang="en-US"/>
              <a:t>a</a:t>
            </a:r>
            <a:r>
              <a:rPr dirty="0" lang="en-US">
                <a:solidFill>
                  <a:schemeClr val="accent1"/>
                </a:solidFill>
              </a:rPr>
              <a:t>ll</a:t>
            </a:r>
            <a:r>
              <a:rPr dirty="0" lang="en-US"/>
              <a:t> p</a:t>
            </a:r>
            <a:r>
              <a:rPr dirty="0" lang="en-US">
                <a:solidFill>
                  <a:schemeClr val="accent1"/>
                </a:solidFill>
              </a:rPr>
              <a:t>ossible </a:t>
            </a:r>
            <a:r>
              <a:rPr dirty="0" lang="en-US">
                <a:solidFill>
                  <a:schemeClr val="tx2"/>
                </a:solidFill>
              </a:rPr>
              <a:t>i</a:t>
            </a:r>
            <a:r>
              <a:rPr dirty="0" lang="en-US">
                <a:solidFill>
                  <a:schemeClr val="accent1"/>
                </a:solidFill>
              </a:rPr>
              <a:t>nputs</a:t>
            </a:r>
            <a:r>
              <a:rPr dirty="0" lang="en-US">
                <a:solidFill>
                  <a:schemeClr val="tx2"/>
                </a:solidFill>
              </a:rPr>
              <a:t> a</a:t>
            </a:r>
            <a:r>
              <a:rPr dirty="0" lang="en-US">
                <a:solidFill>
                  <a:schemeClr val="accent1"/>
                </a:solidFill>
              </a:rPr>
              <a:t>nd</a:t>
            </a:r>
            <a:r>
              <a:rPr dirty="0" lang="en-US">
                <a:solidFill>
                  <a:schemeClr val="tx2"/>
                </a:solidFill>
              </a:rPr>
              <a:t> o</a:t>
            </a:r>
            <a:r>
              <a:rPr dirty="0" lang="en-US">
                <a:solidFill>
                  <a:schemeClr val="accent1"/>
                </a:solidFill>
              </a:rPr>
              <a:t>utputs</a:t>
            </a:r>
            <a:endParaRPr dirty="0" lang="en-US">
              <a:solidFill>
                <a:schemeClr val="accent1"/>
              </a:solidFill>
            </a:endParaRPr>
          </a:p>
        </p:txBody>
      </p:sp>
      <p:sp>
        <p:nvSpPr>
          <p:cNvPr id="4" name="Slide Number Placeholder 4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fld id="{CACA7AED-2CEC-40C8-AED4-08F97D81F1F8}" type="slidenum"/>
            <a:endParaRPr dirty="0" lang="en-US"/>
          </a:p>
        </p:txBody>
      </p:sp>
      <p:pic>
        <p:nvPicPr>
          <p:cNvPr id="5" name=""/>
          <p:cNvPicPr>
            <a:picLocks noChangeAspect="true"/>
          </p:cNvPicPr>
          <p:nvPr/>
        </p:nvPicPr>
        <p:blipFill>
          <a:blip r:embed="rId3"/>
          <a:srcRect b="0" l="11270" r="0" t="0"/>
          <a:stretch>
            <a:fillRect/>
          </a:stretch>
        </p:blipFill>
        <p:spPr>
          <a:xfrm flipH="false" flipV="false" rot="0">
            <a:off x="3298002" y="1318117"/>
            <a:ext cx="4731372" cy="31994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hidden="false" id="2" name="Content Placeholder 2"/>
          <p:cNvPicPr>
            <a:picLocks noChangeAspect="true" noGrp="true"/>
          </p:cNvPicPr>
          <p:nvPr>
            <p:ph/>
          </p:nvPr>
        </p:nvPicPr>
        <p:blipFill>
          <a:blip r:embed="rId2"/>
          <a:srcRect b="4530" l="0" r="0" t="590"/>
          <a:stretch>
            <a:fillRect/>
          </a:stretch>
        </p:blipFill>
        <p:spPr>
          <a:xfrm rot="0">
            <a:off x="889997" y="2065105"/>
            <a:ext cx="3517611" cy="1880170"/>
          </a:xfrm>
          <a:prstGeom prst="rect">
            <a:avLst/>
          </a:prstGeom>
        </p:spPr>
      </p:pic>
      <p:sp>
        <p:nvSpPr>
          <p:cNvPr id="3" name="Title 7"/>
          <p:cNvSpPr>
            <a:spLocks noGrp="true"/>
          </p:cNvSpPr>
          <p:nvPr>
            <p:ph type="title"/>
          </p:nvPr>
        </p:nvSpPr>
        <p:spPr>
          <a:xfrm rot="0">
            <a:off x="571500" y="572099"/>
            <a:ext cx="8001000" cy="624157"/>
          </a:xfrm>
          <a:prstGeom prst="rect">
            <a:avLst/>
          </a:prstGeom>
        </p:spPr>
        <p:txBody>
          <a:bodyPr anchor="ctr" rtlCol="0" vert="horz"/>
          <a:lstStyle/>
          <a:p>
            <a:pPr algn="ctr"/>
            <a:r>
              <a:rPr dirty="0" lang="en-US"/>
              <a:t>a</a:t>
            </a:r>
            <a:r>
              <a:rPr dirty="0" lang="en-US">
                <a:solidFill>
                  <a:schemeClr val="accent1"/>
                </a:solidFill>
              </a:rPr>
              <a:t>ll</a:t>
            </a:r>
            <a:r>
              <a:rPr dirty="0" lang="en-US"/>
              <a:t> p</a:t>
            </a:r>
            <a:r>
              <a:rPr dirty="0" lang="en-US">
                <a:solidFill>
                  <a:schemeClr val="accent1"/>
                </a:solidFill>
              </a:rPr>
              <a:t>ossible </a:t>
            </a:r>
            <a:r>
              <a:rPr dirty="0" lang="en-US">
                <a:solidFill>
                  <a:schemeClr val="tx2"/>
                </a:solidFill>
              </a:rPr>
              <a:t>i</a:t>
            </a:r>
            <a:r>
              <a:rPr dirty="0" lang="en-US">
                <a:solidFill>
                  <a:schemeClr val="accent1"/>
                </a:solidFill>
              </a:rPr>
              <a:t>nputs</a:t>
            </a:r>
            <a:r>
              <a:rPr dirty="0" lang="en-US">
                <a:solidFill>
                  <a:schemeClr val="tx2"/>
                </a:solidFill>
              </a:rPr>
              <a:t> a</a:t>
            </a:r>
            <a:r>
              <a:rPr dirty="0" lang="en-US">
                <a:solidFill>
                  <a:schemeClr val="accent1"/>
                </a:solidFill>
              </a:rPr>
              <a:t>nd</a:t>
            </a:r>
            <a:r>
              <a:rPr dirty="0" lang="en-US">
                <a:solidFill>
                  <a:schemeClr val="tx2"/>
                </a:solidFill>
              </a:rPr>
              <a:t> o</a:t>
            </a:r>
            <a:r>
              <a:rPr dirty="0" lang="en-US">
                <a:solidFill>
                  <a:schemeClr val="accent1"/>
                </a:solidFill>
              </a:rPr>
              <a:t>utputs</a:t>
            </a:r>
            <a:endParaRPr dirty="0" lang="en-US">
              <a:solidFill>
                <a:schemeClr val="accent1"/>
              </a:solidFill>
            </a:endParaRPr>
          </a:p>
        </p:txBody>
      </p:sp>
      <p:sp>
        <p:nvSpPr>
          <p:cNvPr id="4" name="Slide Number Placeholder 4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fld id="{2DC387CA-C97C-4682-809D-801B24246D02}" type="slidenum"/>
            <a:endParaRPr dirty="0" lang="en-US"/>
          </a:p>
        </p:txBody>
      </p:sp>
      <p:pic>
        <p:nvPicPr>
          <p:cNvPr id="5" name=""/>
          <p:cNvPicPr>
            <a:picLocks noChangeAspect="true"/>
          </p:cNvPicPr>
          <p:nvPr/>
        </p:nvPicPr>
        <p:blipFill>
          <a:blip r:embed="rId3"/>
          <a:srcRect b="0" l="4080" r="0" t="0"/>
          <a:stretch>
            <a:fillRect/>
          </a:stretch>
        </p:blipFill>
        <p:spPr>
          <a:xfrm flipH="false" flipV="false" rot="0">
            <a:off x="4592545" y="2035968"/>
            <a:ext cx="3691201" cy="1885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>
            <a:spLocks noGrp="true"/>
          </p:cNvSpPr>
          <p:nvPr>
            <p:ph type="title"/>
          </p:nvPr>
        </p:nvSpPr>
        <p:spPr>
          <a:xfrm rot="0">
            <a:off x="904875" y="1525238"/>
            <a:ext cx="7330868" cy="2248890"/>
          </a:xfrm>
        </p:spPr>
        <p:txBody>
          <a:bodyPr rtlCol="0"/>
          <a:lstStyle/>
          <a:p>
            <a:pPr/>
            <a:r>
              <a:rPr dirty="0" lang="en-US" sz="6600"/>
              <a:t>T</a:t>
            </a:r>
            <a:r>
              <a:rPr dirty="0" lang="en-US" sz="6600">
                <a:solidFill>
                  <a:schemeClr val="accent1"/>
                </a:solidFill>
              </a:rPr>
              <a:t>hank</a:t>
            </a:r>
            <a:r>
              <a:rPr dirty="0" lang="en-US" sz="6600"/>
              <a:t> y</a:t>
            </a:r>
            <a:r>
              <a:rPr dirty="0" lang="en-US" sz="6600">
                <a:solidFill>
                  <a:schemeClr val="accent1"/>
                </a:solidFill>
              </a:rPr>
              <a:t>ou </a:t>
            </a:r>
            <a:r>
              <a:rPr dirty="0" lang="en-US" sz="6600">
                <a:solidFill>
                  <a:schemeClr val="tx2"/>
                </a:solidFill>
              </a:rPr>
              <a:t>!</a:t>
            </a:r>
            <a:r>
              <a:rPr dirty="0" lang="en-US" sz="6600">
                <a:solidFill>
                  <a:schemeClr val="accent1"/>
                </a:solidFill>
              </a:rPr>
              <a:t>!</a:t>
            </a:r>
            <a:endParaRPr dirty="0" lang="en-US" sz="6600">
              <a:solidFill>
                <a:schemeClr val="accent1"/>
              </a:solidFill>
            </a:endParaRPr>
          </a:p>
        </p:txBody>
      </p:sp>
      <p:sp>
        <p:nvSpPr>
          <p:cNvPr id="3" name="Slide Number Placeholder 4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fld id="{B40B6BFD-B1F3-490F-BF5F-839FE256B1F1}" type="slidenum"/>
            <a:endParaRPr dirty="0"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fontWeight:3:0:0" val="5"/>
</p:tagLst>
</file>

<file path=ppt/tags/tag2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fontWeight:4:0:0" val="5"/>
</p:tagLst>
</file>

<file path=ppt/tags/tag3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LAYOUT" val="threePicAndTx"/>
</p:tagLst>
</file>

<file path=ppt/tags/tag4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LAYOUT" val="fourPic"/>
</p:tagLst>
</file>

<file path=ppt/theme/_rels/theme1.xml.rels><?xml version="1.0" encoding="UTF-8"?><Relationships xmlns="http://schemas.openxmlformats.org/package/2006/relationships"><Relationship Id="rId1" Target="../media/image1.jpeg" Type="http://schemas.openxmlformats.org/officeDocument/2006/relationships/image"/></Relationships>
</file>

<file path=ppt/theme/_rels/theme2.xml.rels><?xml version="1.0" encoding="UTF-8"?><Relationships xmlns="http://schemas.openxmlformats.org/package/2006/relationships"><Relationship Id="rId1" Target="../media/image1.jpeg" Type="http://schemas.openxmlformats.org/officeDocument/2006/relationships/image"/></Relationships>
</file>

<file path=ppt/theme/theme1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Breezy">
  <a:themeElements>
    <a:clrScheme name="Radiant">
      <a:dk1>
        <a:srgbClr val="000000"/>
      </a:dk1>
      <a:lt1>
        <a:srgbClr val="ffffff"/>
      </a:lt1>
      <a:dk2>
        <a:srgbClr val="320e26"/>
      </a:dk2>
      <a:lt2>
        <a:srgbClr val="fff5dd"/>
      </a:lt2>
      <a:accent1>
        <a:srgbClr val="d23c52"/>
      </a:accent1>
      <a:accent2>
        <a:srgbClr val="444560"/>
      </a:accent2>
      <a:accent3>
        <a:srgbClr val="24afa7"/>
      </a:accent3>
      <a:accent4>
        <a:srgbClr val="3a71c0"/>
      </a:accent4>
      <a:accent5>
        <a:srgbClr val="554aac"/>
      </a:accent5>
      <a:accent6>
        <a:srgbClr val="b43fa3"/>
      </a:accent6>
      <a:hlink>
        <a:srgbClr val="485ea1"/>
      </a:hlink>
      <a:folHlink>
        <a:srgbClr val="b43fa3"/>
      </a:folHlink>
    </a:clrScheme>
    <a:fontScheme name="Breezy">
      <a:majorFont>
        <a:latin typeface="Abel"/>
        <a:ea typeface=""/>
        <a:cs typeface=""/>
      </a:majorFont>
      <a:minorFont>
        <a:latin typeface="Dosis"/>
        <a:ea typeface=""/>
        <a:cs typeface=""/>
      </a:minorFont>
    </a:fontScheme>
    <a:fmtScheme name="Breez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9525">
          <a:noFill/>
          <a:prstDash val="solid"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blipFill dpi="0" rotWithShape="1">
          <a:blip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algn="tl" sx="100000" sy="100000" tx="0" ty="0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 anchor="ctr" rtlCol="0" vert="horz"/>
      <a:lstStyle>
        <a:lvl1pPr algn="ctr"/>
      </a:lstStyle>
      <a:style>
        <a:lnRef idx="0"/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cap="flat" w="19050">
          <a:solidFill>
            <a:schemeClr val="accent2"/>
          </a:solidFill>
          <a:prstDash val="solid"/>
          <a:round/>
        </a:ln>
      </a:spPr>
      <a:bodyPr anchor="ctr" rtlCol="0" vert="horz"/>
      <a:lstStyle>
        <a:lvl1pPr algn="ctr"/>
      </a:lstStyle>
    </a:lnDef>
  </a:objectDefaults>
  <a:extraClrSchemeLst/>
</a:theme>
</file>

<file path=ppt/theme/theme2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Breezy">
  <a:themeElements>
    <a:clrScheme name="Radiant">
      <a:dk1>
        <a:srgbClr val="000000"/>
      </a:dk1>
      <a:lt1>
        <a:srgbClr val="ffffff"/>
      </a:lt1>
      <a:dk2>
        <a:srgbClr val="320e26"/>
      </a:dk2>
      <a:lt2>
        <a:srgbClr val="fff5dd"/>
      </a:lt2>
      <a:accent1>
        <a:srgbClr val="d23c52"/>
      </a:accent1>
      <a:accent2>
        <a:srgbClr val="444560"/>
      </a:accent2>
      <a:accent3>
        <a:srgbClr val="24afa7"/>
      </a:accent3>
      <a:accent4>
        <a:srgbClr val="3a71c0"/>
      </a:accent4>
      <a:accent5>
        <a:srgbClr val="554aac"/>
      </a:accent5>
      <a:accent6>
        <a:srgbClr val="b43fa3"/>
      </a:accent6>
      <a:hlink>
        <a:srgbClr val="485ea1"/>
      </a:hlink>
      <a:folHlink>
        <a:srgbClr val="b43fa3"/>
      </a:folHlink>
    </a:clrScheme>
    <a:fontScheme name="Breezy">
      <a:majorFont>
        <a:latin typeface="Abel"/>
        <a:ea typeface=""/>
        <a:cs typeface=""/>
      </a:majorFont>
      <a:minorFont>
        <a:latin typeface="Dosis"/>
        <a:ea typeface=""/>
        <a:cs typeface=""/>
      </a:minorFont>
    </a:fontScheme>
    <a:fmtScheme name="Breez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9525">
          <a:noFill/>
          <a:prstDash val="solid"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blipFill dpi="0" rotWithShape="1">
          <a:blip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algn="tl" sx="100000" sy="100000" tx="0" ty="0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 anchor="ctr" rtlCol="0" vert="horz"/>
      <a:lstStyle>
        <a:lvl1pPr algn="ctr"/>
      </a:lstStyle>
      <a:style>
        <a:lnRef idx="0"/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cap="flat" w="19050">
          <a:solidFill>
            <a:schemeClr val="accent2"/>
          </a:solidFill>
          <a:prstDash val="solid"/>
          <a:round/>
        </a:ln>
      </a:spPr>
      <a:bodyPr anchor="ctr" rtlCol="0" vert="horz"/>
      <a:lstStyle>
        <a:lvl1pPr algn="ctr"/>
      </a:lstStyle>
    </a:lnDef>
  </a:objectDefaults>
  <a:extraClrSchemeLst/>
</a:theme>
</file>