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4"/>
  </p:sldMasterIdLst>
  <p:notesMasterIdLst>
    <p:notesMasterId r:id="rId20"/>
  </p:notesMasterIdLst>
  <p:sldIdLst>
    <p:sldId id="256" r:id="rId5"/>
    <p:sldId id="257" r:id="rId6"/>
    <p:sldId id="259" r:id="rId7"/>
    <p:sldId id="258" r:id="rId8"/>
    <p:sldId id="270" r:id="rId9"/>
    <p:sldId id="267" r:id="rId10"/>
    <p:sldId id="266" r:id="rId11"/>
    <p:sldId id="261" r:id="rId12"/>
    <p:sldId id="268" r:id="rId13"/>
    <p:sldId id="269" r:id="rId14"/>
    <p:sldId id="262" r:id="rId15"/>
    <p:sldId id="263" r:id="rId16"/>
    <p:sldId id="271"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F0DC2-3999-4802-AB67-151888EE77DF}" v="339" dt="2023-06-08T19:24:15.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e, Yash" userId="77ba89c4-b1d5-4b92-8ad5-f0c4a9e4f1e8" providerId="ADAL" clId="{100F0DC2-3999-4802-AB67-151888EE77DF}"/>
    <pc:docChg chg="undo custSel addSld delSld modSld sldOrd">
      <pc:chgData name="Sule, Yash" userId="77ba89c4-b1d5-4b92-8ad5-f0c4a9e4f1e8" providerId="ADAL" clId="{100F0DC2-3999-4802-AB67-151888EE77DF}" dt="2023-06-08T19:24:15.133" v="6979" actId="20577"/>
      <pc:docMkLst>
        <pc:docMk/>
      </pc:docMkLst>
      <pc:sldChg chg="addSp delSp modSp mod modMedia setBg delAnim modAnim setClrOvrMap delDesignElem">
        <pc:chgData name="Sule, Yash" userId="77ba89c4-b1d5-4b92-8ad5-f0c4a9e4f1e8" providerId="ADAL" clId="{100F0DC2-3999-4802-AB67-151888EE77DF}" dt="2023-06-08T16:09:35.009" v="6257"/>
        <pc:sldMkLst>
          <pc:docMk/>
          <pc:sldMk cId="3864173363" sldId="256"/>
        </pc:sldMkLst>
        <pc:spChg chg="mod">
          <ac:chgData name="Sule, Yash" userId="77ba89c4-b1d5-4b92-8ad5-f0c4a9e4f1e8" providerId="ADAL" clId="{100F0DC2-3999-4802-AB67-151888EE77DF}" dt="2023-06-08T08:07:50.883" v="724" actId="122"/>
          <ac:spMkLst>
            <pc:docMk/>
            <pc:sldMk cId="3864173363" sldId="256"/>
            <ac:spMk id="2" creationId="{C894618F-5C7D-E60A-17EF-334BDF1ECE2C}"/>
          </ac:spMkLst>
        </pc:spChg>
        <pc:spChg chg="mod">
          <ac:chgData name="Sule, Yash" userId="77ba89c4-b1d5-4b92-8ad5-f0c4a9e4f1e8" providerId="ADAL" clId="{100F0DC2-3999-4802-AB67-151888EE77DF}" dt="2023-06-08T08:08:41.940" v="733" actId="207"/>
          <ac:spMkLst>
            <pc:docMk/>
            <pc:sldMk cId="3864173363" sldId="256"/>
            <ac:spMk id="3" creationId="{D317901B-0E37-08BF-47AB-58B02ECB1B68}"/>
          </ac:spMkLst>
        </pc:spChg>
        <pc:spChg chg="add del">
          <ac:chgData name="Sule, Yash" userId="77ba89c4-b1d5-4b92-8ad5-f0c4a9e4f1e8" providerId="ADAL" clId="{100F0DC2-3999-4802-AB67-151888EE77DF}" dt="2023-06-08T08:01:03.771" v="654" actId="26606"/>
          <ac:spMkLst>
            <pc:docMk/>
            <pc:sldMk cId="3864173363" sldId="256"/>
            <ac:spMk id="6" creationId="{C1DD1A8A-57D5-4A81-AD04-532B043C5611}"/>
          </ac:spMkLst>
        </pc:spChg>
        <pc:spChg chg="add del">
          <ac:chgData name="Sule, Yash" userId="77ba89c4-b1d5-4b92-8ad5-f0c4a9e4f1e8" providerId="ADAL" clId="{100F0DC2-3999-4802-AB67-151888EE77DF}" dt="2023-06-08T08:01:03.771" v="654" actId="26606"/>
          <ac:spMkLst>
            <pc:docMk/>
            <pc:sldMk cId="3864173363" sldId="256"/>
            <ac:spMk id="8" creationId="{007891EC-4501-44ED-A8C8-B11B6DB767AB}"/>
          </ac:spMkLst>
        </pc:spChg>
        <pc:spChg chg="add del">
          <ac:chgData name="Sule, Yash" userId="77ba89c4-b1d5-4b92-8ad5-f0c4a9e4f1e8" providerId="ADAL" clId="{100F0DC2-3999-4802-AB67-151888EE77DF}" dt="2023-06-08T07:23:59.848" v="13" actId="26606"/>
          <ac:spMkLst>
            <pc:docMk/>
            <pc:sldMk cId="3864173363" sldId="256"/>
            <ac:spMk id="9" creationId="{0671A8AE-40A1-4631-A6B8-581AFF065482}"/>
          </ac:spMkLst>
        </pc:spChg>
        <pc:spChg chg="add del">
          <ac:chgData name="Sule, Yash" userId="77ba89c4-b1d5-4b92-8ad5-f0c4a9e4f1e8" providerId="ADAL" clId="{100F0DC2-3999-4802-AB67-151888EE77DF}" dt="2023-06-08T08:05:01.777" v="662"/>
          <ac:spMkLst>
            <pc:docMk/>
            <pc:sldMk cId="3864173363" sldId="256"/>
            <ac:spMk id="10" creationId="{32E62931-8EB4-42BB-BAAB-D8757BE66D8E}"/>
          </ac:spMkLst>
        </pc:spChg>
        <pc:spChg chg="add del">
          <ac:chgData name="Sule, Yash" userId="77ba89c4-b1d5-4b92-8ad5-f0c4a9e4f1e8" providerId="ADAL" clId="{100F0DC2-3999-4802-AB67-151888EE77DF}" dt="2023-06-08T07:23:59.848" v="13" actId="26606"/>
          <ac:spMkLst>
            <pc:docMk/>
            <pc:sldMk cId="3864173363" sldId="256"/>
            <ac:spMk id="11" creationId="{AB58EF07-17C2-48CF-ABB0-EEF1F17CB8F0}"/>
          </ac:spMkLst>
        </pc:spChg>
        <pc:spChg chg="add del">
          <ac:chgData name="Sule, Yash" userId="77ba89c4-b1d5-4b92-8ad5-f0c4a9e4f1e8" providerId="ADAL" clId="{100F0DC2-3999-4802-AB67-151888EE77DF}" dt="2023-06-08T07:23:59.848" v="13" actId="26606"/>
          <ac:spMkLst>
            <pc:docMk/>
            <pc:sldMk cId="3864173363" sldId="256"/>
            <ac:spMk id="13" creationId="{AF2F604E-43BE-4DC3-B983-E071523364F8}"/>
          </ac:spMkLst>
        </pc:spChg>
        <pc:spChg chg="add del">
          <ac:chgData name="Sule, Yash" userId="77ba89c4-b1d5-4b92-8ad5-f0c4a9e4f1e8" providerId="ADAL" clId="{100F0DC2-3999-4802-AB67-151888EE77DF}" dt="2023-06-08T07:23:59.848" v="13" actId="26606"/>
          <ac:spMkLst>
            <pc:docMk/>
            <pc:sldMk cId="3864173363" sldId="256"/>
            <ac:spMk id="15" creationId="{08C9B587-E65E-4B52-B37C-ABEBB6E87928}"/>
          </ac:spMkLst>
        </pc:spChg>
        <pc:picChg chg="add del mod">
          <ac:chgData name="Sule, Yash" userId="77ba89c4-b1d5-4b92-8ad5-f0c4a9e4f1e8" providerId="ADAL" clId="{100F0DC2-3999-4802-AB67-151888EE77DF}" dt="2023-06-08T07:22:55.499" v="10" actId="21"/>
          <ac:picMkLst>
            <pc:docMk/>
            <pc:sldMk cId="3864173363" sldId="256"/>
            <ac:picMk id="4" creationId="{E6CA12C0-019B-7E54-885E-1080E8D52D28}"/>
          </ac:picMkLst>
        </pc:picChg>
        <pc:picChg chg="add del">
          <ac:chgData name="Sule, Yash" userId="77ba89c4-b1d5-4b92-8ad5-f0c4a9e4f1e8" providerId="ADAL" clId="{100F0DC2-3999-4802-AB67-151888EE77DF}" dt="2023-06-08T07:23:59.848" v="13" actId="26606"/>
          <ac:picMkLst>
            <pc:docMk/>
            <pc:sldMk cId="3864173363" sldId="256"/>
            <ac:picMk id="5" creationId="{D2056F72-34E2-9597-AFBE-64FF5D046A45}"/>
          </ac:picMkLst>
        </pc:picChg>
        <pc:picChg chg="add del mod">
          <ac:chgData name="Sule, Yash" userId="77ba89c4-b1d5-4b92-8ad5-f0c4a9e4f1e8" providerId="ADAL" clId="{100F0DC2-3999-4802-AB67-151888EE77DF}" dt="2023-06-08T08:01:03.771" v="654" actId="26606"/>
          <ac:picMkLst>
            <pc:docMk/>
            <pc:sldMk cId="3864173363" sldId="256"/>
            <ac:picMk id="7" creationId="{A5BAC207-590A-633A-4EC7-D6A41587C1ED}"/>
          </ac:picMkLst>
        </pc:picChg>
        <pc:picChg chg="add del mod">
          <ac:chgData name="Sule, Yash" userId="77ba89c4-b1d5-4b92-8ad5-f0c4a9e4f1e8" providerId="ADAL" clId="{100F0DC2-3999-4802-AB67-151888EE77DF}" dt="2023-06-08T08:05:29.516" v="667" actId="478"/>
          <ac:picMkLst>
            <pc:docMk/>
            <pc:sldMk cId="3864173363" sldId="256"/>
            <ac:picMk id="12" creationId="{C4ADFDC9-EB32-FD1F-8BA5-9739A4167CF9}"/>
          </ac:picMkLst>
        </pc:picChg>
        <pc:picChg chg="add mod">
          <ac:chgData name="Sule, Yash" userId="77ba89c4-b1d5-4b92-8ad5-f0c4a9e4f1e8" providerId="ADAL" clId="{100F0DC2-3999-4802-AB67-151888EE77DF}" dt="2023-06-08T08:08:34.216" v="732" actId="1076"/>
          <ac:picMkLst>
            <pc:docMk/>
            <pc:sldMk cId="3864173363" sldId="256"/>
            <ac:picMk id="14" creationId="{C409F1AB-8F03-1167-6127-7724174015C9}"/>
          </ac:picMkLst>
        </pc:picChg>
      </pc:sldChg>
      <pc:sldChg chg="addSp delSp modSp new mod setBg modClrScheme modAnim setClrOvrMap chgLayout">
        <pc:chgData name="Sule, Yash" userId="77ba89c4-b1d5-4b92-8ad5-f0c4a9e4f1e8" providerId="ADAL" clId="{100F0DC2-3999-4802-AB67-151888EE77DF}" dt="2023-06-08T19:17:32.496" v="6970"/>
        <pc:sldMkLst>
          <pc:docMk/>
          <pc:sldMk cId="1130093799" sldId="257"/>
        </pc:sldMkLst>
        <pc:spChg chg="del mod ord">
          <ac:chgData name="Sule, Yash" userId="77ba89c4-b1d5-4b92-8ad5-f0c4a9e4f1e8" providerId="ADAL" clId="{100F0DC2-3999-4802-AB67-151888EE77DF}" dt="2023-06-08T07:21:42.944" v="4" actId="700"/>
          <ac:spMkLst>
            <pc:docMk/>
            <pc:sldMk cId="1130093799" sldId="257"/>
            <ac:spMk id="2" creationId="{7A8F650B-5671-FE93-707F-F28FD4DFF38C}"/>
          </ac:spMkLst>
        </pc:spChg>
        <pc:spChg chg="del mod ord">
          <ac:chgData name="Sule, Yash" userId="77ba89c4-b1d5-4b92-8ad5-f0c4a9e4f1e8" providerId="ADAL" clId="{100F0DC2-3999-4802-AB67-151888EE77DF}" dt="2023-06-08T07:21:42.944" v="4" actId="700"/>
          <ac:spMkLst>
            <pc:docMk/>
            <pc:sldMk cId="1130093799" sldId="257"/>
            <ac:spMk id="3" creationId="{16F7776F-7E9D-DF1C-BD47-583E5673BC90}"/>
          </ac:spMkLst>
        </pc:spChg>
        <pc:spChg chg="add mod ord">
          <ac:chgData name="Sule, Yash" userId="77ba89c4-b1d5-4b92-8ad5-f0c4a9e4f1e8" providerId="ADAL" clId="{100F0DC2-3999-4802-AB67-151888EE77DF}" dt="2023-06-08T13:32:54.726" v="3407" actId="26606"/>
          <ac:spMkLst>
            <pc:docMk/>
            <pc:sldMk cId="1130093799" sldId="257"/>
            <ac:spMk id="4" creationId="{A94EE985-2596-4072-C514-86492D1171D6}"/>
          </ac:spMkLst>
        </pc:spChg>
        <pc:spChg chg="add del mod ord">
          <ac:chgData name="Sule, Yash" userId="77ba89c4-b1d5-4b92-8ad5-f0c4a9e4f1e8" providerId="ADAL" clId="{100F0DC2-3999-4802-AB67-151888EE77DF}" dt="2023-06-08T07:23:01.654" v="11"/>
          <ac:spMkLst>
            <pc:docMk/>
            <pc:sldMk cId="1130093799" sldId="257"/>
            <ac:spMk id="5" creationId="{80CE365C-8F1D-4E8A-3323-457D06C29DBA}"/>
          </ac:spMkLst>
        </pc:spChg>
        <pc:spChg chg="add del mod">
          <ac:chgData name="Sule, Yash" userId="77ba89c4-b1d5-4b92-8ad5-f0c4a9e4f1e8" providerId="ADAL" clId="{100F0DC2-3999-4802-AB67-151888EE77DF}" dt="2023-06-08T13:32:54.726" v="3407" actId="26606"/>
          <ac:spMkLst>
            <pc:docMk/>
            <pc:sldMk cId="1130093799" sldId="257"/>
            <ac:spMk id="8" creationId="{B585649B-E5CC-7292-F67B-3C2257CC6CB3}"/>
          </ac:spMkLst>
        </pc:spChg>
        <pc:spChg chg="mod">
          <ac:chgData name="Sule, Yash" userId="77ba89c4-b1d5-4b92-8ad5-f0c4a9e4f1e8" providerId="ADAL" clId="{100F0DC2-3999-4802-AB67-151888EE77DF}" dt="2023-06-08T13:51:58.271" v="3672" actId="2711"/>
          <ac:spMkLst>
            <pc:docMk/>
            <pc:sldMk cId="1130093799" sldId="257"/>
            <ac:spMk id="9" creationId="{9D02F42E-5875-C271-AD51-6CDF4C5BC72F}"/>
          </ac:spMkLst>
        </pc:spChg>
        <pc:spChg chg="mod">
          <ac:chgData name="Sule, Yash" userId="77ba89c4-b1d5-4b92-8ad5-f0c4a9e4f1e8" providerId="ADAL" clId="{100F0DC2-3999-4802-AB67-151888EE77DF}" dt="2023-06-08T13:51:31.905" v="3644" actId="113"/>
          <ac:spMkLst>
            <pc:docMk/>
            <pc:sldMk cId="1130093799" sldId="257"/>
            <ac:spMk id="11" creationId="{CF901879-4B1C-7F5F-A487-91E3463D075D}"/>
          </ac:spMkLst>
        </pc:spChg>
        <pc:spChg chg="mod">
          <ac:chgData name="Sule, Yash" userId="77ba89c4-b1d5-4b92-8ad5-f0c4a9e4f1e8" providerId="ADAL" clId="{100F0DC2-3999-4802-AB67-151888EE77DF}" dt="2023-06-08T14:42:23.598" v="4220" actId="255"/>
          <ac:spMkLst>
            <pc:docMk/>
            <pc:sldMk cId="1130093799" sldId="257"/>
            <ac:spMk id="12" creationId="{4852C978-7C1F-FDF8-1BD8-4047EF4B1753}"/>
          </ac:spMkLst>
        </pc:spChg>
        <pc:spChg chg="add">
          <ac:chgData name="Sule, Yash" userId="77ba89c4-b1d5-4b92-8ad5-f0c4a9e4f1e8" providerId="ADAL" clId="{100F0DC2-3999-4802-AB67-151888EE77DF}" dt="2023-06-08T13:32:54.726" v="3407" actId="26606"/>
          <ac:spMkLst>
            <pc:docMk/>
            <pc:sldMk cId="1130093799" sldId="257"/>
            <ac:spMk id="14" creationId="{75F28DDD-9641-43BA-944D-79B0687051F1}"/>
          </ac:spMkLst>
        </pc:spChg>
        <pc:spChg chg="add">
          <ac:chgData name="Sule, Yash" userId="77ba89c4-b1d5-4b92-8ad5-f0c4a9e4f1e8" providerId="ADAL" clId="{100F0DC2-3999-4802-AB67-151888EE77DF}" dt="2023-06-08T13:32:54.726" v="3407" actId="26606"/>
          <ac:spMkLst>
            <pc:docMk/>
            <pc:sldMk cId="1130093799" sldId="257"/>
            <ac:spMk id="16" creationId="{32AA2954-062E-4B72-A97B-0B066FB156D8}"/>
          </ac:spMkLst>
        </pc:spChg>
        <pc:spChg chg="add">
          <ac:chgData name="Sule, Yash" userId="77ba89c4-b1d5-4b92-8ad5-f0c4a9e4f1e8" providerId="ADAL" clId="{100F0DC2-3999-4802-AB67-151888EE77DF}" dt="2023-06-08T13:32:54.726" v="3407" actId="26606"/>
          <ac:spMkLst>
            <pc:docMk/>
            <pc:sldMk cId="1130093799" sldId="257"/>
            <ac:spMk id="18" creationId="{10CA29A6-E0B1-40CD-ADF7-7B8E932A3222}"/>
          </ac:spMkLst>
        </pc:spChg>
        <pc:spChg chg="add">
          <ac:chgData name="Sule, Yash" userId="77ba89c4-b1d5-4b92-8ad5-f0c4a9e4f1e8" providerId="ADAL" clId="{100F0DC2-3999-4802-AB67-151888EE77DF}" dt="2023-06-08T13:32:54.726" v="3407" actId="26606"/>
          <ac:spMkLst>
            <pc:docMk/>
            <pc:sldMk cId="1130093799" sldId="257"/>
            <ac:spMk id="20" creationId="{8DD5F866-AD72-475A-B6C6-54E4577D4AAC}"/>
          </ac:spMkLst>
        </pc:spChg>
        <pc:spChg chg="add">
          <ac:chgData name="Sule, Yash" userId="77ba89c4-b1d5-4b92-8ad5-f0c4a9e4f1e8" providerId="ADAL" clId="{100F0DC2-3999-4802-AB67-151888EE77DF}" dt="2023-06-08T13:32:54.726" v="3407" actId="26606"/>
          <ac:spMkLst>
            <pc:docMk/>
            <pc:sldMk cId="1130093799" sldId="257"/>
            <ac:spMk id="22" creationId="{C02BAD4C-6EA9-4F10-92D4-A1C8C53DAEE4}"/>
          </ac:spMkLst>
        </pc:spChg>
        <pc:graphicFrameChg chg="add mod">
          <ac:chgData name="Sule, Yash" userId="77ba89c4-b1d5-4b92-8ad5-f0c4a9e4f1e8" providerId="ADAL" clId="{100F0DC2-3999-4802-AB67-151888EE77DF}" dt="2023-06-08T18:19:07.608" v="6427" actId="20577"/>
          <ac:graphicFrameMkLst>
            <pc:docMk/>
            <pc:sldMk cId="1130093799" sldId="257"/>
            <ac:graphicFrameMk id="10" creationId="{F83A8961-E1B1-22A9-307F-460358663909}"/>
          </ac:graphicFrameMkLst>
        </pc:graphicFrameChg>
        <pc:picChg chg="add del mod">
          <ac:chgData name="Sule, Yash" userId="77ba89c4-b1d5-4b92-8ad5-f0c4a9e4f1e8" providerId="ADAL" clId="{100F0DC2-3999-4802-AB67-151888EE77DF}" dt="2023-06-08T08:01:31.935" v="656" actId="21"/>
          <ac:picMkLst>
            <pc:docMk/>
            <pc:sldMk cId="1130093799" sldId="257"/>
            <ac:picMk id="6" creationId="{46E3CB2C-287F-2BCD-AF37-8C6B3EFFF54E}"/>
          </ac:picMkLst>
        </pc:picChg>
      </pc:sldChg>
      <pc:sldChg chg="addSp delSp modSp new mod modAnim">
        <pc:chgData name="Sule, Yash" userId="77ba89c4-b1d5-4b92-8ad5-f0c4a9e4f1e8" providerId="ADAL" clId="{100F0DC2-3999-4802-AB67-151888EE77DF}" dt="2023-06-08T19:24:15.133" v="6979" actId="20577"/>
        <pc:sldMkLst>
          <pc:docMk/>
          <pc:sldMk cId="3535780860" sldId="258"/>
        </pc:sldMkLst>
        <pc:spChg chg="mod">
          <ac:chgData name="Sule, Yash" userId="77ba89c4-b1d5-4b92-8ad5-f0c4a9e4f1e8" providerId="ADAL" clId="{100F0DC2-3999-4802-AB67-151888EE77DF}" dt="2023-06-08T13:39:24.363" v="3413" actId="2711"/>
          <ac:spMkLst>
            <pc:docMk/>
            <pc:sldMk cId="3535780860" sldId="258"/>
            <ac:spMk id="2" creationId="{9DEF03D9-3759-12A7-2C84-917AEF29F166}"/>
          </ac:spMkLst>
        </pc:spChg>
        <pc:spChg chg="mod">
          <ac:chgData name="Sule, Yash" userId="77ba89c4-b1d5-4b92-8ad5-f0c4a9e4f1e8" providerId="ADAL" clId="{100F0DC2-3999-4802-AB67-151888EE77DF}" dt="2023-06-08T19:24:15.133" v="6979" actId="20577"/>
          <ac:spMkLst>
            <pc:docMk/>
            <pc:sldMk cId="3535780860" sldId="258"/>
            <ac:spMk id="3" creationId="{43F94493-C1D8-CEF8-3EA6-4DF0EE4D4233}"/>
          </ac:spMkLst>
        </pc:spChg>
        <pc:spChg chg="del">
          <ac:chgData name="Sule, Yash" userId="77ba89c4-b1d5-4b92-8ad5-f0c4a9e4f1e8" providerId="ADAL" clId="{100F0DC2-3999-4802-AB67-151888EE77DF}" dt="2023-06-08T13:53:08.919" v="3679" actId="478"/>
          <ac:spMkLst>
            <pc:docMk/>
            <pc:sldMk cId="3535780860" sldId="258"/>
            <ac:spMk id="4" creationId="{A7EBBE1F-2861-1440-1465-68B6970C70DF}"/>
          </ac:spMkLst>
        </pc:spChg>
        <pc:spChg chg="del">
          <ac:chgData name="Sule, Yash" userId="77ba89c4-b1d5-4b92-8ad5-f0c4a9e4f1e8" providerId="ADAL" clId="{100F0DC2-3999-4802-AB67-151888EE77DF}" dt="2023-06-08T13:53:08.919" v="3679" actId="478"/>
          <ac:spMkLst>
            <pc:docMk/>
            <pc:sldMk cId="3535780860" sldId="258"/>
            <ac:spMk id="5" creationId="{2F71444C-AC7F-775A-E077-A956EE0D50CD}"/>
          </ac:spMkLst>
        </pc:spChg>
        <pc:spChg chg="mod">
          <ac:chgData name="Sule, Yash" userId="77ba89c4-b1d5-4b92-8ad5-f0c4a9e4f1e8" providerId="ADAL" clId="{100F0DC2-3999-4802-AB67-151888EE77DF}" dt="2023-06-08T14:31:21.288" v="4142" actId="1076"/>
          <ac:spMkLst>
            <pc:docMk/>
            <pc:sldMk cId="3535780860" sldId="258"/>
            <ac:spMk id="6" creationId="{0E92E9CA-B521-203C-30A8-241A3813A3F9}"/>
          </ac:spMkLst>
        </pc:spChg>
        <pc:spChg chg="add mod">
          <ac:chgData name="Sule, Yash" userId="77ba89c4-b1d5-4b92-8ad5-f0c4a9e4f1e8" providerId="ADAL" clId="{100F0DC2-3999-4802-AB67-151888EE77DF}" dt="2023-06-08T13:53:10.442" v="3680"/>
          <ac:spMkLst>
            <pc:docMk/>
            <pc:sldMk cId="3535780860" sldId="258"/>
            <ac:spMk id="7" creationId="{B800E518-B8F9-EB99-E756-18259684DC53}"/>
          </ac:spMkLst>
        </pc:spChg>
        <pc:spChg chg="add mod">
          <ac:chgData name="Sule, Yash" userId="77ba89c4-b1d5-4b92-8ad5-f0c4a9e4f1e8" providerId="ADAL" clId="{100F0DC2-3999-4802-AB67-151888EE77DF}" dt="2023-06-08T13:53:10.442" v="3680"/>
          <ac:spMkLst>
            <pc:docMk/>
            <pc:sldMk cId="3535780860" sldId="258"/>
            <ac:spMk id="8" creationId="{38D9620E-3922-0E86-C849-4EC25891735E}"/>
          </ac:spMkLst>
        </pc:spChg>
      </pc:sldChg>
      <pc:sldChg chg="addSp delSp modSp new mod ord setBg modAnim">
        <pc:chgData name="Sule, Yash" userId="77ba89c4-b1d5-4b92-8ad5-f0c4a9e4f1e8" providerId="ADAL" clId="{100F0DC2-3999-4802-AB67-151888EE77DF}" dt="2023-06-08T18:47:32.667" v="6967"/>
        <pc:sldMkLst>
          <pc:docMk/>
          <pc:sldMk cId="3637265740" sldId="259"/>
        </pc:sldMkLst>
        <pc:spChg chg="mod">
          <ac:chgData name="Sule, Yash" userId="77ba89c4-b1d5-4b92-8ad5-f0c4a9e4f1e8" providerId="ADAL" clId="{100F0DC2-3999-4802-AB67-151888EE77DF}" dt="2023-06-08T18:19:12.843" v="6435" actId="20577"/>
          <ac:spMkLst>
            <pc:docMk/>
            <pc:sldMk cId="3637265740" sldId="259"/>
            <ac:spMk id="2" creationId="{6A95D95B-F0CA-BF93-0243-2B60771C6121}"/>
          </ac:spMkLst>
        </pc:spChg>
        <pc:spChg chg="mod">
          <ac:chgData name="Sule, Yash" userId="77ba89c4-b1d5-4b92-8ad5-f0c4a9e4f1e8" providerId="ADAL" clId="{100F0DC2-3999-4802-AB67-151888EE77DF}" dt="2023-06-08T08:13:22.326" v="754" actId="14100"/>
          <ac:spMkLst>
            <pc:docMk/>
            <pc:sldMk cId="3637265740" sldId="259"/>
            <ac:spMk id="3" creationId="{C2E7CAFA-C298-3440-0066-82471161DA73}"/>
          </ac:spMkLst>
        </pc:spChg>
        <pc:spChg chg="del">
          <ac:chgData name="Sule, Yash" userId="77ba89c4-b1d5-4b92-8ad5-f0c4a9e4f1e8" providerId="ADAL" clId="{100F0DC2-3999-4802-AB67-151888EE77DF}" dt="2023-06-08T13:52:50.852" v="3676" actId="478"/>
          <ac:spMkLst>
            <pc:docMk/>
            <pc:sldMk cId="3637265740" sldId="259"/>
            <ac:spMk id="4" creationId="{10E0D83B-59B7-248F-DB84-297CD7B83E01}"/>
          </ac:spMkLst>
        </pc:spChg>
        <pc:spChg chg="del">
          <ac:chgData name="Sule, Yash" userId="77ba89c4-b1d5-4b92-8ad5-f0c4a9e4f1e8" providerId="ADAL" clId="{100F0DC2-3999-4802-AB67-151888EE77DF}" dt="2023-06-08T13:52:55.327" v="3677" actId="478"/>
          <ac:spMkLst>
            <pc:docMk/>
            <pc:sldMk cId="3637265740" sldId="259"/>
            <ac:spMk id="6" creationId="{1A4D1AFB-5D26-30AA-36D1-A61BE4981B00}"/>
          </ac:spMkLst>
        </pc:spChg>
        <pc:spChg chg="mod">
          <ac:chgData name="Sule, Yash" userId="77ba89c4-b1d5-4b92-8ad5-f0c4a9e4f1e8" providerId="ADAL" clId="{100F0DC2-3999-4802-AB67-151888EE77DF}" dt="2023-06-08T14:42:50.507" v="4224" actId="1076"/>
          <ac:spMkLst>
            <pc:docMk/>
            <pc:sldMk cId="3637265740" sldId="259"/>
            <ac:spMk id="7" creationId="{2159FE73-F2DB-95FF-AAF4-50A8FB2BDE70}"/>
          </ac:spMkLst>
        </pc:spChg>
        <pc:spChg chg="add mod">
          <ac:chgData name="Sule, Yash" userId="77ba89c4-b1d5-4b92-8ad5-f0c4a9e4f1e8" providerId="ADAL" clId="{100F0DC2-3999-4802-AB67-151888EE77DF}" dt="2023-06-08T13:52:57.617" v="3678"/>
          <ac:spMkLst>
            <pc:docMk/>
            <pc:sldMk cId="3637265740" sldId="259"/>
            <ac:spMk id="8" creationId="{F1947D63-875A-B664-86EA-D0098B53114A}"/>
          </ac:spMkLst>
        </pc:spChg>
        <pc:spChg chg="add del">
          <ac:chgData name="Sule, Yash" userId="77ba89c4-b1d5-4b92-8ad5-f0c4a9e4f1e8" providerId="ADAL" clId="{100F0DC2-3999-4802-AB67-151888EE77DF}" dt="2023-06-08T08:00:39.012" v="650" actId="26606"/>
          <ac:spMkLst>
            <pc:docMk/>
            <pc:sldMk cId="3637265740" sldId="259"/>
            <ac:spMk id="9" creationId="{79BB35BC-D5C2-4C8B-A22A-A71E6191913B}"/>
          </ac:spMkLst>
        </pc:spChg>
        <pc:spChg chg="add mod">
          <ac:chgData name="Sule, Yash" userId="77ba89c4-b1d5-4b92-8ad5-f0c4a9e4f1e8" providerId="ADAL" clId="{100F0DC2-3999-4802-AB67-151888EE77DF}" dt="2023-06-08T13:52:57.617" v="3678"/>
          <ac:spMkLst>
            <pc:docMk/>
            <pc:sldMk cId="3637265740" sldId="259"/>
            <ac:spMk id="10" creationId="{C1846B0C-7340-E960-25F3-D136C1F3DAE3}"/>
          </ac:spMkLst>
        </pc:spChg>
        <pc:picChg chg="add del">
          <ac:chgData name="Sule, Yash" userId="77ba89c4-b1d5-4b92-8ad5-f0c4a9e4f1e8" providerId="ADAL" clId="{100F0DC2-3999-4802-AB67-151888EE77DF}" dt="2023-06-08T08:00:39.012" v="650" actId="26606"/>
          <ac:picMkLst>
            <pc:docMk/>
            <pc:sldMk cId="3637265740" sldId="259"/>
            <ac:picMk id="5" creationId="{0514BAD6-6E80-6ED7-7505-B76E7AD9B529}"/>
          </ac:picMkLst>
        </pc:picChg>
      </pc:sldChg>
      <pc:sldChg chg="modSp new del mod">
        <pc:chgData name="Sule, Yash" userId="77ba89c4-b1d5-4b92-8ad5-f0c4a9e4f1e8" providerId="ADAL" clId="{100F0DC2-3999-4802-AB67-151888EE77DF}" dt="2023-06-08T14:11:58.104" v="3887" actId="47"/>
        <pc:sldMkLst>
          <pc:docMk/>
          <pc:sldMk cId="4278053745" sldId="260"/>
        </pc:sldMkLst>
        <pc:spChg chg="mod">
          <ac:chgData name="Sule, Yash" userId="77ba89c4-b1d5-4b92-8ad5-f0c4a9e4f1e8" providerId="ADAL" clId="{100F0DC2-3999-4802-AB67-151888EE77DF}" dt="2023-06-08T08:06:50.552" v="672"/>
          <ac:spMkLst>
            <pc:docMk/>
            <pc:sldMk cId="4278053745" sldId="260"/>
            <ac:spMk id="2" creationId="{028D5BE1-B392-91B5-8289-1CEDEA667D85}"/>
          </ac:spMkLst>
        </pc:spChg>
        <pc:spChg chg="mod">
          <ac:chgData name="Sule, Yash" userId="77ba89c4-b1d5-4b92-8ad5-f0c4a9e4f1e8" providerId="ADAL" clId="{100F0DC2-3999-4802-AB67-151888EE77DF}" dt="2023-06-08T08:06:50.552" v="672"/>
          <ac:spMkLst>
            <pc:docMk/>
            <pc:sldMk cId="4278053745" sldId="260"/>
            <ac:spMk id="3" creationId="{26058BBA-779D-AF94-37A4-47A29F6886A2}"/>
          </ac:spMkLst>
        </pc:spChg>
      </pc:sldChg>
      <pc:sldChg chg="addSp delSp modSp new mod modClrScheme modAnim chgLayout">
        <pc:chgData name="Sule, Yash" userId="77ba89c4-b1d5-4b92-8ad5-f0c4a9e4f1e8" providerId="ADAL" clId="{100F0DC2-3999-4802-AB67-151888EE77DF}" dt="2023-06-08T16:18:52.039" v="6320"/>
        <pc:sldMkLst>
          <pc:docMk/>
          <pc:sldMk cId="416587906" sldId="261"/>
        </pc:sldMkLst>
        <pc:spChg chg="mod ord">
          <ac:chgData name="Sule, Yash" userId="77ba89c4-b1d5-4b92-8ad5-f0c4a9e4f1e8" providerId="ADAL" clId="{100F0DC2-3999-4802-AB67-151888EE77DF}" dt="2023-06-08T13:17:56.769" v="3008" actId="14100"/>
          <ac:spMkLst>
            <pc:docMk/>
            <pc:sldMk cId="416587906" sldId="261"/>
            <ac:spMk id="2" creationId="{B2D2F782-39D2-2CA1-5E79-1DE3FACEE357}"/>
          </ac:spMkLst>
        </pc:spChg>
        <pc:spChg chg="del mod">
          <ac:chgData name="Sule, Yash" userId="77ba89c4-b1d5-4b92-8ad5-f0c4a9e4f1e8" providerId="ADAL" clId="{100F0DC2-3999-4802-AB67-151888EE77DF}" dt="2023-06-08T10:35:30.953" v="2031"/>
          <ac:spMkLst>
            <pc:docMk/>
            <pc:sldMk cId="416587906" sldId="261"/>
            <ac:spMk id="3" creationId="{8874DA35-8A29-BC5D-0319-684F9C5F023C}"/>
          </ac:spMkLst>
        </pc:spChg>
        <pc:spChg chg="add del mod ord">
          <ac:chgData name="Sule, Yash" userId="77ba89c4-b1d5-4b92-8ad5-f0c4a9e4f1e8" providerId="ADAL" clId="{100F0DC2-3999-4802-AB67-151888EE77DF}" dt="2023-06-08T10:37:09.747" v="2061" actId="700"/>
          <ac:spMkLst>
            <pc:docMk/>
            <pc:sldMk cId="416587906" sldId="261"/>
            <ac:spMk id="5" creationId="{A33A8882-7656-BA15-3630-989A519915EC}"/>
          </ac:spMkLst>
        </pc:spChg>
        <pc:spChg chg="add mod">
          <ac:chgData name="Sule, Yash" userId="77ba89c4-b1d5-4b92-8ad5-f0c4a9e4f1e8" providerId="ADAL" clId="{100F0DC2-3999-4802-AB67-151888EE77DF}" dt="2023-06-08T11:24:02.568" v="2175" actId="20577"/>
          <ac:spMkLst>
            <pc:docMk/>
            <pc:sldMk cId="416587906" sldId="261"/>
            <ac:spMk id="8" creationId="{3DF50753-379A-EC19-0FA8-10016DBF0DD3}"/>
          </ac:spMkLst>
        </pc:spChg>
        <pc:spChg chg="add mod">
          <ac:chgData name="Sule, Yash" userId="77ba89c4-b1d5-4b92-8ad5-f0c4a9e4f1e8" providerId="ADAL" clId="{100F0DC2-3999-4802-AB67-151888EE77DF}" dt="2023-06-08T13:18:03.804" v="3032" actId="1038"/>
          <ac:spMkLst>
            <pc:docMk/>
            <pc:sldMk cId="416587906" sldId="261"/>
            <ac:spMk id="9" creationId="{4A3DDD4A-EC79-E223-DB70-31FB45A3BF88}"/>
          </ac:spMkLst>
        </pc:spChg>
        <pc:spChg chg="del">
          <ac:chgData name="Sule, Yash" userId="77ba89c4-b1d5-4b92-8ad5-f0c4a9e4f1e8" providerId="ADAL" clId="{100F0DC2-3999-4802-AB67-151888EE77DF}" dt="2023-06-08T13:55:01.940" v="3696" actId="478"/>
          <ac:spMkLst>
            <pc:docMk/>
            <pc:sldMk cId="416587906" sldId="261"/>
            <ac:spMk id="10" creationId="{E79B7F2A-6CF4-B1CA-E087-7BD7E7F8E3C7}"/>
          </ac:spMkLst>
        </pc:spChg>
        <pc:spChg chg="del">
          <ac:chgData name="Sule, Yash" userId="77ba89c4-b1d5-4b92-8ad5-f0c4a9e4f1e8" providerId="ADAL" clId="{100F0DC2-3999-4802-AB67-151888EE77DF}" dt="2023-06-08T13:54:56.526" v="3695" actId="478"/>
          <ac:spMkLst>
            <pc:docMk/>
            <pc:sldMk cId="416587906" sldId="261"/>
            <ac:spMk id="11" creationId="{60FF6F6E-2C21-4961-D857-8C010037464B}"/>
          </ac:spMkLst>
        </pc:spChg>
        <pc:spChg chg="mod">
          <ac:chgData name="Sule, Yash" userId="77ba89c4-b1d5-4b92-8ad5-f0c4a9e4f1e8" providerId="ADAL" clId="{100F0DC2-3999-4802-AB67-151888EE77DF}" dt="2023-06-08T14:39:11.036" v="4200" actId="1076"/>
          <ac:spMkLst>
            <pc:docMk/>
            <pc:sldMk cId="416587906" sldId="261"/>
            <ac:spMk id="12" creationId="{924C2D32-5951-7FC3-DED2-7EC8718A9059}"/>
          </ac:spMkLst>
        </pc:spChg>
        <pc:spChg chg="add mod">
          <ac:chgData name="Sule, Yash" userId="77ba89c4-b1d5-4b92-8ad5-f0c4a9e4f1e8" providerId="ADAL" clId="{100F0DC2-3999-4802-AB67-151888EE77DF}" dt="2023-06-08T14:44:13.009" v="4263" actId="1076"/>
          <ac:spMkLst>
            <pc:docMk/>
            <pc:sldMk cId="416587906" sldId="261"/>
            <ac:spMk id="13" creationId="{E74FAECB-90C3-0EEC-85FD-E06305978AC0}"/>
          </ac:spMkLst>
        </pc:spChg>
        <pc:spChg chg="add mod">
          <ac:chgData name="Sule, Yash" userId="77ba89c4-b1d5-4b92-8ad5-f0c4a9e4f1e8" providerId="ADAL" clId="{100F0DC2-3999-4802-AB67-151888EE77DF}" dt="2023-06-08T14:44:48.568" v="4287" actId="14100"/>
          <ac:spMkLst>
            <pc:docMk/>
            <pc:sldMk cId="416587906" sldId="261"/>
            <ac:spMk id="14" creationId="{B4073C1D-6062-13FF-BF6E-F6D324B7E8D4}"/>
          </ac:spMkLst>
        </pc:spChg>
        <pc:spChg chg="add mod">
          <ac:chgData name="Sule, Yash" userId="77ba89c4-b1d5-4b92-8ad5-f0c4a9e4f1e8" providerId="ADAL" clId="{100F0DC2-3999-4802-AB67-151888EE77DF}" dt="2023-06-08T14:47:00.110" v="4293" actId="688"/>
          <ac:spMkLst>
            <pc:docMk/>
            <pc:sldMk cId="416587906" sldId="261"/>
            <ac:spMk id="15" creationId="{CD19E777-DB9F-7656-C662-AA74688D7FD0}"/>
          </ac:spMkLst>
        </pc:spChg>
        <pc:spChg chg="add mod">
          <ac:chgData name="Sule, Yash" userId="77ba89c4-b1d5-4b92-8ad5-f0c4a9e4f1e8" providerId="ADAL" clId="{100F0DC2-3999-4802-AB67-151888EE77DF}" dt="2023-06-08T14:54:24.044" v="4489" actId="255"/>
          <ac:spMkLst>
            <pc:docMk/>
            <pc:sldMk cId="416587906" sldId="261"/>
            <ac:spMk id="16" creationId="{BAF798E8-61DC-B1C7-45F1-AED8DF5F9BD6}"/>
          </ac:spMkLst>
        </pc:spChg>
        <pc:graphicFrameChg chg="add mod ord">
          <ac:chgData name="Sule, Yash" userId="77ba89c4-b1d5-4b92-8ad5-f0c4a9e4f1e8" providerId="ADAL" clId="{100F0DC2-3999-4802-AB67-151888EE77DF}" dt="2023-06-08T10:37:09.747" v="2061" actId="700"/>
          <ac:graphicFrameMkLst>
            <pc:docMk/>
            <pc:sldMk cId="416587906" sldId="261"/>
            <ac:graphicFrameMk id="4" creationId="{9B0341F6-2450-4C8D-EBE7-21C687002ADB}"/>
          </ac:graphicFrameMkLst>
        </pc:graphicFrameChg>
        <pc:graphicFrameChg chg="add mod modGraphic">
          <ac:chgData name="Sule, Yash" userId="77ba89c4-b1d5-4b92-8ad5-f0c4a9e4f1e8" providerId="ADAL" clId="{100F0DC2-3999-4802-AB67-151888EE77DF}" dt="2023-06-08T14:48:09.819" v="4310" actId="207"/>
          <ac:graphicFrameMkLst>
            <pc:docMk/>
            <pc:sldMk cId="416587906" sldId="261"/>
            <ac:graphicFrameMk id="6" creationId="{2FAD7F54-B9EA-6465-FA1E-4B496D25E4C1}"/>
          </ac:graphicFrameMkLst>
        </pc:graphicFrameChg>
        <pc:picChg chg="add mod">
          <ac:chgData name="Sule, Yash" userId="77ba89c4-b1d5-4b92-8ad5-f0c4a9e4f1e8" providerId="ADAL" clId="{100F0DC2-3999-4802-AB67-151888EE77DF}" dt="2023-06-08T12:39:53.084" v="2371" actId="1076"/>
          <ac:picMkLst>
            <pc:docMk/>
            <pc:sldMk cId="416587906" sldId="261"/>
            <ac:picMk id="7" creationId="{5D735280-FCD2-3B38-019C-3C53C61633E5}"/>
          </ac:picMkLst>
        </pc:picChg>
      </pc:sldChg>
      <pc:sldChg chg="addSp delSp modSp new mod modAnim">
        <pc:chgData name="Sule, Yash" userId="77ba89c4-b1d5-4b92-8ad5-f0c4a9e4f1e8" providerId="ADAL" clId="{100F0DC2-3999-4802-AB67-151888EE77DF}" dt="2023-06-08T14:40:27.159" v="4211" actId="255"/>
        <pc:sldMkLst>
          <pc:docMk/>
          <pc:sldMk cId="3716937695" sldId="262"/>
        </pc:sldMkLst>
        <pc:spChg chg="mod">
          <ac:chgData name="Sule, Yash" userId="77ba89c4-b1d5-4b92-8ad5-f0c4a9e4f1e8" providerId="ADAL" clId="{100F0DC2-3999-4802-AB67-151888EE77DF}" dt="2023-06-08T10:17:50.584" v="1927" actId="20577"/>
          <ac:spMkLst>
            <pc:docMk/>
            <pc:sldMk cId="3716937695" sldId="262"/>
            <ac:spMk id="2" creationId="{1930FECB-2653-7151-EC17-C20F5044518E}"/>
          </ac:spMkLst>
        </pc:spChg>
        <pc:spChg chg="mod">
          <ac:chgData name="Sule, Yash" userId="77ba89c4-b1d5-4b92-8ad5-f0c4a9e4f1e8" providerId="ADAL" clId="{100F0DC2-3999-4802-AB67-151888EE77DF}" dt="2023-06-08T09:11:42.395" v="1530" actId="20577"/>
          <ac:spMkLst>
            <pc:docMk/>
            <pc:sldMk cId="3716937695" sldId="262"/>
            <ac:spMk id="3" creationId="{9953A027-0B18-216C-D326-EB59EDD33675}"/>
          </ac:spMkLst>
        </pc:spChg>
        <pc:spChg chg="add del mod">
          <ac:chgData name="Sule, Yash" userId="77ba89c4-b1d5-4b92-8ad5-f0c4a9e4f1e8" providerId="ADAL" clId="{100F0DC2-3999-4802-AB67-151888EE77DF}" dt="2023-06-08T10:16:52.852" v="1906" actId="478"/>
          <ac:spMkLst>
            <pc:docMk/>
            <pc:sldMk cId="3716937695" sldId="262"/>
            <ac:spMk id="7" creationId="{73390C38-7470-6F0D-D536-753336A990B2}"/>
          </ac:spMkLst>
        </pc:spChg>
        <pc:spChg chg="add mod ord">
          <ac:chgData name="Sule, Yash" userId="77ba89c4-b1d5-4b92-8ad5-f0c4a9e4f1e8" providerId="ADAL" clId="{100F0DC2-3999-4802-AB67-151888EE77DF}" dt="2023-06-08T10:14:38.415" v="1894" actId="20577"/>
          <ac:spMkLst>
            <pc:docMk/>
            <pc:sldMk cId="3716937695" sldId="262"/>
            <ac:spMk id="8" creationId="{24D7EA96-0B00-5911-80F1-FA835916CBA0}"/>
          </ac:spMkLst>
        </pc:spChg>
        <pc:spChg chg="add mod ord">
          <ac:chgData name="Sule, Yash" userId="77ba89c4-b1d5-4b92-8ad5-f0c4a9e4f1e8" providerId="ADAL" clId="{100F0DC2-3999-4802-AB67-151888EE77DF}" dt="2023-06-08T10:14:43.050" v="1895" actId="20577"/>
          <ac:spMkLst>
            <pc:docMk/>
            <pc:sldMk cId="3716937695" sldId="262"/>
            <ac:spMk id="9" creationId="{C9E29B1E-AAF3-A23D-719A-956585DEB8E9}"/>
          </ac:spMkLst>
        </pc:spChg>
        <pc:spChg chg="add mod ord">
          <ac:chgData name="Sule, Yash" userId="77ba89c4-b1d5-4b92-8ad5-f0c4a9e4f1e8" providerId="ADAL" clId="{100F0DC2-3999-4802-AB67-151888EE77DF}" dt="2023-06-08T10:15:11.822" v="1898" actId="120"/>
          <ac:spMkLst>
            <pc:docMk/>
            <pc:sldMk cId="3716937695" sldId="262"/>
            <ac:spMk id="10" creationId="{D3EA849E-AAE0-E839-DECE-52A5F81D6ED2}"/>
          </ac:spMkLst>
        </pc:spChg>
        <pc:spChg chg="add del mod">
          <ac:chgData name="Sule, Yash" userId="77ba89c4-b1d5-4b92-8ad5-f0c4a9e4f1e8" providerId="ADAL" clId="{100F0DC2-3999-4802-AB67-151888EE77DF}" dt="2023-06-08T10:10:06.123" v="1871" actId="767"/>
          <ac:spMkLst>
            <pc:docMk/>
            <pc:sldMk cId="3716937695" sldId="262"/>
            <ac:spMk id="11" creationId="{179A6FB1-39B3-4FE9-F85D-7A892D616172}"/>
          </ac:spMkLst>
        </pc:spChg>
        <pc:spChg chg="del">
          <ac:chgData name="Sule, Yash" userId="77ba89c4-b1d5-4b92-8ad5-f0c4a9e4f1e8" providerId="ADAL" clId="{100F0DC2-3999-4802-AB67-151888EE77DF}" dt="2023-06-08T13:55:56.188" v="3705" actId="478"/>
          <ac:spMkLst>
            <pc:docMk/>
            <pc:sldMk cId="3716937695" sldId="262"/>
            <ac:spMk id="12" creationId="{B1CF5C2E-CC8C-E318-3179-033BB6B44FB6}"/>
          </ac:spMkLst>
        </pc:spChg>
        <pc:spChg chg="del">
          <ac:chgData name="Sule, Yash" userId="77ba89c4-b1d5-4b92-8ad5-f0c4a9e4f1e8" providerId="ADAL" clId="{100F0DC2-3999-4802-AB67-151888EE77DF}" dt="2023-06-08T13:55:49.577" v="3704" actId="478"/>
          <ac:spMkLst>
            <pc:docMk/>
            <pc:sldMk cId="3716937695" sldId="262"/>
            <ac:spMk id="13" creationId="{3A59BC83-D92F-C65F-71A9-D9B2D5603E88}"/>
          </ac:spMkLst>
        </pc:spChg>
        <pc:spChg chg="mod">
          <ac:chgData name="Sule, Yash" userId="77ba89c4-b1d5-4b92-8ad5-f0c4a9e4f1e8" providerId="ADAL" clId="{100F0DC2-3999-4802-AB67-151888EE77DF}" dt="2023-06-08T14:40:27.159" v="4211" actId="255"/>
          <ac:spMkLst>
            <pc:docMk/>
            <pc:sldMk cId="3716937695" sldId="262"/>
            <ac:spMk id="14" creationId="{B7F1FD75-81D5-B08B-922E-1D276B79394F}"/>
          </ac:spMkLst>
        </pc:spChg>
        <pc:graphicFrameChg chg="add mod modGraphic">
          <ac:chgData name="Sule, Yash" userId="77ba89c4-b1d5-4b92-8ad5-f0c4a9e4f1e8" providerId="ADAL" clId="{100F0DC2-3999-4802-AB67-151888EE77DF}" dt="2023-06-08T09:33:00.896" v="1570" actId="207"/>
          <ac:graphicFrameMkLst>
            <pc:docMk/>
            <pc:sldMk cId="3716937695" sldId="262"/>
            <ac:graphicFrameMk id="4" creationId="{1FC037FE-3FBC-A0C9-A16E-7E0FF0B5BE06}"/>
          </ac:graphicFrameMkLst>
        </pc:graphicFrameChg>
        <pc:graphicFrameChg chg="add mod modGraphic">
          <ac:chgData name="Sule, Yash" userId="77ba89c4-b1d5-4b92-8ad5-f0c4a9e4f1e8" providerId="ADAL" clId="{100F0DC2-3999-4802-AB67-151888EE77DF}" dt="2023-06-08T09:33:05.955" v="1571" actId="207"/>
          <ac:graphicFrameMkLst>
            <pc:docMk/>
            <pc:sldMk cId="3716937695" sldId="262"/>
            <ac:graphicFrameMk id="5" creationId="{D23401D7-ED8C-C9D9-E74F-BA764D35D583}"/>
          </ac:graphicFrameMkLst>
        </pc:graphicFrameChg>
        <pc:graphicFrameChg chg="add mod modGraphic">
          <ac:chgData name="Sule, Yash" userId="77ba89c4-b1d5-4b92-8ad5-f0c4a9e4f1e8" providerId="ADAL" clId="{100F0DC2-3999-4802-AB67-151888EE77DF}" dt="2023-06-08T09:32:49.926" v="1569" actId="207"/>
          <ac:graphicFrameMkLst>
            <pc:docMk/>
            <pc:sldMk cId="3716937695" sldId="262"/>
            <ac:graphicFrameMk id="6" creationId="{FFA03714-C5A5-C8E1-AF61-377659C2E91B}"/>
          </ac:graphicFrameMkLst>
        </pc:graphicFrameChg>
      </pc:sldChg>
      <pc:sldChg chg="addSp delSp modSp new mod modAnim">
        <pc:chgData name="Sule, Yash" userId="77ba89c4-b1d5-4b92-8ad5-f0c4a9e4f1e8" providerId="ADAL" clId="{100F0DC2-3999-4802-AB67-151888EE77DF}" dt="2023-06-08T16:26:21.402" v="6335"/>
        <pc:sldMkLst>
          <pc:docMk/>
          <pc:sldMk cId="454261936" sldId="263"/>
        </pc:sldMkLst>
        <pc:spChg chg="mod">
          <ac:chgData name="Sule, Yash" userId="77ba89c4-b1d5-4b92-8ad5-f0c4a9e4f1e8" providerId="ADAL" clId="{100F0DC2-3999-4802-AB67-151888EE77DF}" dt="2023-06-08T15:15:21.030" v="5285" actId="20577"/>
          <ac:spMkLst>
            <pc:docMk/>
            <pc:sldMk cId="454261936" sldId="263"/>
            <ac:spMk id="2" creationId="{4C13CEC9-C9BD-EA87-D9AD-3318142B18C7}"/>
          </ac:spMkLst>
        </pc:spChg>
        <pc:spChg chg="mod">
          <ac:chgData name="Sule, Yash" userId="77ba89c4-b1d5-4b92-8ad5-f0c4a9e4f1e8" providerId="ADAL" clId="{100F0DC2-3999-4802-AB67-151888EE77DF}" dt="2023-06-08T15:47:58.047" v="6240" actId="1036"/>
          <ac:spMkLst>
            <pc:docMk/>
            <pc:sldMk cId="454261936" sldId="263"/>
            <ac:spMk id="3" creationId="{C5356C7F-4B8B-9F57-84DA-997D27045D5B}"/>
          </ac:spMkLst>
        </pc:spChg>
        <pc:spChg chg="del">
          <ac:chgData name="Sule, Yash" userId="77ba89c4-b1d5-4b92-8ad5-f0c4a9e4f1e8" providerId="ADAL" clId="{100F0DC2-3999-4802-AB67-151888EE77DF}" dt="2023-06-08T13:56:24.140" v="3708" actId="478"/>
          <ac:spMkLst>
            <pc:docMk/>
            <pc:sldMk cId="454261936" sldId="263"/>
            <ac:spMk id="4" creationId="{EBB732FA-021B-20E1-13E2-9D1A91047DA7}"/>
          </ac:spMkLst>
        </pc:spChg>
        <pc:spChg chg="del">
          <ac:chgData name="Sule, Yash" userId="77ba89c4-b1d5-4b92-8ad5-f0c4a9e4f1e8" providerId="ADAL" clId="{100F0DC2-3999-4802-AB67-151888EE77DF}" dt="2023-06-08T13:56:20.431" v="3707" actId="478"/>
          <ac:spMkLst>
            <pc:docMk/>
            <pc:sldMk cId="454261936" sldId="263"/>
            <ac:spMk id="5" creationId="{FC19A816-A445-8E20-4D80-10393C336CDB}"/>
          </ac:spMkLst>
        </pc:spChg>
        <pc:spChg chg="mod">
          <ac:chgData name="Sule, Yash" userId="77ba89c4-b1d5-4b92-8ad5-f0c4a9e4f1e8" providerId="ADAL" clId="{100F0DC2-3999-4802-AB67-151888EE77DF}" dt="2023-06-08T14:40:55.832" v="4215" actId="1076"/>
          <ac:spMkLst>
            <pc:docMk/>
            <pc:sldMk cId="454261936" sldId="263"/>
            <ac:spMk id="6" creationId="{0D6D7D45-843C-A634-70E1-56655C3DB8FD}"/>
          </ac:spMkLst>
        </pc:spChg>
        <pc:spChg chg="add mod">
          <ac:chgData name="Sule, Yash" userId="77ba89c4-b1d5-4b92-8ad5-f0c4a9e4f1e8" providerId="ADAL" clId="{100F0DC2-3999-4802-AB67-151888EE77DF}" dt="2023-06-08T13:56:26.002" v="3709"/>
          <ac:spMkLst>
            <pc:docMk/>
            <pc:sldMk cId="454261936" sldId="263"/>
            <ac:spMk id="7" creationId="{9F0A2729-A10A-0EC9-9F23-79118F4330BA}"/>
          </ac:spMkLst>
        </pc:spChg>
        <pc:spChg chg="add mod">
          <ac:chgData name="Sule, Yash" userId="77ba89c4-b1d5-4b92-8ad5-f0c4a9e4f1e8" providerId="ADAL" clId="{100F0DC2-3999-4802-AB67-151888EE77DF}" dt="2023-06-08T15:17:18.006" v="5321" actId="14100"/>
          <ac:spMkLst>
            <pc:docMk/>
            <pc:sldMk cId="454261936" sldId="263"/>
            <ac:spMk id="8" creationId="{94AD0E3F-B857-6EA4-D388-4B2BE205DF04}"/>
          </ac:spMkLst>
        </pc:spChg>
      </pc:sldChg>
      <pc:sldChg chg="addSp delSp modSp add mod modAnim">
        <pc:chgData name="Sule, Yash" userId="77ba89c4-b1d5-4b92-8ad5-f0c4a9e4f1e8" providerId="ADAL" clId="{100F0DC2-3999-4802-AB67-151888EE77DF}" dt="2023-06-08T16:26:57.725" v="6337"/>
        <pc:sldMkLst>
          <pc:docMk/>
          <pc:sldMk cId="3441037233" sldId="264"/>
        </pc:sldMkLst>
        <pc:spChg chg="mod">
          <ac:chgData name="Sule, Yash" userId="77ba89c4-b1d5-4b92-8ad5-f0c4a9e4f1e8" providerId="ADAL" clId="{100F0DC2-3999-4802-AB67-151888EE77DF}" dt="2023-06-08T08:33:19.745" v="790" actId="2711"/>
          <ac:spMkLst>
            <pc:docMk/>
            <pc:sldMk cId="3441037233" sldId="264"/>
            <ac:spMk id="2" creationId="{4C13CEC9-C9BD-EA87-D9AD-3318142B18C7}"/>
          </ac:spMkLst>
        </pc:spChg>
        <pc:spChg chg="mod">
          <ac:chgData name="Sule, Yash" userId="77ba89c4-b1d5-4b92-8ad5-f0c4a9e4f1e8" providerId="ADAL" clId="{100F0DC2-3999-4802-AB67-151888EE77DF}" dt="2023-06-08T14:11:16.559" v="3886" actId="255"/>
          <ac:spMkLst>
            <pc:docMk/>
            <pc:sldMk cId="3441037233" sldId="264"/>
            <ac:spMk id="3" creationId="{C5356C7F-4B8B-9F57-84DA-997D27045D5B}"/>
          </ac:spMkLst>
        </pc:spChg>
        <pc:spChg chg="del">
          <ac:chgData name="Sule, Yash" userId="77ba89c4-b1d5-4b92-8ad5-f0c4a9e4f1e8" providerId="ADAL" clId="{100F0DC2-3999-4802-AB67-151888EE77DF}" dt="2023-06-08T13:56:42.075" v="3711" actId="478"/>
          <ac:spMkLst>
            <pc:docMk/>
            <pc:sldMk cId="3441037233" sldId="264"/>
            <ac:spMk id="4" creationId="{E545DC89-671D-69B3-6F61-6E7012929D5C}"/>
          </ac:spMkLst>
        </pc:spChg>
        <pc:spChg chg="del">
          <ac:chgData name="Sule, Yash" userId="77ba89c4-b1d5-4b92-8ad5-f0c4a9e4f1e8" providerId="ADAL" clId="{100F0DC2-3999-4802-AB67-151888EE77DF}" dt="2023-06-08T13:56:37.499" v="3710" actId="478"/>
          <ac:spMkLst>
            <pc:docMk/>
            <pc:sldMk cId="3441037233" sldId="264"/>
            <ac:spMk id="5" creationId="{171E149E-760D-AFE8-AE30-B0DED2BDD22A}"/>
          </ac:spMkLst>
        </pc:spChg>
        <pc:spChg chg="mod">
          <ac:chgData name="Sule, Yash" userId="77ba89c4-b1d5-4b92-8ad5-f0c4a9e4f1e8" providerId="ADAL" clId="{100F0DC2-3999-4802-AB67-151888EE77DF}" dt="2023-06-08T14:41:19.574" v="4219" actId="1076"/>
          <ac:spMkLst>
            <pc:docMk/>
            <pc:sldMk cId="3441037233" sldId="264"/>
            <ac:spMk id="6" creationId="{512B7D01-EA53-EEFC-0D1A-662F59D6F01B}"/>
          </ac:spMkLst>
        </pc:spChg>
        <pc:spChg chg="add mod">
          <ac:chgData name="Sule, Yash" userId="77ba89c4-b1d5-4b92-8ad5-f0c4a9e4f1e8" providerId="ADAL" clId="{100F0DC2-3999-4802-AB67-151888EE77DF}" dt="2023-06-08T13:56:44.044" v="3712"/>
          <ac:spMkLst>
            <pc:docMk/>
            <pc:sldMk cId="3441037233" sldId="264"/>
            <ac:spMk id="7" creationId="{617702EE-DA1D-0E55-0534-B5C467BF84AC}"/>
          </ac:spMkLst>
        </pc:spChg>
        <pc:spChg chg="add mod">
          <ac:chgData name="Sule, Yash" userId="77ba89c4-b1d5-4b92-8ad5-f0c4a9e4f1e8" providerId="ADAL" clId="{100F0DC2-3999-4802-AB67-151888EE77DF}" dt="2023-06-08T13:56:44.044" v="3712"/>
          <ac:spMkLst>
            <pc:docMk/>
            <pc:sldMk cId="3441037233" sldId="264"/>
            <ac:spMk id="8" creationId="{8F614A9B-F402-87CB-A6BC-B70E6B9C4A4D}"/>
          </ac:spMkLst>
        </pc:spChg>
      </pc:sldChg>
      <pc:sldChg chg="addSp delSp modSp new mod setBg modClrScheme modAnim chgLayout">
        <pc:chgData name="Sule, Yash" userId="77ba89c4-b1d5-4b92-8ad5-f0c4a9e4f1e8" providerId="ADAL" clId="{100F0DC2-3999-4802-AB67-151888EE77DF}" dt="2023-06-08T16:28:14.646" v="6346"/>
        <pc:sldMkLst>
          <pc:docMk/>
          <pc:sldMk cId="2438078674" sldId="265"/>
        </pc:sldMkLst>
        <pc:spChg chg="del">
          <ac:chgData name="Sule, Yash" userId="77ba89c4-b1d5-4b92-8ad5-f0c4a9e4f1e8" providerId="ADAL" clId="{100F0DC2-3999-4802-AB67-151888EE77DF}" dt="2023-06-08T09:13:08.530" v="1539" actId="700"/>
          <ac:spMkLst>
            <pc:docMk/>
            <pc:sldMk cId="2438078674" sldId="265"/>
            <ac:spMk id="2" creationId="{A62270BA-49D7-348B-D00D-008363EDD1C5}"/>
          </ac:spMkLst>
        </pc:spChg>
        <pc:spChg chg="del">
          <ac:chgData name="Sule, Yash" userId="77ba89c4-b1d5-4b92-8ad5-f0c4a9e4f1e8" providerId="ADAL" clId="{100F0DC2-3999-4802-AB67-151888EE77DF}" dt="2023-06-08T09:13:08.530" v="1539" actId="700"/>
          <ac:spMkLst>
            <pc:docMk/>
            <pc:sldMk cId="2438078674" sldId="265"/>
            <ac:spMk id="3" creationId="{629ADD88-0F0A-24D8-35EB-9458A42DE61E}"/>
          </ac:spMkLst>
        </pc:spChg>
        <pc:spChg chg="del">
          <ac:chgData name="Sule, Yash" userId="77ba89c4-b1d5-4b92-8ad5-f0c4a9e4f1e8" providerId="ADAL" clId="{100F0DC2-3999-4802-AB67-151888EE77DF}" dt="2023-06-08T13:56:56.173" v="3714" actId="478"/>
          <ac:spMkLst>
            <pc:docMk/>
            <pc:sldMk cId="2438078674" sldId="265"/>
            <ac:spMk id="4" creationId="{22223C6B-A3F3-6E7B-DFB6-45641022E3E0}"/>
          </ac:spMkLst>
        </pc:spChg>
        <pc:spChg chg="del">
          <ac:chgData name="Sule, Yash" userId="77ba89c4-b1d5-4b92-8ad5-f0c4a9e4f1e8" providerId="ADAL" clId="{100F0DC2-3999-4802-AB67-151888EE77DF}" dt="2023-06-08T13:56:50.346" v="3713" actId="478"/>
          <ac:spMkLst>
            <pc:docMk/>
            <pc:sldMk cId="2438078674" sldId="265"/>
            <ac:spMk id="5" creationId="{3969941C-7542-3A70-0759-B00F1A613880}"/>
          </ac:spMkLst>
        </pc:spChg>
        <pc:spChg chg="del">
          <ac:chgData name="Sule, Yash" userId="77ba89c4-b1d5-4b92-8ad5-f0c4a9e4f1e8" providerId="ADAL" clId="{100F0DC2-3999-4802-AB67-151888EE77DF}" dt="2023-06-08T13:57:01.026" v="3715" actId="478"/>
          <ac:spMkLst>
            <pc:docMk/>
            <pc:sldMk cId="2438078674" sldId="265"/>
            <ac:spMk id="6" creationId="{64DB400D-75A7-D6FD-A2EE-FB4396F21B94}"/>
          </ac:spMkLst>
        </pc:spChg>
        <pc:spChg chg="add">
          <ac:chgData name="Sule, Yash" userId="77ba89c4-b1d5-4b92-8ad5-f0c4a9e4f1e8" providerId="ADAL" clId="{100F0DC2-3999-4802-AB67-151888EE77DF}" dt="2023-06-08T09:16:45.138" v="1543" actId="26606"/>
          <ac:spMkLst>
            <pc:docMk/>
            <pc:sldMk cId="2438078674" sldId="265"/>
            <ac:spMk id="2055" creationId="{5E22EDAF-5B6B-4EDA-874A-D2323A56311E}"/>
          </ac:spMkLst>
        </pc:spChg>
        <pc:spChg chg="add">
          <ac:chgData name="Sule, Yash" userId="77ba89c4-b1d5-4b92-8ad5-f0c4a9e4f1e8" providerId="ADAL" clId="{100F0DC2-3999-4802-AB67-151888EE77DF}" dt="2023-06-08T09:16:45.138" v="1543" actId="26606"/>
          <ac:spMkLst>
            <pc:docMk/>
            <pc:sldMk cId="2438078674" sldId="265"/>
            <ac:spMk id="2057" creationId="{447093E9-0FF5-4C8A-87CA-1A77A8A8AAD6}"/>
          </ac:spMkLst>
        </pc:spChg>
        <pc:spChg chg="add">
          <ac:chgData name="Sule, Yash" userId="77ba89c4-b1d5-4b92-8ad5-f0c4a9e4f1e8" providerId="ADAL" clId="{100F0DC2-3999-4802-AB67-151888EE77DF}" dt="2023-06-08T09:16:45.138" v="1543" actId="26606"/>
          <ac:spMkLst>
            <pc:docMk/>
            <pc:sldMk cId="2438078674" sldId="265"/>
            <ac:spMk id="2059" creationId="{1531B9EF-E1F9-40FE-9CC0-C4C5F70253C7}"/>
          </ac:spMkLst>
        </pc:spChg>
        <pc:spChg chg="add">
          <ac:chgData name="Sule, Yash" userId="77ba89c4-b1d5-4b92-8ad5-f0c4a9e4f1e8" providerId="ADAL" clId="{100F0DC2-3999-4802-AB67-151888EE77DF}" dt="2023-06-08T09:16:45.138" v="1543" actId="26606"/>
          <ac:spMkLst>
            <pc:docMk/>
            <pc:sldMk cId="2438078674" sldId="265"/>
            <ac:spMk id="2061" creationId="{A8457049-EBE6-4D4A-9603-74419DBBE784}"/>
          </ac:spMkLst>
        </pc:spChg>
        <pc:spChg chg="add">
          <ac:chgData name="Sule, Yash" userId="77ba89c4-b1d5-4b92-8ad5-f0c4a9e4f1e8" providerId="ADAL" clId="{100F0DC2-3999-4802-AB67-151888EE77DF}" dt="2023-06-08T09:16:45.138" v="1543" actId="26606"/>
          <ac:spMkLst>
            <pc:docMk/>
            <pc:sldMk cId="2438078674" sldId="265"/>
            <ac:spMk id="2063" creationId="{D54EC586-DBC6-420F-A910-59AC50ABF982}"/>
          </ac:spMkLst>
        </pc:spChg>
        <pc:picChg chg="add mod">
          <ac:chgData name="Sule, Yash" userId="77ba89c4-b1d5-4b92-8ad5-f0c4a9e4f1e8" providerId="ADAL" clId="{100F0DC2-3999-4802-AB67-151888EE77DF}" dt="2023-06-08T09:19:33.713" v="1549" actId="1076"/>
          <ac:picMkLst>
            <pc:docMk/>
            <pc:sldMk cId="2438078674" sldId="265"/>
            <ac:picMk id="2050" creationId="{460F76BA-A44D-855A-CD42-8727C46E3C05}"/>
          </ac:picMkLst>
        </pc:picChg>
      </pc:sldChg>
      <pc:sldChg chg="addSp delSp modSp new mod modAnim">
        <pc:chgData name="Sule, Yash" userId="77ba89c4-b1d5-4b92-8ad5-f0c4a9e4f1e8" providerId="ADAL" clId="{100F0DC2-3999-4802-AB67-151888EE77DF}" dt="2023-06-08T16:16:48.096" v="6307"/>
        <pc:sldMkLst>
          <pc:docMk/>
          <pc:sldMk cId="3542784600" sldId="266"/>
        </pc:sldMkLst>
        <pc:spChg chg="mod">
          <ac:chgData name="Sule, Yash" userId="77ba89c4-b1d5-4b92-8ad5-f0c4a9e4f1e8" providerId="ADAL" clId="{100F0DC2-3999-4802-AB67-151888EE77DF}" dt="2023-06-08T13:17:18.644" v="2978" actId="2711"/>
          <ac:spMkLst>
            <pc:docMk/>
            <pc:sldMk cId="3542784600" sldId="266"/>
            <ac:spMk id="2" creationId="{FF862942-E3B7-EB4C-5F3C-47391602AC9A}"/>
          </ac:spMkLst>
        </pc:spChg>
        <pc:spChg chg="mod">
          <ac:chgData name="Sule, Yash" userId="77ba89c4-b1d5-4b92-8ad5-f0c4a9e4f1e8" providerId="ADAL" clId="{100F0DC2-3999-4802-AB67-151888EE77DF}" dt="2023-06-08T13:41:36.357" v="3502" actId="108"/>
          <ac:spMkLst>
            <pc:docMk/>
            <pc:sldMk cId="3542784600" sldId="266"/>
            <ac:spMk id="3" creationId="{65A8F2EF-9DB4-B9C3-003E-0F321DE050FF}"/>
          </ac:spMkLst>
        </pc:spChg>
        <pc:spChg chg="del">
          <ac:chgData name="Sule, Yash" userId="77ba89c4-b1d5-4b92-8ad5-f0c4a9e4f1e8" providerId="ADAL" clId="{100F0DC2-3999-4802-AB67-151888EE77DF}" dt="2023-06-08T13:54:01.064" v="3687" actId="478"/>
          <ac:spMkLst>
            <pc:docMk/>
            <pc:sldMk cId="3542784600" sldId="266"/>
            <ac:spMk id="5" creationId="{A0D17355-AE84-BC72-2352-B21D0E662812}"/>
          </ac:spMkLst>
        </pc:spChg>
        <pc:spChg chg="del">
          <ac:chgData name="Sule, Yash" userId="77ba89c4-b1d5-4b92-8ad5-f0c4a9e4f1e8" providerId="ADAL" clId="{100F0DC2-3999-4802-AB67-151888EE77DF}" dt="2023-06-08T13:53:55.871" v="3686" actId="478"/>
          <ac:spMkLst>
            <pc:docMk/>
            <pc:sldMk cId="3542784600" sldId="266"/>
            <ac:spMk id="6" creationId="{585AAAFE-36B0-435E-A3DC-DDCE2E1171D3}"/>
          </ac:spMkLst>
        </pc:spChg>
        <pc:spChg chg="mod">
          <ac:chgData name="Sule, Yash" userId="77ba89c4-b1d5-4b92-8ad5-f0c4a9e4f1e8" providerId="ADAL" clId="{100F0DC2-3999-4802-AB67-151888EE77DF}" dt="2023-06-08T14:33:01.412" v="4177" actId="1076"/>
          <ac:spMkLst>
            <pc:docMk/>
            <pc:sldMk cId="3542784600" sldId="266"/>
            <ac:spMk id="7" creationId="{24F76D0D-744D-5749-85F8-9DBA2D5B991E}"/>
          </ac:spMkLst>
        </pc:spChg>
        <pc:spChg chg="add mod">
          <ac:chgData name="Sule, Yash" userId="77ba89c4-b1d5-4b92-8ad5-f0c4a9e4f1e8" providerId="ADAL" clId="{100F0DC2-3999-4802-AB67-151888EE77DF}" dt="2023-06-08T13:54:03.451" v="3688"/>
          <ac:spMkLst>
            <pc:docMk/>
            <pc:sldMk cId="3542784600" sldId="266"/>
            <ac:spMk id="8" creationId="{41B4CDB8-D007-CFB4-11EC-C694A81E272A}"/>
          </ac:spMkLst>
        </pc:spChg>
        <pc:spChg chg="add mod">
          <ac:chgData name="Sule, Yash" userId="77ba89c4-b1d5-4b92-8ad5-f0c4a9e4f1e8" providerId="ADAL" clId="{100F0DC2-3999-4802-AB67-151888EE77DF}" dt="2023-06-08T13:54:03.451" v="3688"/>
          <ac:spMkLst>
            <pc:docMk/>
            <pc:sldMk cId="3542784600" sldId="266"/>
            <ac:spMk id="9" creationId="{9DEA7F95-5DB6-62DF-0A72-79BB1A6D87A1}"/>
          </ac:spMkLst>
        </pc:spChg>
        <pc:graphicFrameChg chg="add mod modGraphic">
          <ac:chgData name="Sule, Yash" userId="77ba89c4-b1d5-4b92-8ad5-f0c4a9e4f1e8" providerId="ADAL" clId="{100F0DC2-3999-4802-AB67-151888EE77DF}" dt="2023-06-08T13:54:35.669" v="3694" actId="14100"/>
          <ac:graphicFrameMkLst>
            <pc:docMk/>
            <pc:sldMk cId="3542784600" sldId="266"/>
            <ac:graphicFrameMk id="4" creationId="{1454FB4E-4CCF-1FD7-D12D-FCDA716903CF}"/>
          </ac:graphicFrameMkLst>
        </pc:graphicFrameChg>
      </pc:sldChg>
      <pc:sldChg chg="addSp delSp modSp new mod modAnim">
        <pc:chgData name="Sule, Yash" userId="77ba89c4-b1d5-4b92-8ad5-f0c4a9e4f1e8" providerId="ADAL" clId="{100F0DC2-3999-4802-AB67-151888EE77DF}" dt="2023-06-08T16:16:01.908" v="6303"/>
        <pc:sldMkLst>
          <pc:docMk/>
          <pc:sldMk cId="829718165" sldId="267"/>
        </pc:sldMkLst>
        <pc:spChg chg="mod">
          <ac:chgData name="Sule, Yash" userId="77ba89c4-b1d5-4b92-8ad5-f0c4a9e4f1e8" providerId="ADAL" clId="{100F0DC2-3999-4802-AB67-151888EE77DF}" dt="2023-06-08T13:17:11.184" v="2977" actId="2711"/>
          <ac:spMkLst>
            <pc:docMk/>
            <pc:sldMk cId="829718165" sldId="267"/>
            <ac:spMk id="2" creationId="{B0398A73-F3C1-1CC6-3C43-973DFAC9AFDC}"/>
          </ac:spMkLst>
        </pc:spChg>
        <pc:spChg chg="mod">
          <ac:chgData name="Sule, Yash" userId="77ba89c4-b1d5-4b92-8ad5-f0c4a9e4f1e8" providerId="ADAL" clId="{100F0DC2-3999-4802-AB67-151888EE77DF}" dt="2023-06-08T13:11:45.875" v="2935" actId="113"/>
          <ac:spMkLst>
            <pc:docMk/>
            <pc:sldMk cId="829718165" sldId="267"/>
            <ac:spMk id="3" creationId="{3420F548-2C12-226E-14C7-86ECA61937C1}"/>
          </ac:spMkLst>
        </pc:spChg>
        <pc:spChg chg="add del mod">
          <ac:chgData name="Sule, Yash" userId="77ba89c4-b1d5-4b92-8ad5-f0c4a9e4f1e8" providerId="ADAL" clId="{100F0DC2-3999-4802-AB67-151888EE77DF}" dt="2023-06-08T13:14:28.313" v="2960"/>
          <ac:spMkLst>
            <pc:docMk/>
            <pc:sldMk cId="829718165" sldId="267"/>
            <ac:spMk id="4" creationId="{18B11689-C86C-7392-E663-0C8F805D6809}"/>
          </ac:spMkLst>
        </pc:spChg>
        <pc:spChg chg="add mod">
          <ac:chgData name="Sule, Yash" userId="77ba89c4-b1d5-4b92-8ad5-f0c4a9e4f1e8" providerId="ADAL" clId="{100F0DC2-3999-4802-AB67-151888EE77DF}" dt="2023-06-08T13:15:34.480" v="2973" actId="1076"/>
          <ac:spMkLst>
            <pc:docMk/>
            <pc:sldMk cId="829718165" sldId="267"/>
            <ac:spMk id="5" creationId="{7BFCF993-9CB7-C359-66DB-E240A23180D2}"/>
          </ac:spMkLst>
        </pc:spChg>
        <pc:spChg chg="add mod">
          <ac:chgData name="Sule, Yash" userId="77ba89c4-b1d5-4b92-8ad5-f0c4a9e4f1e8" providerId="ADAL" clId="{100F0DC2-3999-4802-AB67-151888EE77DF}" dt="2023-06-08T13:15:26.095" v="2972" actId="14100"/>
          <ac:spMkLst>
            <pc:docMk/>
            <pc:sldMk cId="829718165" sldId="267"/>
            <ac:spMk id="6" creationId="{ADC1F393-D2E6-CB8D-386F-4BB9A5888E5F}"/>
          </ac:spMkLst>
        </pc:spChg>
        <pc:spChg chg="del">
          <ac:chgData name="Sule, Yash" userId="77ba89c4-b1d5-4b92-8ad5-f0c4a9e4f1e8" providerId="ADAL" clId="{100F0DC2-3999-4802-AB67-151888EE77DF}" dt="2023-06-08T13:53:40.137" v="3684" actId="478"/>
          <ac:spMkLst>
            <pc:docMk/>
            <pc:sldMk cId="829718165" sldId="267"/>
            <ac:spMk id="7" creationId="{6FF7C180-85D6-81FB-8FA7-BEEC3B09B612}"/>
          </ac:spMkLst>
        </pc:spChg>
        <pc:spChg chg="del">
          <ac:chgData name="Sule, Yash" userId="77ba89c4-b1d5-4b92-8ad5-f0c4a9e4f1e8" providerId="ADAL" clId="{100F0DC2-3999-4802-AB67-151888EE77DF}" dt="2023-06-08T13:53:35.250" v="3683" actId="478"/>
          <ac:spMkLst>
            <pc:docMk/>
            <pc:sldMk cId="829718165" sldId="267"/>
            <ac:spMk id="8" creationId="{AA939436-D43C-5E64-FB4A-C990AD3D1A33}"/>
          </ac:spMkLst>
        </pc:spChg>
        <pc:spChg chg="mod">
          <ac:chgData name="Sule, Yash" userId="77ba89c4-b1d5-4b92-8ad5-f0c4a9e4f1e8" providerId="ADAL" clId="{100F0DC2-3999-4802-AB67-151888EE77DF}" dt="2023-06-08T14:32:28.200" v="4173" actId="1076"/>
          <ac:spMkLst>
            <pc:docMk/>
            <pc:sldMk cId="829718165" sldId="267"/>
            <ac:spMk id="9" creationId="{7C09F288-6250-5F02-2B93-73D7F5952FA7}"/>
          </ac:spMkLst>
        </pc:spChg>
        <pc:spChg chg="add mod">
          <ac:chgData name="Sule, Yash" userId="77ba89c4-b1d5-4b92-8ad5-f0c4a9e4f1e8" providerId="ADAL" clId="{100F0DC2-3999-4802-AB67-151888EE77DF}" dt="2023-06-08T13:53:41.550" v="3685"/>
          <ac:spMkLst>
            <pc:docMk/>
            <pc:sldMk cId="829718165" sldId="267"/>
            <ac:spMk id="10" creationId="{506BDCFA-3F17-54A5-BCB5-4BE78D73DEB2}"/>
          </ac:spMkLst>
        </pc:spChg>
        <pc:spChg chg="add mod">
          <ac:chgData name="Sule, Yash" userId="77ba89c4-b1d5-4b92-8ad5-f0c4a9e4f1e8" providerId="ADAL" clId="{100F0DC2-3999-4802-AB67-151888EE77DF}" dt="2023-06-08T13:53:41.550" v="3685"/>
          <ac:spMkLst>
            <pc:docMk/>
            <pc:sldMk cId="829718165" sldId="267"/>
            <ac:spMk id="11" creationId="{3DCE5517-8C89-DEBA-73EF-F5AAFA98B19E}"/>
          </ac:spMkLst>
        </pc:spChg>
      </pc:sldChg>
      <pc:sldChg chg="addSp delSp modSp new mod modAnim">
        <pc:chgData name="Sule, Yash" userId="77ba89c4-b1d5-4b92-8ad5-f0c4a9e4f1e8" providerId="ADAL" clId="{100F0DC2-3999-4802-AB67-151888EE77DF}" dt="2023-06-08T16:23:14.913" v="6328"/>
        <pc:sldMkLst>
          <pc:docMk/>
          <pc:sldMk cId="2097414426" sldId="268"/>
        </pc:sldMkLst>
        <pc:spChg chg="mod">
          <ac:chgData name="Sule, Yash" userId="77ba89c4-b1d5-4b92-8ad5-f0c4a9e4f1e8" providerId="ADAL" clId="{100F0DC2-3999-4802-AB67-151888EE77DF}" dt="2023-06-08T13:18:21.587" v="3033" actId="2711"/>
          <ac:spMkLst>
            <pc:docMk/>
            <pc:sldMk cId="2097414426" sldId="268"/>
            <ac:spMk id="2" creationId="{7FEB58A2-F260-7475-49E7-F55594FA449D}"/>
          </ac:spMkLst>
        </pc:spChg>
        <pc:spChg chg="del">
          <ac:chgData name="Sule, Yash" userId="77ba89c4-b1d5-4b92-8ad5-f0c4a9e4f1e8" providerId="ADAL" clId="{100F0DC2-3999-4802-AB67-151888EE77DF}" dt="2023-06-08T11:11:17.621" v="2125"/>
          <ac:spMkLst>
            <pc:docMk/>
            <pc:sldMk cId="2097414426" sldId="268"/>
            <ac:spMk id="3" creationId="{A83A4C77-7939-69BD-44BE-59EF34CD35A4}"/>
          </ac:spMkLst>
        </pc:spChg>
        <pc:spChg chg="del mod">
          <ac:chgData name="Sule, Yash" userId="77ba89c4-b1d5-4b92-8ad5-f0c4a9e4f1e8" providerId="ADAL" clId="{100F0DC2-3999-4802-AB67-151888EE77DF}" dt="2023-06-08T13:55:15.951" v="3699" actId="478"/>
          <ac:spMkLst>
            <pc:docMk/>
            <pc:sldMk cId="2097414426" sldId="268"/>
            <ac:spMk id="10" creationId="{6147DE29-6E83-C256-C50E-04E9E7A9997C}"/>
          </ac:spMkLst>
        </pc:spChg>
        <pc:spChg chg="del">
          <ac:chgData name="Sule, Yash" userId="77ba89c4-b1d5-4b92-8ad5-f0c4a9e4f1e8" providerId="ADAL" clId="{100F0DC2-3999-4802-AB67-151888EE77DF}" dt="2023-06-08T13:55:09.389" v="3697" actId="478"/>
          <ac:spMkLst>
            <pc:docMk/>
            <pc:sldMk cId="2097414426" sldId="268"/>
            <ac:spMk id="11" creationId="{2676F45F-24E7-3519-4041-CF2A1BF235BA}"/>
          </ac:spMkLst>
        </pc:spChg>
        <pc:spChg chg="mod">
          <ac:chgData name="Sule, Yash" userId="77ba89c4-b1d5-4b92-8ad5-f0c4a9e4f1e8" providerId="ADAL" clId="{100F0DC2-3999-4802-AB67-151888EE77DF}" dt="2023-06-08T14:39:53.869" v="4204" actId="1076"/>
          <ac:spMkLst>
            <pc:docMk/>
            <pc:sldMk cId="2097414426" sldId="268"/>
            <ac:spMk id="12" creationId="{41C315AE-30FB-3C95-428A-F3271CA303D5}"/>
          </ac:spMkLst>
        </pc:spChg>
        <pc:spChg chg="add mod">
          <ac:chgData name="Sule, Yash" userId="77ba89c4-b1d5-4b92-8ad5-f0c4a9e4f1e8" providerId="ADAL" clId="{100F0DC2-3999-4802-AB67-151888EE77DF}" dt="2023-06-08T13:55:18.712" v="3700"/>
          <ac:spMkLst>
            <pc:docMk/>
            <pc:sldMk cId="2097414426" sldId="268"/>
            <ac:spMk id="13" creationId="{2B941771-45EB-5F4B-B00A-2CC0CCC1B702}"/>
          </ac:spMkLst>
        </pc:spChg>
        <pc:spChg chg="add mod">
          <ac:chgData name="Sule, Yash" userId="77ba89c4-b1d5-4b92-8ad5-f0c4a9e4f1e8" providerId="ADAL" clId="{100F0DC2-3999-4802-AB67-151888EE77DF}" dt="2023-06-08T13:55:18.712" v="3700"/>
          <ac:spMkLst>
            <pc:docMk/>
            <pc:sldMk cId="2097414426" sldId="268"/>
            <ac:spMk id="14" creationId="{E39A74F5-9AA5-B18D-ADC6-A980A664987E}"/>
          </ac:spMkLst>
        </pc:spChg>
        <pc:graphicFrameChg chg="add mod modGraphic">
          <ac:chgData name="Sule, Yash" userId="77ba89c4-b1d5-4b92-8ad5-f0c4a9e4f1e8" providerId="ADAL" clId="{100F0DC2-3999-4802-AB67-151888EE77DF}" dt="2023-06-08T14:56:33.750" v="4502" actId="122"/>
          <ac:graphicFrameMkLst>
            <pc:docMk/>
            <pc:sldMk cId="2097414426" sldId="268"/>
            <ac:graphicFrameMk id="4" creationId="{A7A61FDF-D5F9-4E1C-CFAC-047133F9E37E}"/>
          </ac:graphicFrameMkLst>
        </pc:graphicFrameChg>
        <pc:graphicFrameChg chg="add mod modGraphic">
          <ac:chgData name="Sule, Yash" userId="77ba89c4-b1d5-4b92-8ad5-f0c4a9e4f1e8" providerId="ADAL" clId="{100F0DC2-3999-4802-AB67-151888EE77DF}" dt="2023-06-08T14:56:28.313" v="4501" actId="122"/>
          <ac:graphicFrameMkLst>
            <pc:docMk/>
            <pc:sldMk cId="2097414426" sldId="268"/>
            <ac:graphicFrameMk id="5" creationId="{46AC2446-7145-CC9B-BE0A-CF62A1B55680}"/>
          </ac:graphicFrameMkLst>
        </pc:graphicFrameChg>
        <pc:graphicFrameChg chg="add mod modGraphic">
          <ac:chgData name="Sule, Yash" userId="77ba89c4-b1d5-4b92-8ad5-f0c4a9e4f1e8" providerId="ADAL" clId="{100F0DC2-3999-4802-AB67-151888EE77DF}" dt="2023-06-08T14:56:53.523" v="4504" actId="122"/>
          <ac:graphicFrameMkLst>
            <pc:docMk/>
            <pc:sldMk cId="2097414426" sldId="268"/>
            <ac:graphicFrameMk id="6" creationId="{820A582E-0AB3-88FC-0B2D-5CDA21D97B0A}"/>
          </ac:graphicFrameMkLst>
        </pc:graphicFrameChg>
        <pc:graphicFrameChg chg="add mod modGraphic">
          <ac:chgData name="Sule, Yash" userId="77ba89c4-b1d5-4b92-8ad5-f0c4a9e4f1e8" providerId="ADAL" clId="{100F0DC2-3999-4802-AB67-151888EE77DF}" dt="2023-06-08T14:57:00.458" v="4505" actId="122"/>
          <ac:graphicFrameMkLst>
            <pc:docMk/>
            <pc:sldMk cId="2097414426" sldId="268"/>
            <ac:graphicFrameMk id="7" creationId="{27B469E2-EAC2-B1DC-5B97-4C0D7ABE5A15}"/>
          </ac:graphicFrameMkLst>
        </pc:graphicFrameChg>
        <pc:graphicFrameChg chg="add mod modGraphic">
          <ac:chgData name="Sule, Yash" userId="77ba89c4-b1d5-4b92-8ad5-f0c4a9e4f1e8" providerId="ADAL" clId="{100F0DC2-3999-4802-AB67-151888EE77DF}" dt="2023-06-08T14:57:06.837" v="4506" actId="122"/>
          <ac:graphicFrameMkLst>
            <pc:docMk/>
            <pc:sldMk cId="2097414426" sldId="268"/>
            <ac:graphicFrameMk id="8" creationId="{4458773C-62BD-342E-FE68-AB1D716CE50B}"/>
          </ac:graphicFrameMkLst>
        </pc:graphicFrameChg>
        <pc:graphicFrameChg chg="add mod modGraphic">
          <ac:chgData name="Sule, Yash" userId="77ba89c4-b1d5-4b92-8ad5-f0c4a9e4f1e8" providerId="ADAL" clId="{100F0DC2-3999-4802-AB67-151888EE77DF}" dt="2023-06-08T14:56:38.871" v="4503" actId="122"/>
          <ac:graphicFrameMkLst>
            <pc:docMk/>
            <pc:sldMk cId="2097414426" sldId="268"/>
            <ac:graphicFrameMk id="9" creationId="{FB0CD20B-D35E-02FE-3FB8-2983FBB94CC9}"/>
          </ac:graphicFrameMkLst>
        </pc:graphicFrameChg>
      </pc:sldChg>
      <pc:sldChg chg="addSp delSp modSp new mod modAnim">
        <pc:chgData name="Sule, Yash" userId="77ba89c4-b1d5-4b92-8ad5-f0c4a9e4f1e8" providerId="ADAL" clId="{100F0DC2-3999-4802-AB67-151888EE77DF}" dt="2023-06-08T16:25:21.653" v="6334"/>
        <pc:sldMkLst>
          <pc:docMk/>
          <pc:sldMk cId="1814465837" sldId="269"/>
        </pc:sldMkLst>
        <pc:spChg chg="mod">
          <ac:chgData name="Sule, Yash" userId="77ba89c4-b1d5-4b92-8ad5-f0c4a9e4f1e8" providerId="ADAL" clId="{100F0DC2-3999-4802-AB67-151888EE77DF}" dt="2023-06-08T13:18:32.388" v="3034" actId="2711"/>
          <ac:spMkLst>
            <pc:docMk/>
            <pc:sldMk cId="1814465837" sldId="269"/>
            <ac:spMk id="2" creationId="{7AFBC188-7859-C426-BA28-E5C5D64C30BB}"/>
          </ac:spMkLst>
        </pc:spChg>
        <pc:spChg chg="del mod">
          <ac:chgData name="Sule, Yash" userId="77ba89c4-b1d5-4b92-8ad5-f0c4a9e4f1e8" providerId="ADAL" clId="{100F0DC2-3999-4802-AB67-151888EE77DF}" dt="2023-06-08T12:24:28.610" v="2290"/>
          <ac:spMkLst>
            <pc:docMk/>
            <pc:sldMk cId="1814465837" sldId="269"/>
            <ac:spMk id="3" creationId="{92B41972-0984-6061-19C2-CCEEE776E18B}"/>
          </ac:spMkLst>
        </pc:spChg>
        <pc:spChg chg="add mod">
          <ac:chgData name="Sule, Yash" userId="77ba89c4-b1d5-4b92-8ad5-f0c4a9e4f1e8" providerId="ADAL" clId="{100F0DC2-3999-4802-AB67-151888EE77DF}" dt="2023-06-08T13:19:44.424" v="3070" actId="1076"/>
          <ac:spMkLst>
            <pc:docMk/>
            <pc:sldMk cId="1814465837" sldId="269"/>
            <ac:spMk id="8" creationId="{221DA68C-6696-7B7A-4D79-F3DA3CDD1B85}"/>
          </ac:spMkLst>
        </pc:spChg>
        <pc:spChg chg="add mod">
          <ac:chgData name="Sule, Yash" userId="77ba89c4-b1d5-4b92-8ad5-f0c4a9e4f1e8" providerId="ADAL" clId="{100F0DC2-3999-4802-AB67-151888EE77DF}" dt="2023-06-08T13:19:39.449" v="3069" actId="1035"/>
          <ac:spMkLst>
            <pc:docMk/>
            <pc:sldMk cId="1814465837" sldId="269"/>
            <ac:spMk id="9" creationId="{D2F90D91-766D-C1A3-0A0D-032808D95B83}"/>
          </ac:spMkLst>
        </pc:spChg>
        <pc:spChg chg="del">
          <ac:chgData name="Sule, Yash" userId="77ba89c4-b1d5-4b92-8ad5-f0c4a9e4f1e8" providerId="ADAL" clId="{100F0DC2-3999-4802-AB67-151888EE77DF}" dt="2023-06-08T13:55:33.182" v="3702" actId="478"/>
          <ac:spMkLst>
            <pc:docMk/>
            <pc:sldMk cId="1814465837" sldId="269"/>
            <ac:spMk id="10" creationId="{59FA3559-5A62-AB3F-BC7A-8F4C7A20382E}"/>
          </ac:spMkLst>
        </pc:spChg>
        <pc:spChg chg="del">
          <ac:chgData name="Sule, Yash" userId="77ba89c4-b1d5-4b92-8ad5-f0c4a9e4f1e8" providerId="ADAL" clId="{100F0DC2-3999-4802-AB67-151888EE77DF}" dt="2023-06-08T13:55:28.847" v="3701" actId="478"/>
          <ac:spMkLst>
            <pc:docMk/>
            <pc:sldMk cId="1814465837" sldId="269"/>
            <ac:spMk id="11" creationId="{5126D675-02EF-7AFE-BDBE-99AD6C912CB5}"/>
          </ac:spMkLst>
        </pc:spChg>
        <pc:spChg chg="mod">
          <ac:chgData name="Sule, Yash" userId="77ba89c4-b1d5-4b92-8ad5-f0c4a9e4f1e8" providerId="ADAL" clId="{100F0DC2-3999-4802-AB67-151888EE77DF}" dt="2023-06-08T14:40:13.767" v="4208" actId="1076"/>
          <ac:spMkLst>
            <pc:docMk/>
            <pc:sldMk cId="1814465837" sldId="269"/>
            <ac:spMk id="12" creationId="{4918D61B-FC13-6589-A24B-38CDE2D01515}"/>
          </ac:spMkLst>
        </pc:spChg>
        <pc:spChg chg="add mod">
          <ac:chgData name="Sule, Yash" userId="77ba89c4-b1d5-4b92-8ad5-f0c4a9e4f1e8" providerId="ADAL" clId="{100F0DC2-3999-4802-AB67-151888EE77DF}" dt="2023-06-08T13:55:35.142" v="3703"/>
          <ac:spMkLst>
            <pc:docMk/>
            <pc:sldMk cId="1814465837" sldId="269"/>
            <ac:spMk id="13" creationId="{1E8DDC6E-D174-5757-4EAB-23C0DDC7D0B2}"/>
          </ac:spMkLst>
        </pc:spChg>
        <pc:spChg chg="add mod">
          <ac:chgData name="Sule, Yash" userId="77ba89c4-b1d5-4b92-8ad5-f0c4a9e4f1e8" providerId="ADAL" clId="{100F0DC2-3999-4802-AB67-151888EE77DF}" dt="2023-06-08T13:55:35.142" v="3703"/>
          <ac:spMkLst>
            <pc:docMk/>
            <pc:sldMk cId="1814465837" sldId="269"/>
            <ac:spMk id="14" creationId="{FF7B25AD-DB9B-28A6-CBE5-56DA4C886007}"/>
          </ac:spMkLst>
        </pc:spChg>
        <pc:grpChg chg="mod">
          <ac:chgData name="Sule, Yash" userId="77ba89c4-b1d5-4b92-8ad5-f0c4a9e4f1e8" providerId="ADAL" clId="{100F0DC2-3999-4802-AB67-151888EE77DF}" dt="2023-06-08T12:30:11.790" v="2316"/>
          <ac:grpSpMkLst>
            <pc:docMk/>
            <pc:sldMk cId="1814465837" sldId="269"/>
            <ac:grpSpMk id="1" creationId="{00000000-0000-0000-0000-000000000000}"/>
          </ac:grpSpMkLst>
        </pc:grpChg>
        <pc:grpChg chg="add mod">
          <ac:chgData name="Sule, Yash" userId="77ba89c4-b1d5-4b92-8ad5-f0c4a9e4f1e8" providerId="ADAL" clId="{100F0DC2-3999-4802-AB67-151888EE77DF}" dt="2023-06-08T12:30:36.881" v="2319" actId="14100"/>
          <ac:grpSpMkLst>
            <pc:docMk/>
            <pc:sldMk cId="1814465837" sldId="269"/>
            <ac:grpSpMk id="6" creationId="{B1AFBC08-B706-D7E5-9FCB-6EF196E28A6A}"/>
          </ac:grpSpMkLst>
        </pc:grpChg>
        <pc:grpChg chg="add mod">
          <ac:chgData name="Sule, Yash" userId="77ba89c4-b1d5-4b92-8ad5-f0c4a9e4f1e8" providerId="ADAL" clId="{100F0DC2-3999-4802-AB67-151888EE77DF}" dt="2023-06-08T12:30:56.651" v="2322" actId="14100"/>
          <ac:grpSpMkLst>
            <pc:docMk/>
            <pc:sldMk cId="1814465837" sldId="269"/>
            <ac:grpSpMk id="7" creationId="{5AD4EE05-0DCB-CCAD-EF5C-CA49147B6110}"/>
          </ac:grpSpMkLst>
        </pc:grpChg>
        <pc:graphicFrameChg chg="add mod modGraphic">
          <ac:chgData name="Sule, Yash" userId="77ba89c4-b1d5-4b92-8ad5-f0c4a9e4f1e8" providerId="ADAL" clId="{100F0DC2-3999-4802-AB67-151888EE77DF}" dt="2023-06-08T14:56:19.235" v="4500" actId="122"/>
          <ac:graphicFrameMkLst>
            <pc:docMk/>
            <pc:sldMk cId="1814465837" sldId="269"/>
            <ac:graphicFrameMk id="4" creationId="{D600D17E-CBB9-AA49-9DFA-21929DF5D780}"/>
          </ac:graphicFrameMkLst>
        </pc:graphicFrameChg>
        <pc:picChg chg="add mod">
          <ac:chgData name="Sule, Yash" userId="77ba89c4-b1d5-4b92-8ad5-f0c4a9e4f1e8" providerId="ADAL" clId="{100F0DC2-3999-4802-AB67-151888EE77DF}" dt="2023-06-08T12:30:11.790" v="2316"/>
          <ac:picMkLst>
            <pc:docMk/>
            <pc:sldMk cId="1814465837" sldId="269"/>
            <ac:picMk id="5" creationId="{ADFDBF48-1466-E998-90AC-12B6BA6A0E9C}"/>
          </ac:picMkLst>
        </pc:picChg>
        <pc:cxnChg chg="mod">
          <ac:chgData name="Sule, Yash" userId="77ba89c4-b1d5-4b92-8ad5-f0c4a9e4f1e8" providerId="ADAL" clId="{100F0DC2-3999-4802-AB67-151888EE77DF}" dt="2023-06-08T12:30:11.790" v="2316"/>
          <ac:cxnSpMkLst>
            <pc:docMk/>
            <pc:sldMk cId="1814465837" sldId="269"/>
            <ac:cxnSpMk id="5122" creationId="{F2B95CB6-A22D-8AA0-6AD9-A9ABBC4B6856}"/>
          </ac:cxnSpMkLst>
        </pc:cxnChg>
        <pc:cxnChg chg="mod">
          <ac:chgData name="Sule, Yash" userId="77ba89c4-b1d5-4b92-8ad5-f0c4a9e4f1e8" providerId="ADAL" clId="{100F0DC2-3999-4802-AB67-151888EE77DF}" dt="2023-06-08T12:30:11.790" v="2316"/>
          <ac:cxnSpMkLst>
            <pc:docMk/>
            <pc:sldMk cId="1814465837" sldId="269"/>
            <ac:cxnSpMk id="5123" creationId="{2316F120-D15F-2943-0957-823C5AF2C6F6}"/>
          </ac:cxnSpMkLst>
        </pc:cxnChg>
        <pc:cxnChg chg="mod">
          <ac:chgData name="Sule, Yash" userId="77ba89c4-b1d5-4b92-8ad5-f0c4a9e4f1e8" providerId="ADAL" clId="{100F0DC2-3999-4802-AB67-151888EE77DF}" dt="2023-06-08T12:30:11.790" v="2316"/>
          <ac:cxnSpMkLst>
            <pc:docMk/>
            <pc:sldMk cId="1814465837" sldId="269"/>
            <ac:cxnSpMk id="5124" creationId="{6E7129E3-FA55-9B83-7F40-FF887F78AE72}"/>
          </ac:cxnSpMkLst>
        </pc:cxnChg>
        <pc:cxnChg chg="mod">
          <ac:chgData name="Sule, Yash" userId="77ba89c4-b1d5-4b92-8ad5-f0c4a9e4f1e8" providerId="ADAL" clId="{100F0DC2-3999-4802-AB67-151888EE77DF}" dt="2023-06-08T12:30:11.790" v="2316"/>
          <ac:cxnSpMkLst>
            <pc:docMk/>
            <pc:sldMk cId="1814465837" sldId="269"/>
            <ac:cxnSpMk id="5125" creationId="{BEA4419C-BF00-E7F8-E851-8C3FEF4A4608}"/>
          </ac:cxnSpMkLst>
        </pc:cxnChg>
        <pc:cxnChg chg="mod">
          <ac:chgData name="Sule, Yash" userId="77ba89c4-b1d5-4b92-8ad5-f0c4a9e4f1e8" providerId="ADAL" clId="{100F0DC2-3999-4802-AB67-151888EE77DF}" dt="2023-06-08T12:30:11.790" v="2316"/>
          <ac:cxnSpMkLst>
            <pc:docMk/>
            <pc:sldMk cId="1814465837" sldId="269"/>
            <ac:cxnSpMk id="5127" creationId="{DB940790-2E8E-27DA-DAEA-92802F402B48}"/>
          </ac:cxnSpMkLst>
        </pc:cxnChg>
        <pc:cxnChg chg="mod">
          <ac:chgData name="Sule, Yash" userId="77ba89c4-b1d5-4b92-8ad5-f0c4a9e4f1e8" providerId="ADAL" clId="{100F0DC2-3999-4802-AB67-151888EE77DF}" dt="2023-06-08T12:30:11.790" v="2316"/>
          <ac:cxnSpMkLst>
            <pc:docMk/>
            <pc:sldMk cId="1814465837" sldId="269"/>
            <ac:cxnSpMk id="5128" creationId="{99E3812F-1951-7C46-635B-087C4FAD541A}"/>
          </ac:cxnSpMkLst>
        </pc:cxnChg>
        <pc:cxnChg chg="mod">
          <ac:chgData name="Sule, Yash" userId="77ba89c4-b1d5-4b92-8ad5-f0c4a9e4f1e8" providerId="ADAL" clId="{100F0DC2-3999-4802-AB67-151888EE77DF}" dt="2023-06-08T12:30:11.790" v="2316"/>
          <ac:cxnSpMkLst>
            <pc:docMk/>
            <pc:sldMk cId="1814465837" sldId="269"/>
            <ac:cxnSpMk id="5129" creationId="{9834EFD5-818B-87E9-2187-36A8CC9B65D0}"/>
          </ac:cxnSpMkLst>
        </pc:cxnChg>
        <pc:cxnChg chg="mod">
          <ac:chgData name="Sule, Yash" userId="77ba89c4-b1d5-4b92-8ad5-f0c4a9e4f1e8" providerId="ADAL" clId="{100F0DC2-3999-4802-AB67-151888EE77DF}" dt="2023-06-08T12:30:11.790" v="2316"/>
          <ac:cxnSpMkLst>
            <pc:docMk/>
            <pc:sldMk cId="1814465837" sldId="269"/>
            <ac:cxnSpMk id="5130" creationId="{6C1F2D0E-419E-D7F5-4A84-EA40037D9938}"/>
          </ac:cxnSpMkLst>
        </pc:cxnChg>
      </pc:sldChg>
      <pc:sldChg chg="addSp delSp modSp new mod ord modAnim">
        <pc:chgData name="Sule, Yash" userId="77ba89c4-b1d5-4b92-8ad5-f0c4a9e4f1e8" providerId="ADAL" clId="{100F0DC2-3999-4802-AB67-151888EE77DF}" dt="2023-06-08T18:47:10.488" v="6965"/>
        <pc:sldMkLst>
          <pc:docMk/>
          <pc:sldMk cId="1673806509" sldId="270"/>
        </pc:sldMkLst>
        <pc:spChg chg="mod">
          <ac:chgData name="Sule, Yash" userId="77ba89c4-b1d5-4b92-8ad5-f0c4a9e4f1e8" providerId="ADAL" clId="{100F0DC2-3999-4802-AB67-151888EE77DF}" dt="2023-06-08T13:16:59.408" v="2976" actId="2711"/>
          <ac:spMkLst>
            <pc:docMk/>
            <pc:sldMk cId="1673806509" sldId="270"/>
            <ac:spMk id="2" creationId="{A650A625-8832-306A-24C6-1C90C495933D}"/>
          </ac:spMkLst>
        </pc:spChg>
        <pc:spChg chg="add del mod">
          <ac:chgData name="Sule, Yash" userId="77ba89c4-b1d5-4b92-8ad5-f0c4a9e4f1e8" providerId="ADAL" clId="{100F0DC2-3999-4802-AB67-151888EE77DF}" dt="2023-06-08T12:49:30.308" v="2405"/>
          <ac:spMkLst>
            <pc:docMk/>
            <pc:sldMk cId="1673806509" sldId="270"/>
            <ac:spMk id="3" creationId="{73D49813-7E8C-BA5D-8482-2FE6B8E3967D}"/>
          </ac:spMkLst>
        </pc:spChg>
        <pc:spChg chg="add del mod">
          <ac:chgData name="Sule, Yash" userId="77ba89c4-b1d5-4b92-8ad5-f0c4a9e4f1e8" providerId="ADAL" clId="{100F0DC2-3999-4802-AB67-151888EE77DF}" dt="2023-06-08T12:50:34.584" v="2417"/>
          <ac:spMkLst>
            <pc:docMk/>
            <pc:sldMk cId="1673806509" sldId="270"/>
            <ac:spMk id="9" creationId="{A9C28B45-4B15-59B9-83D8-643C4322CFC1}"/>
          </ac:spMkLst>
        </pc:spChg>
        <pc:spChg chg="del">
          <ac:chgData name="Sule, Yash" userId="77ba89c4-b1d5-4b92-8ad5-f0c4a9e4f1e8" providerId="ADAL" clId="{100F0DC2-3999-4802-AB67-151888EE77DF}" dt="2023-06-08T13:53:22.575" v="3681" actId="478"/>
          <ac:spMkLst>
            <pc:docMk/>
            <pc:sldMk cId="1673806509" sldId="270"/>
            <ac:spMk id="12" creationId="{A0CDE08D-78EA-6518-F6E2-FE75BF5DD571}"/>
          </ac:spMkLst>
        </pc:spChg>
        <pc:spChg chg="del">
          <ac:chgData name="Sule, Yash" userId="77ba89c4-b1d5-4b92-8ad5-f0c4a9e4f1e8" providerId="ADAL" clId="{100F0DC2-3999-4802-AB67-151888EE77DF}" dt="2023-06-08T13:53:22.575" v="3681" actId="478"/>
          <ac:spMkLst>
            <pc:docMk/>
            <pc:sldMk cId="1673806509" sldId="270"/>
            <ac:spMk id="13" creationId="{5F2B7EFD-8EEF-B00B-1A2C-4C07580A980C}"/>
          </ac:spMkLst>
        </pc:spChg>
        <pc:spChg chg="mod">
          <ac:chgData name="Sule, Yash" userId="77ba89c4-b1d5-4b92-8ad5-f0c4a9e4f1e8" providerId="ADAL" clId="{100F0DC2-3999-4802-AB67-151888EE77DF}" dt="2023-06-08T14:31:56.155" v="4169" actId="1076"/>
          <ac:spMkLst>
            <pc:docMk/>
            <pc:sldMk cId="1673806509" sldId="270"/>
            <ac:spMk id="14" creationId="{D1530A77-8876-6F80-4722-399FB66CFA1E}"/>
          </ac:spMkLst>
        </pc:spChg>
        <pc:spChg chg="add mod">
          <ac:chgData name="Sule, Yash" userId="77ba89c4-b1d5-4b92-8ad5-f0c4a9e4f1e8" providerId="ADAL" clId="{100F0DC2-3999-4802-AB67-151888EE77DF}" dt="2023-06-08T13:53:23.617" v="3682"/>
          <ac:spMkLst>
            <pc:docMk/>
            <pc:sldMk cId="1673806509" sldId="270"/>
            <ac:spMk id="15" creationId="{930FBC0F-647A-91F4-E7B3-B2A5919CBA5B}"/>
          </ac:spMkLst>
        </pc:spChg>
        <pc:spChg chg="add mod">
          <ac:chgData name="Sule, Yash" userId="77ba89c4-b1d5-4b92-8ad5-f0c4a9e4f1e8" providerId="ADAL" clId="{100F0DC2-3999-4802-AB67-151888EE77DF}" dt="2023-06-08T13:53:23.617" v="3682"/>
          <ac:spMkLst>
            <pc:docMk/>
            <pc:sldMk cId="1673806509" sldId="270"/>
            <ac:spMk id="16" creationId="{4AC08763-6702-FFFE-0D13-C4BF46DC4189}"/>
          </ac:spMkLst>
        </pc:spChg>
        <pc:spChg chg="add mod">
          <ac:chgData name="Sule, Yash" userId="77ba89c4-b1d5-4b92-8ad5-f0c4a9e4f1e8" providerId="ADAL" clId="{100F0DC2-3999-4802-AB67-151888EE77DF}" dt="2023-06-08T18:46:55.172" v="6964" actId="1036"/>
          <ac:spMkLst>
            <pc:docMk/>
            <pc:sldMk cId="1673806509" sldId="270"/>
            <ac:spMk id="17" creationId="{CB49F53A-1201-54BB-69ED-AF9052BE8059}"/>
          </ac:spMkLst>
        </pc:spChg>
        <pc:picChg chg="add del mod">
          <ac:chgData name="Sule, Yash" userId="77ba89c4-b1d5-4b92-8ad5-f0c4a9e4f1e8" providerId="ADAL" clId="{100F0DC2-3999-4802-AB67-151888EE77DF}" dt="2023-06-08T12:48:47.279" v="2404"/>
          <ac:picMkLst>
            <pc:docMk/>
            <pc:sldMk cId="1673806509" sldId="270"/>
            <ac:picMk id="5" creationId="{5D455579-6F18-4B7E-AB1C-EC1C870F2A05}"/>
          </ac:picMkLst>
        </pc:picChg>
        <pc:picChg chg="add del mod">
          <ac:chgData name="Sule, Yash" userId="77ba89c4-b1d5-4b92-8ad5-f0c4a9e4f1e8" providerId="ADAL" clId="{100F0DC2-3999-4802-AB67-151888EE77DF}" dt="2023-06-08T12:50:32.775" v="2416" actId="478"/>
          <ac:picMkLst>
            <pc:docMk/>
            <pc:sldMk cId="1673806509" sldId="270"/>
            <ac:picMk id="7" creationId="{FAFAFF6A-4A96-978C-200A-701E5657D7FE}"/>
          </ac:picMkLst>
        </pc:picChg>
        <pc:picChg chg="add mod">
          <ac:chgData name="Sule, Yash" userId="77ba89c4-b1d5-4b92-8ad5-f0c4a9e4f1e8" providerId="ADAL" clId="{100F0DC2-3999-4802-AB67-151888EE77DF}" dt="2023-06-08T18:36:57.477" v="6436" actId="1076"/>
          <ac:picMkLst>
            <pc:docMk/>
            <pc:sldMk cId="1673806509" sldId="270"/>
            <ac:picMk id="11" creationId="{E31BAB6D-9E8C-B220-25BD-D24A1E06A357}"/>
          </ac:picMkLst>
        </pc:picChg>
      </pc:sldChg>
      <pc:sldChg chg="addSp delSp modSp new mod modAnim">
        <pc:chgData name="Sule, Yash" userId="77ba89c4-b1d5-4b92-8ad5-f0c4a9e4f1e8" providerId="ADAL" clId="{100F0DC2-3999-4802-AB67-151888EE77DF}" dt="2023-06-08T16:44:59.557" v="6419"/>
        <pc:sldMkLst>
          <pc:docMk/>
          <pc:sldMk cId="2556215854" sldId="271"/>
        </pc:sldMkLst>
        <pc:spChg chg="mod">
          <ac:chgData name="Sule, Yash" userId="77ba89c4-b1d5-4b92-8ad5-f0c4a9e4f1e8" providerId="ADAL" clId="{100F0DC2-3999-4802-AB67-151888EE77DF}" dt="2023-06-08T15:15:44.115" v="5297" actId="20577"/>
          <ac:spMkLst>
            <pc:docMk/>
            <pc:sldMk cId="2556215854" sldId="271"/>
            <ac:spMk id="2" creationId="{C89F3446-EA81-D786-34E9-2579CDD1B091}"/>
          </ac:spMkLst>
        </pc:spChg>
        <pc:spChg chg="mod">
          <ac:chgData name="Sule, Yash" userId="77ba89c4-b1d5-4b92-8ad5-f0c4a9e4f1e8" providerId="ADAL" clId="{100F0DC2-3999-4802-AB67-151888EE77DF}" dt="2023-06-08T16:44:59.557" v="6419"/>
          <ac:spMkLst>
            <pc:docMk/>
            <pc:sldMk cId="2556215854" sldId="271"/>
            <ac:spMk id="3" creationId="{D17EE71F-321D-6D55-DCCD-B17517BA1BF9}"/>
          </ac:spMkLst>
        </pc:spChg>
        <pc:spChg chg="del">
          <ac:chgData name="Sule, Yash" userId="77ba89c4-b1d5-4b92-8ad5-f0c4a9e4f1e8" providerId="ADAL" clId="{100F0DC2-3999-4802-AB67-151888EE77DF}" dt="2023-06-08T15:17:32.431" v="5323" actId="478"/>
          <ac:spMkLst>
            <pc:docMk/>
            <pc:sldMk cId="2556215854" sldId="271"/>
            <ac:spMk id="4" creationId="{03A19A07-1A7E-48E0-9B70-2D1F809294F0}"/>
          </ac:spMkLst>
        </pc:spChg>
        <pc:spChg chg="del">
          <ac:chgData name="Sule, Yash" userId="77ba89c4-b1d5-4b92-8ad5-f0c4a9e4f1e8" providerId="ADAL" clId="{100F0DC2-3999-4802-AB67-151888EE77DF}" dt="2023-06-08T15:17:28.591" v="5322" actId="478"/>
          <ac:spMkLst>
            <pc:docMk/>
            <pc:sldMk cId="2556215854" sldId="271"/>
            <ac:spMk id="5" creationId="{1573D7FD-AA78-F417-7E1D-F57ECB4EB8E7}"/>
          </ac:spMkLst>
        </pc:spChg>
        <pc:spChg chg="mod">
          <ac:chgData name="Sule, Yash" userId="77ba89c4-b1d5-4b92-8ad5-f0c4a9e4f1e8" providerId="ADAL" clId="{100F0DC2-3999-4802-AB67-151888EE77DF}" dt="2023-06-08T15:17:51.308" v="5328" actId="1076"/>
          <ac:spMkLst>
            <pc:docMk/>
            <pc:sldMk cId="2556215854" sldId="271"/>
            <ac:spMk id="6" creationId="{350A1705-9D72-BF20-44A2-21658A4730C9}"/>
          </ac:spMkLst>
        </pc:spChg>
        <pc:spChg chg="add mod">
          <ac:chgData name="Sule, Yash" userId="77ba89c4-b1d5-4b92-8ad5-f0c4a9e4f1e8" providerId="ADAL" clId="{100F0DC2-3999-4802-AB67-151888EE77DF}" dt="2023-06-08T15:17:34.811" v="5324"/>
          <ac:spMkLst>
            <pc:docMk/>
            <pc:sldMk cId="2556215854" sldId="271"/>
            <ac:spMk id="7" creationId="{6A8C3A05-A29E-8424-F75C-9F16CFFA1D11}"/>
          </ac:spMkLst>
        </pc:spChg>
        <pc:spChg chg="add mod">
          <ac:chgData name="Sule, Yash" userId="77ba89c4-b1d5-4b92-8ad5-f0c4a9e4f1e8" providerId="ADAL" clId="{100F0DC2-3999-4802-AB67-151888EE77DF}" dt="2023-06-08T15:17:34.811" v="5324"/>
          <ac:spMkLst>
            <pc:docMk/>
            <pc:sldMk cId="2556215854" sldId="271"/>
            <ac:spMk id="8" creationId="{468E0C38-A1CF-68B4-F26F-EF879ABB83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B5168-F66F-4216-B5BE-FFE72BBF99B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ABAE0EF6-ABC2-449B-BA51-E450061B29DF}">
      <dgm:prSet custT="1"/>
      <dgm:spPr/>
      <dgm:t>
        <a:bodyPr/>
        <a:lstStyle/>
        <a:p>
          <a:r>
            <a:rPr lang="en-GB" sz="2500" dirty="0">
              <a:latin typeface="Times New Roman" panose="02020603050405020304" pitchFamily="18" charset="0"/>
              <a:cs typeface="Times New Roman" panose="02020603050405020304" pitchFamily="18" charset="0"/>
            </a:rPr>
            <a:t>Aim and Objectives</a:t>
          </a:r>
          <a:endParaRPr lang="en-US" sz="2500" dirty="0">
            <a:latin typeface="Times New Roman" panose="02020603050405020304" pitchFamily="18" charset="0"/>
            <a:cs typeface="Times New Roman" panose="02020603050405020304" pitchFamily="18" charset="0"/>
          </a:endParaRPr>
        </a:p>
      </dgm:t>
    </dgm:pt>
    <dgm:pt modelId="{873E608C-95FF-412B-A66B-C6EDB2AAFCCB}" type="parTrans" cxnId="{F58335D4-9A3D-4F4F-A3D0-2543EDCA7690}">
      <dgm:prSet/>
      <dgm:spPr/>
      <dgm:t>
        <a:bodyPr/>
        <a:lstStyle/>
        <a:p>
          <a:endParaRPr lang="en-US"/>
        </a:p>
      </dgm:t>
    </dgm:pt>
    <dgm:pt modelId="{7BCC73EF-A476-48DC-9184-B16A389A87F9}" type="sibTrans" cxnId="{F58335D4-9A3D-4F4F-A3D0-2543EDCA7690}">
      <dgm:prSet/>
      <dgm:spPr/>
      <dgm:t>
        <a:bodyPr/>
        <a:lstStyle/>
        <a:p>
          <a:endParaRPr lang="en-US"/>
        </a:p>
      </dgm:t>
    </dgm:pt>
    <dgm:pt modelId="{5AA90803-7CDE-4EF7-B43C-B4F443CA6551}">
      <dgm:prSet custT="1"/>
      <dgm:spPr/>
      <dgm:t>
        <a:bodyPr/>
        <a:lstStyle/>
        <a:p>
          <a:r>
            <a:rPr lang="en-GB" sz="2500" dirty="0">
              <a:latin typeface="Times New Roman" panose="02020603050405020304" pitchFamily="18" charset="0"/>
              <a:cs typeface="Times New Roman" panose="02020603050405020304" pitchFamily="18" charset="0"/>
            </a:rPr>
            <a:t>Background Information</a:t>
          </a:r>
          <a:endParaRPr lang="en-US" sz="2500" dirty="0">
            <a:latin typeface="Times New Roman" panose="02020603050405020304" pitchFamily="18" charset="0"/>
            <a:cs typeface="Times New Roman" panose="02020603050405020304" pitchFamily="18" charset="0"/>
          </a:endParaRPr>
        </a:p>
      </dgm:t>
    </dgm:pt>
    <dgm:pt modelId="{A429CEEB-A6D9-4BF0-A98B-B87A23A051BA}" type="parTrans" cxnId="{1F5D2A4C-2DCD-4E9E-9558-EBF6BF02DF8E}">
      <dgm:prSet/>
      <dgm:spPr/>
      <dgm:t>
        <a:bodyPr/>
        <a:lstStyle/>
        <a:p>
          <a:endParaRPr lang="en-US"/>
        </a:p>
      </dgm:t>
    </dgm:pt>
    <dgm:pt modelId="{59AF8DAA-8998-44D3-B1E2-48B071DC56C8}" type="sibTrans" cxnId="{1F5D2A4C-2DCD-4E9E-9558-EBF6BF02DF8E}">
      <dgm:prSet/>
      <dgm:spPr/>
      <dgm:t>
        <a:bodyPr/>
        <a:lstStyle/>
        <a:p>
          <a:endParaRPr lang="en-US"/>
        </a:p>
      </dgm:t>
    </dgm:pt>
    <dgm:pt modelId="{78DA9178-E1D9-4BB1-AEA2-C4A21E165D7C}">
      <dgm:prSet custT="1"/>
      <dgm:spPr/>
      <dgm:t>
        <a:bodyPr/>
        <a:lstStyle/>
        <a:p>
          <a:r>
            <a:rPr lang="en-GB" sz="2500" dirty="0">
              <a:latin typeface="Times New Roman" panose="02020603050405020304" pitchFamily="18" charset="0"/>
              <a:cs typeface="Times New Roman" panose="02020603050405020304" pitchFamily="18" charset="0"/>
            </a:rPr>
            <a:t>Interpretation of Video</a:t>
          </a:r>
          <a:endParaRPr lang="en-US" sz="2500" dirty="0">
            <a:latin typeface="Times New Roman" panose="02020603050405020304" pitchFamily="18" charset="0"/>
            <a:cs typeface="Times New Roman" panose="02020603050405020304" pitchFamily="18" charset="0"/>
          </a:endParaRPr>
        </a:p>
      </dgm:t>
    </dgm:pt>
    <dgm:pt modelId="{E56B4679-8276-4C9A-9F66-2E26A14ED5A8}" type="parTrans" cxnId="{786085DD-2C28-4B83-B87A-B82C976E420A}">
      <dgm:prSet/>
      <dgm:spPr/>
      <dgm:t>
        <a:bodyPr/>
        <a:lstStyle/>
        <a:p>
          <a:endParaRPr lang="en-US"/>
        </a:p>
      </dgm:t>
    </dgm:pt>
    <dgm:pt modelId="{BCC158B5-369E-4353-95FB-AD7DB00E6F64}" type="sibTrans" cxnId="{786085DD-2C28-4B83-B87A-B82C976E420A}">
      <dgm:prSet/>
      <dgm:spPr/>
      <dgm:t>
        <a:bodyPr/>
        <a:lstStyle/>
        <a:p>
          <a:endParaRPr lang="en-US"/>
        </a:p>
      </dgm:t>
    </dgm:pt>
    <dgm:pt modelId="{F3D06D53-88F5-4CE6-BC15-548103536B24}">
      <dgm:prSet custT="1"/>
      <dgm:spPr/>
      <dgm:t>
        <a:bodyPr/>
        <a:lstStyle/>
        <a:p>
          <a:r>
            <a:rPr lang="en-GB" sz="2500" dirty="0">
              <a:latin typeface="Times New Roman" panose="02020603050405020304" pitchFamily="18" charset="0"/>
              <a:cs typeface="Times New Roman" panose="02020603050405020304" pitchFamily="18" charset="0"/>
            </a:rPr>
            <a:t>Adopted Methodology</a:t>
          </a:r>
          <a:endParaRPr lang="en-US" sz="2500" dirty="0">
            <a:latin typeface="Times New Roman" panose="02020603050405020304" pitchFamily="18" charset="0"/>
            <a:cs typeface="Times New Roman" panose="02020603050405020304" pitchFamily="18" charset="0"/>
          </a:endParaRPr>
        </a:p>
      </dgm:t>
    </dgm:pt>
    <dgm:pt modelId="{57F9E993-7E21-463D-9243-601BA4750678}" type="parTrans" cxnId="{EBF767DE-5ABB-4667-8209-28C271222DEB}">
      <dgm:prSet/>
      <dgm:spPr/>
      <dgm:t>
        <a:bodyPr/>
        <a:lstStyle/>
        <a:p>
          <a:endParaRPr lang="en-US"/>
        </a:p>
      </dgm:t>
    </dgm:pt>
    <dgm:pt modelId="{283D643E-4A81-4BC4-9F9F-566714021C03}" type="sibTrans" cxnId="{EBF767DE-5ABB-4667-8209-28C271222DEB}">
      <dgm:prSet/>
      <dgm:spPr/>
      <dgm:t>
        <a:bodyPr/>
        <a:lstStyle/>
        <a:p>
          <a:endParaRPr lang="en-US"/>
        </a:p>
      </dgm:t>
    </dgm:pt>
    <dgm:pt modelId="{5E138B15-E006-414F-A298-A9B40C845208}">
      <dgm:prSet custT="1"/>
      <dgm:spPr/>
      <dgm:t>
        <a:bodyPr/>
        <a:lstStyle/>
        <a:p>
          <a:r>
            <a:rPr lang="en-GB" sz="2500">
              <a:latin typeface="Times New Roman" panose="02020603050405020304" pitchFamily="18" charset="0"/>
              <a:cs typeface="Times New Roman" panose="02020603050405020304" pitchFamily="18" charset="0"/>
            </a:rPr>
            <a:t>Tools Used</a:t>
          </a:r>
          <a:endParaRPr lang="en-US" sz="2500">
            <a:latin typeface="Times New Roman" panose="02020603050405020304" pitchFamily="18" charset="0"/>
            <a:cs typeface="Times New Roman" panose="02020603050405020304" pitchFamily="18" charset="0"/>
          </a:endParaRPr>
        </a:p>
      </dgm:t>
    </dgm:pt>
    <dgm:pt modelId="{A75881DD-E092-4395-B3DA-6624AC1605AE}" type="parTrans" cxnId="{9D611451-E9F1-4222-AD99-B7B9FCC03ED0}">
      <dgm:prSet/>
      <dgm:spPr/>
      <dgm:t>
        <a:bodyPr/>
        <a:lstStyle/>
        <a:p>
          <a:endParaRPr lang="en-US"/>
        </a:p>
      </dgm:t>
    </dgm:pt>
    <dgm:pt modelId="{572981FC-903F-4B23-8771-6B781A4D0237}" type="sibTrans" cxnId="{9D611451-E9F1-4222-AD99-B7B9FCC03ED0}">
      <dgm:prSet/>
      <dgm:spPr/>
      <dgm:t>
        <a:bodyPr/>
        <a:lstStyle/>
        <a:p>
          <a:endParaRPr lang="en-US"/>
        </a:p>
      </dgm:t>
    </dgm:pt>
    <dgm:pt modelId="{79D9B9B6-62F1-4C1A-8398-45FAF0119973}">
      <dgm:prSet custT="1"/>
      <dgm:spPr/>
      <dgm:t>
        <a:bodyPr/>
        <a:lstStyle/>
        <a:p>
          <a:r>
            <a:rPr lang="en-GB" sz="2500">
              <a:latin typeface="Times New Roman" panose="02020603050405020304" pitchFamily="18" charset="0"/>
              <a:cs typeface="Times New Roman" panose="02020603050405020304" pitchFamily="18" charset="0"/>
            </a:rPr>
            <a:t>Structure of Dataset</a:t>
          </a:r>
          <a:endParaRPr lang="en-US" sz="2500">
            <a:latin typeface="Times New Roman" panose="02020603050405020304" pitchFamily="18" charset="0"/>
            <a:cs typeface="Times New Roman" panose="02020603050405020304" pitchFamily="18" charset="0"/>
          </a:endParaRPr>
        </a:p>
      </dgm:t>
    </dgm:pt>
    <dgm:pt modelId="{E3C69B3B-E28A-438A-87BA-6EB6C302EF71}" type="parTrans" cxnId="{B70F1991-0DD3-4DF3-A12B-4947F4790444}">
      <dgm:prSet/>
      <dgm:spPr/>
      <dgm:t>
        <a:bodyPr/>
        <a:lstStyle/>
        <a:p>
          <a:endParaRPr lang="en-US"/>
        </a:p>
      </dgm:t>
    </dgm:pt>
    <dgm:pt modelId="{C7A5C316-C3CB-49A2-B76B-8F809A8122A1}" type="sibTrans" cxnId="{B70F1991-0DD3-4DF3-A12B-4947F4790444}">
      <dgm:prSet/>
      <dgm:spPr/>
      <dgm:t>
        <a:bodyPr/>
        <a:lstStyle/>
        <a:p>
          <a:endParaRPr lang="en-US"/>
        </a:p>
      </dgm:t>
    </dgm:pt>
    <dgm:pt modelId="{C2B6F028-8DDE-497E-AD66-DA64FAE88B6E}">
      <dgm:prSet custT="1"/>
      <dgm:spPr/>
      <dgm:t>
        <a:bodyPr/>
        <a:lstStyle/>
        <a:p>
          <a:r>
            <a:rPr lang="en-GB" sz="2500" dirty="0">
              <a:latin typeface="Times New Roman" panose="02020603050405020304" pitchFamily="18" charset="0"/>
              <a:cs typeface="Times New Roman" panose="02020603050405020304" pitchFamily="18" charset="0"/>
            </a:rPr>
            <a:t>Train, Test and Valid Datasets (Features and Labels)</a:t>
          </a:r>
          <a:endParaRPr lang="en-US" sz="2500" dirty="0">
            <a:latin typeface="Times New Roman" panose="02020603050405020304" pitchFamily="18" charset="0"/>
            <a:cs typeface="Times New Roman" panose="02020603050405020304" pitchFamily="18" charset="0"/>
          </a:endParaRPr>
        </a:p>
      </dgm:t>
    </dgm:pt>
    <dgm:pt modelId="{21AA2B48-DA14-45E5-801E-12C304DEAB13}" type="parTrans" cxnId="{51F8CFB0-2584-418B-9DE3-92D6DD1E26A4}">
      <dgm:prSet/>
      <dgm:spPr/>
      <dgm:t>
        <a:bodyPr/>
        <a:lstStyle/>
        <a:p>
          <a:endParaRPr lang="en-US"/>
        </a:p>
      </dgm:t>
    </dgm:pt>
    <dgm:pt modelId="{B3CA2A8F-DD2A-467D-BA99-9DD60E75543B}" type="sibTrans" cxnId="{51F8CFB0-2584-418B-9DE3-92D6DD1E26A4}">
      <dgm:prSet/>
      <dgm:spPr/>
      <dgm:t>
        <a:bodyPr/>
        <a:lstStyle/>
        <a:p>
          <a:endParaRPr lang="en-US"/>
        </a:p>
      </dgm:t>
    </dgm:pt>
    <dgm:pt modelId="{10EA589C-3365-49BC-BBEB-B35124D3A84B}">
      <dgm:prSet custT="1"/>
      <dgm:spPr/>
      <dgm:t>
        <a:bodyPr/>
        <a:lstStyle/>
        <a:p>
          <a:r>
            <a:rPr lang="en-GB" sz="2500" dirty="0">
              <a:latin typeface="Times New Roman" panose="02020603050405020304" pitchFamily="18" charset="0"/>
              <a:cs typeface="Times New Roman" panose="02020603050405020304" pitchFamily="18" charset="0"/>
            </a:rPr>
            <a:t>Deep Learning Models and its Architecture</a:t>
          </a:r>
          <a:endParaRPr lang="en-US" sz="2500" dirty="0">
            <a:latin typeface="Times New Roman" panose="02020603050405020304" pitchFamily="18" charset="0"/>
            <a:cs typeface="Times New Roman" panose="02020603050405020304" pitchFamily="18" charset="0"/>
          </a:endParaRPr>
        </a:p>
      </dgm:t>
    </dgm:pt>
    <dgm:pt modelId="{5E998CEB-4903-49BF-807A-BE29D175A7D0}" type="parTrans" cxnId="{A995ADE8-0FFB-4202-8FE2-995BF730B840}">
      <dgm:prSet/>
      <dgm:spPr/>
      <dgm:t>
        <a:bodyPr/>
        <a:lstStyle/>
        <a:p>
          <a:endParaRPr lang="en-US"/>
        </a:p>
      </dgm:t>
    </dgm:pt>
    <dgm:pt modelId="{EE668F1F-E4B1-4541-AA83-B7CD19218EB3}" type="sibTrans" cxnId="{A995ADE8-0FFB-4202-8FE2-995BF730B840}">
      <dgm:prSet/>
      <dgm:spPr/>
      <dgm:t>
        <a:bodyPr/>
        <a:lstStyle/>
        <a:p>
          <a:endParaRPr lang="en-US"/>
        </a:p>
      </dgm:t>
    </dgm:pt>
    <dgm:pt modelId="{07B50717-0F2B-4791-AFE4-0649D8CE93DE}">
      <dgm:prSet custT="1"/>
      <dgm:spPr/>
      <dgm:t>
        <a:bodyPr/>
        <a:lstStyle/>
        <a:p>
          <a:r>
            <a:rPr lang="en-GB" sz="2500" dirty="0">
              <a:latin typeface="Times New Roman" panose="02020603050405020304" pitchFamily="18" charset="0"/>
              <a:cs typeface="Times New Roman" panose="02020603050405020304" pitchFamily="18" charset="0"/>
            </a:rPr>
            <a:t>Results</a:t>
          </a:r>
          <a:endParaRPr lang="en-US" sz="2500" dirty="0">
            <a:latin typeface="Times New Roman" panose="02020603050405020304" pitchFamily="18" charset="0"/>
            <a:cs typeface="Times New Roman" panose="02020603050405020304" pitchFamily="18" charset="0"/>
          </a:endParaRPr>
        </a:p>
      </dgm:t>
    </dgm:pt>
    <dgm:pt modelId="{C9BA6551-9FB2-491E-8F48-8D2BFF819701}" type="parTrans" cxnId="{F1AAFBAC-1295-407C-8B87-B37306ED879C}">
      <dgm:prSet/>
      <dgm:spPr/>
      <dgm:t>
        <a:bodyPr/>
        <a:lstStyle/>
        <a:p>
          <a:endParaRPr lang="en-US"/>
        </a:p>
      </dgm:t>
    </dgm:pt>
    <dgm:pt modelId="{E555A7E2-F2AF-42E8-A625-2DF6005391F8}" type="sibTrans" cxnId="{F1AAFBAC-1295-407C-8B87-B37306ED879C}">
      <dgm:prSet/>
      <dgm:spPr/>
      <dgm:t>
        <a:bodyPr/>
        <a:lstStyle/>
        <a:p>
          <a:endParaRPr lang="en-US"/>
        </a:p>
      </dgm:t>
    </dgm:pt>
    <dgm:pt modelId="{AC72E129-13F4-45F0-8085-D15B5C602910}">
      <dgm:prSet custT="1"/>
      <dgm:spPr/>
      <dgm:t>
        <a:bodyPr/>
        <a:lstStyle/>
        <a:p>
          <a:r>
            <a:rPr lang="en-GB" sz="2500" dirty="0">
              <a:latin typeface="Times New Roman" panose="02020603050405020304" pitchFamily="18" charset="0"/>
              <a:cs typeface="Times New Roman" panose="02020603050405020304" pitchFamily="18" charset="0"/>
            </a:rPr>
            <a:t>Conclusion and Challenges</a:t>
          </a:r>
          <a:endParaRPr lang="en-US" sz="2500" dirty="0">
            <a:latin typeface="Times New Roman" panose="02020603050405020304" pitchFamily="18" charset="0"/>
            <a:cs typeface="Times New Roman" panose="02020603050405020304" pitchFamily="18" charset="0"/>
          </a:endParaRPr>
        </a:p>
      </dgm:t>
    </dgm:pt>
    <dgm:pt modelId="{96AB5A53-CEA7-422F-B72C-4D4AA463F686}" type="parTrans" cxnId="{80172D6E-AD13-4364-BA72-77D44C900FBC}">
      <dgm:prSet/>
      <dgm:spPr/>
      <dgm:t>
        <a:bodyPr/>
        <a:lstStyle/>
        <a:p>
          <a:endParaRPr lang="en-US"/>
        </a:p>
      </dgm:t>
    </dgm:pt>
    <dgm:pt modelId="{DC93BB9F-12CB-4838-B02F-94D75038B7FE}" type="sibTrans" cxnId="{80172D6E-AD13-4364-BA72-77D44C900FBC}">
      <dgm:prSet/>
      <dgm:spPr/>
      <dgm:t>
        <a:bodyPr/>
        <a:lstStyle/>
        <a:p>
          <a:endParaRPr lang="en-US"/>
        </a:p>
      </dgm:t>
    </dgm:pt>
    <dgm:pt modelId="{9A4F72DF-8C0D-4A7A-B73E-E5A3F27677F1}">
      <dgm:prSet custT="1"/>
      <dgm:spPr/>
      <dgm:t>
        <a:bodyPr/>
        <a:lstStyle/>
        <a:p>
          <a:r>
            <a:rPr lang="en-GB" sz="2500" dirty="0">
              <a:latin typeface="Times New Roman" panose="02020603050405020304" pitchFamily="18" charset="0"/>
              <a:cs typeface="Times New Roman" panose="02020603050405020304" pitchFamily="18" charset="0"/>
            </a:rPr>
            <a:t>Future Work</a:t>
          </a:r>
          <a:endParaRPr lang="en-US" sz="2500" dirty="0">
            <a:latin typeface="Times New Roman" panose="02020603050405020304" pitchFamily="18" charset="0"/>
            <a:cs typeface="Times New Roman" panose="02020603050405020304" pitchFamily="18" charset="0"/>
          </a:endParaRPr>
        </a:p>
      </dgm:t>
    </dgm:pt>
    <dgm:pt modelId="{3EE318BC-BAFC-4D04-9BF7-27D07EEB28F2}" type="parTrans" cxnId="{47D95EB8-4A2F-496D-9165-A418AE15F347}">
      <dgm:prSet/>
      <dgm:spPr/>
      <dgm:t>
        <a:bodyPr/>
        <a:lstStyle/>
        <a:p>
          <a:endParaRPr lang="en-US"/>
        </a:p>
      </dgm:t>
    </dgm:pt>
    <dgm:pt modelId="{DD7E4999-8932-4EB1-8F21-9F46E70D3EAD}" type="sibTrans" cxnId="{47D95EB8-4A2F-496D-9165-A418AE15F347}">
      <dgm:prSet/>
      <dgm:spPr/>
      <dgm:t>
        <a:bodyPr/>
        <a:lstStyle/>
        <a:p>
          <a:endParaRPr lang="en-US"/>
        </a:p>
      </dgm:t>
    </dgm:pt>
    <dgm:pt modelId="{9F23F98F-7995-4C61-83E2-6B1EF9F8CE0E}" type="pres">
      <dgm:prSet presAssocID="{4B0B5168-F66F-4216-B5BE-FFE72BBF99BF}" presName="linear" presStyleCnt="0">
        <dgm:presLayoutVars>
          <dgm:animLvl val="lvl"/>
          <dgm:resizeHandles val="exact"/>
        </dgm:presLayoutVars>
      </dgm:prSet>
      <dgm:spPr/>
    </dgm:pt>
    <dgm:pt modelId="{C19544AE-D766-4C62-BD60-4A50EC71AE3D}" type="pres">
      <dgm:prSet presAssocID="{ABAE0EF6-ABC2-449B-BA51-E450061B29DF}" presName="parentText" presStyleLbl="node1" presStyleIdx="0" presStyleCnt="11">
        <dgm:presLayoutVars>
          <dgm:chMax val="0"/>
          <dgm:bulletEnabled val="1"/>
        </dgm:presLayoutVars>
      </dgm:prSet>
      <dgm:spPr/>
    </dgm:pt>
    <dgm:pt modelId="{9E029E8D-3EF2-4754-8600-6A59468F3E62}" type="pres">
      <dgm:prSet presAssocID="{7BCC73EF-A476-48DC-9184-B16A389A87F9}" presName="spacer" presStyleCnt="0"/>
      <dgm:spPr/>
    </dgm:pt>
    <dgm:pt modelId="{23CA1062-2B57-4ED9-AF68-291986595E87}" type="pres">
      <dgm:prSet presAssocID="{5AA90803-7CDE-4EF7-B43C-B4F443CA6551}" presName="parentText" presStyleLbl="node1" presStyleIdx="1" presStyleCnt="11">
        <dgm:presLayoutVars>
          <dgm:chMax val="0"/>
          <dgm:bulletEnabled val="1"/>
        </dgm:presLayoutVars>
      </dgm:prSet>
      <dgm:spPr/>
    </dgm:pt>
    <dgm:pt modelId="{2361CE02-F048-42B4-97F8-50AFF3E57D2A}" type="pres">
      <dgm:prSet presAssocID="{59AF8DAA-8998-44D3-B1E2-48B071DC56C8}" presName="spacer" presStyleCnt="0"/>
      <dgm:spPr/>
    </dgm:pt>
    <dgm:pt modelId="{118D3DCF-11EB-4990-84F1-C9AE08F499B0}" type="pres">
      <dgm:prSet presAssocID="{78DA9178-E1D9-4BB1-AEA2-C4A21E165D7C}" presName="parentText" presStyleLbl="node1" presStyleIdx="2" presStyleCnt="11">
        <dgm:presLayoutVars>
          <dgm:chMax val="0"/>
          <dgm:bulletEnabled val="1"/>
        </dgm:presLayoutVars>
      </dgm:prSet>
      <dgm:spPr/>
    </dgm:pt>
    <dgm:pt modelId="{5660F484-E288-45D4-AB81-152BBDE1A9D0}" type="pres">
      <dgm:prSet presAssocID="{BCC158B5-369E-4353-95FB-AD7DB00E6F64}" presName="spacer" presStyleCnt="0"/>
      <dgm:spPr/>
    </dgm:pt>
    <dgm:pt modelId="{2521C893-38CA-4EF7-AF23-AC5E5CA60095}" type="pres">
      <dgm:prSet presAssocID="{F3D06D53-88F5-4CE6-BC15-548103536B24}" presName="parentText" presStyleLbl="node1" presStyleIdx="3" presStyleCnt="11">
        <dgm:presLayoutVars>
          <dgm:chMax val="0"/>
          <dgm:bulletEnabled val="1"/>
        </dgm:presLayoutVars>
      </dgm:prSet>
      <dgm:spPr/>
    </dgm:pt>
    <dgm:pt modelId="{E8388C2A-2C7A-4671-8C33-7B1DB37C91B4}" type="pres">
      <dgm:prSet presAssocID="{283D643E-4A81-4BC4-9F9F-566714021C03}" presName="spacer" presStyleCnt="0"/>
      <dgm:spPr/>
    </dgm:pt>
    <dgm:pt modelId="{440FF413-00F5-4D66-8FF8-97FDAB30A1F9}" type="pres">
      <dgm:prSet presAssocID="{5E138B15-E006-414F-A298-A9B40C845208}" presName="parentText" presStyleLbl="node1" presStyleIdx="4" presStyleCnt="11">
        <dgm:presLayoutVars>
          <dgm:chMax val="0"/>
          <dgm:bulletEnabled val="1"/>
        </dgm:presLayoutVars>
      </dgm:prSet>
      <dgm:spPr/>
    </dgm:pt>
    <dgm:pt modelId="{8E779A28-4A96-40FB-864D-33271F69EF06}" type="pres">
      <dgm:prSet presAssocID="{572981FC-903F-4B23-8771-6B781A4D0237}" presName="spacer" presStyleCnt="0"/>
      <dgm:spPr/>
    </dgm:pt>
    <dgm:pt modelId="{38887CB1-7FBB-4BB6-A033-9A4E249FB650}" type="pres">
      <dgm:prSet presAssocID="{79D9B9B6-62F1-4C1A-8398-45FAF0119973}" presName="parentText" presStyleLbl="node1" presStyleIdx="5" presStyleCnt="11">
        <dgm:presLayoutVars>
          <dgm:chMax val="0"/>
          <dgm:bulletEnabled val="1"/>
        </dgm:presLayoutVars>
      </dgm:prSet>
      <dgm:spPr/>
    </dgm:pt>
    <dgm:pt modelId="{079C717F-0283-4E43-99D2-0E1F2DCA169F}" type="pres">
      <dgm:prSet presAssocID="{C7A5C316-C3CB-49A2-B76B-8F809A8122A1}" presName="spacer" presStyleCnt="0"/>
      <dgm:spPr/>
    </dgm:pt>
    <dgm:pt modelId="{E47AB08D-AEFA-4A2A-8617-034E82EFF4DA}" type="pres">
      <dgm:prSet presAssocID="{C2B6F028-8DDE-497E-AD66-DA64FAE88B6E}" presName="parentText" presStyleLbl="node1" presStyleIdx="6" presStyleCnt="11">
        <dgm:presLayoutVars>
          <dgm:chMax val="0"/>
          <dgm:bulletEnabled val="1"/>
        </dgm:presLayoutVars>
      </dgm:prSet>
      <dgm:spPr/>
    </dgm:pt>
    <dgm:pt modelId="{8C7A5051-2E39-4294-BEC7-AF12B64261FD}" type="pres">
      <dgm:prSet presAssocID="{B3CA2A8F-DD2A-467D-BA99-9DD60E75543B}" presName="spacer" presStyleCnt="0"/>
      <dgm:spPr/>
    </dgm:pt>
    <dgm:pt modelId="{6F8DF064-FD17-4D9C-B4CC-1F51310EA6B3}" type="pres">
      <dgm:prSet presAssocID="{10EA589C-3365-49BC-BBEB-B35124D3A84B}" presName="parentText" presStyleLbl="node1" presStyleIdx="7" presStyleCnt="11">
        <dgm:presLayoutVars>
          <dgm:chMax val="0"/>
          <dgm:bulletEnabled val="1"/>
        </dgm:presLayoutVars>
      </dgm:prSet>
      <dgm:spPr/>
    </dgm:pt>
    <dgm:pt modelId="{F0A78E75-690E-4987-A3E5-FC0EAF655C45}" type="pres">
      <dgm:prSet presAssocID="{EE668F1F-E4B1-4541-AA83-B7CD19218EB3}" presName="spacer" presStyleCnt="0"/>
      <dgm:spPr/>
    </dgm:pt>
    <dgm:pt modelId="{DF9D878E-DE58-4915-ABFB-9BF456369417}" type="pres">
      <dgm:prSet presAssocID="{07B50717-0F2B-4791-AFE4-0649D8CE93DE}" presName="parentText" presStyleLbl="node1" presStyleIdx="8" presStyleCnt="11">
        <dgm:presLayoutVars>
          <dgm:chMax val="0"/>
          <dgm:bulletEnabled val="1"/>
        </dgm:presLayoutVars>
      </dgm:prSet>
      <dgm:spPr/>
    </dgm:pt>
    <dgm:pt modelId="{D35A7E9E-6B0D-404E-A3EE-704AEA92A613}" type="pres">
      <dgm:prSet presAssocID="{E555A7E2-F2AF-42E8-A625-2DF6005391F8}" presName="spacer" presStyleCnt="0"/>
      <dgm:spPr/>
    </dgm:pt>
    <dgm:pt modelId="{7D006D43-85EB-4305-B587-405EBD8DAB65}" type="pres">
      <dgm:prSet presAssocID="{AC72E129-13F4-45F0-8085-D15B5C602910}" presName="parentText" presStyleLbl="node1" presStyleIdx="9" presStyleCnt="11">
        <dgm:presLayoutVars>
          <dgm:chMax val="0"/>
          <dgm:bulletEnabled val="1"/>
        </dgm:presLayoutVars>
      </dgm:prSet>
      <dgm:spPr/>
    </dgm:pt>
    <dgm:pt modelId="{2DDEBC32-680E-4CBE-8CE8-EAAD585653FC}" type="pres">
      <dgm:prSet presAssocID="{DC93BB9F-12CB-4838-B02F-94D75038B7FE}" presName="spacer" presStyleCnt="0"/>
      <dgm:spPr/>
    </dgm:pt>
    <dgm:pt modelId="{5EE7F79F-A38B-4FA4-B337-48FFCD6FD2BB}" type="pres">
      <dgm:prSet presAssocID="{9A4F72DF-8C0D-4A7A-B73E-E5A3F27677F1}" presName="parentText" presStyleLbl="node1" presStyleIdx="10" presStyleCnt="11">
        <dgm:presLayoutVars>
          <dgm:chMax val="0"/>
          <dgm:bulletEnabled val="1"/>
        </dgm:presLayoutVars>
      </dgm:prSet>
      <dgm:spPr/>
    </dgm:pt>
  </dgm:ptLst>
  <dgm:cxnLst>
    <dgm:cxn modelId="{C4A4EC04-BF4D-4517-A1D6-182A27B9502A}" type="presOf" srcId="{ABAE0EF6-ABC2-449B-BA51-E450061B29DF}" destId="{C19544AE-D766-4C62-BD60-4A50EC71AE3D}" srcOrd="0" destOrd="0" presId="urn:microsoft.com/office/officeart/2005/8/layout/vList2"/>
    <dgm:cxn modelId="{1BFA830E-1046-42C5-A0E0-A696244C6681}" type="presOf" srcId="{F3D06D53-88F5-4CE6-BC15-548103536B24}" destId="{2521C893-38CA-4EF7-AF23-AC5E5CA60095}" srcOrd="0" destOrd="0" presId="urn:microsoft.com/office/officeart/2005/8/layout/vList2"/>
    <dgm:cxn modelId="{DF6A9D10-DA9A-4894-8CFD-CC7CB94392B6}" type="presOf" srcId="{4B0B5168-F66F-4216-B5BE-FFE72BBF99BF}" destId="{9F23F98F-7995-4C61-83E2-6B1EF9F8CE0E}" srcOrd="0" destOrd="0" presId="urn:microsoft.com/office/officeart/2005/8/layout/vList2"/>
    <dgm:cxn modelId="{8A70E02E-6AA7-4DCA-98D8-8E37F72B3799}" type="presOf" srcId="{5AA90803-7CDE-4EF7-B43C-B4F443CA6551}" destId="{23CA1062-2B57-4ED9-AF68-291986595E87}" srcOrd="0" destOrd="0" presId="urn:microsoft.com/office/officeart/2005/8/layout/vList2"/>
    <dgm:cxn modelId="{21D0BE3C-81CC-4D62-AFC7-8C7A40984CBE}" type="presOf" srcId="{AC72E129-13F4-45F0-8085-D15B5C602910}" destId="{7D006D43-85EB-4305-B587-405EBD8DAB65}" srcOrd="0" destOrd="0" presId="urn:microsoft.com/office/officeart/2005/8/layout/vList2"/>
    <dgm:cxn modelId="{A3153F5D-A6F3-454C-AE3D-8048C0E7AF43}" type="presOf" srcId="{10EA589C-3365-49BC-BBEB-B35124D3A84B}" destId="{6F8DF064-FD17-4D9C-B4CC-1F51310EA6B3}" srcOrd="0" destOrd="0" presId="urn:microsoft.com/office/officeart/2005/8/layout/vList2"/>
    <dgm:cxn modelId="{DABEAC65-B904-4F44-B158-329B8C0A15D6}" type="presOf" srcId="{5E138B15-E006-414F-A298-A9B40C845208}" destId="{440FF413-00F5-4D66-8FF8-97FDAB30A1F9}" srcOrd="0" destOrd="0" presId="urn:microsoft.com/office/officeart/2005/8/layout/vList2"/>
    <dgm:cxn modelId="{1F5D2A4C-2DCD-4E9E-9558-EBF6BF02DF8E}" srcId="{4B0B5168-F66F-4216-B5BE-FFE72BBF99BF}" destId="{5AA90803-7CDE-4EF7-B43C-B4F443CA6551}" srcOrd="1" destOrd="0" parTransId="{A429CEEB-A6D9-4BF0-A98B-B87A23A051BA}" sibTransId="{59AF8DAA-8998-44D3-B1E2-48B071DC56C8}"/>
    <dgm:cxn modelId="{DE0D394C-8C61-45A3-A12A-EA8F470006E0}" type="presOf" srcId="{07B50717-0F2B-4791-AFE4-0649D8CE93DE}" destId="{DF9D878E-DE58-4915-ABFB-9BF456369417}" srcOrd="0" destOrd="0" presId="urn:microsoft.com/office/officeart/2005/8/layout/vList2"/>
    <dgm:cxn modelId="{80172D6E-AD13-4364-BA72-77D44C900FBC}" srcId="{4B0B5168-F66F-4216-B5BE-FFE72BBF99BF}" destId="{AC72E129-13F4-45F0-8085-D15B5C602910}" srcOrd="9" destOrd="0" parTransId="{96AB5A53-CEA7-422F-B72C-4D4AA463F686}" sibTransId="{DC93BB9F-12CB-4838-B02F-94D75038B7FE}"/>
    <dgm:cxn modelId="{9D611451-E9F1-4222-AD99-B7B9FCC03ED0}" srcId="{4B0B5168-F66F-4216-B5BE-FFE72BBF99BF}" destId="{5E138B15-E006-414F-A298-A9B40C845208}" srcOrd="4" destOrd="0" parTransId="{A75881DD-E092-4395-B3DA-6624AC1605AE}" sibTransId="{572981FC-903F-4B23-8771-6B781A4D0237}"/>
    <dgm:cxn modelId="{B70F1991-0DD3-4DF3-A12B-4947F4790444}" srcId="{4B0B5168-F66F-4216-B5BE-FFE72BBF99BF}" destId="{79D9B9B6-62F1-4C1A-8398-45FAF0119973}" srcOrd="5" destOrd="0" parTransId="{E3C69B3B-E28A-438A-87BA-6EB6C302EF71}" sibTransId="{C7A5C316-C3CB-49A2-B76B-8F809A8122A1}"/>
    <dgm:cxn modelId="{F1AAFBAC-1295-407C-8B87-B37306ED879C}" srcId="{4B0B5168-F66F-4216-B5BE-FFE72BBF99BF}" destId="{07B50717-0F2B-4791-AFE4-0649D8CE93DE}" srcOrd="8" destOrd="0" parTransId="{C9BA6551-9FB2-491E-8F48-8D2BFF819701}" sibTransId="{E555A7E2-F2AF-42E8-A625-2DF6005391F8}"/>
    <dgm:cxn modelId="{51F8CFB0-2584-418B-9DE3-92D6DD1E26A4}" srcId="{4B0B5168-F66F-4216-B5BE-FFE72BBF99BF}" destId="{C2B6F028-8DDE-497E-AD66-DA64FAE88B6E}" srcOrd="6" destOrd="0" parTransId="{21AA2B48-DA14-45E5-801E-12C304DEAB13}" sibTransId="{B3CA2A8F-DD2A-467D-BA99-9DD60E75543B}"/>
    <dgm:cxn modelId="{01B632B2-6B55-4B0C-ABC8-F42306CDE517}" type="presOf" srcId="{79D9B9B6-62F1-4C1A-8398-45FAF0119973}" destId="{38887CB1-7FBB-4BB6-A033-9A4E249FB650}" srcOrd="0" destOrd="0" presId="urn:microsoft.com/office/officeart/2005/8/layout/vList2"/>
    <dgm:cxn modelId="{47D95EB8-4A2F-496D-9165-A418AE15F347}" srcId="{4B0B5168-F66F-4216-B5BE-FFE72BBF99BF}" destId="{9A4F72DF-8C0D-4A7A-B73E-E5A3F27677F1}" srcOrd="10" destOrd="0" parTransId="{3EE318BC-BAFC-4D04-9BF7-27D07EEB28F2}" sibTransId="{DD7E4999-8932-4EB1-8F21-9F46E70D3EAD}"/>
    <dgm:cxn modelId="{F58335D4-9A3D-4F4F-A3D0-2543EDCA7690}" srcId="{4B0B5168-F66F-4216-B5BE-FFE72BBF99BF}" destId="{ABAE0EF6-ABC2-449B-BA51-E450061B29DF}" srcOrd="0" destOrd="0" parTransId="{873E608C-95FF-412B-A66B-C6EDB2AAFCCB}" sibTransId="{7BCC73EF-A476-48DC-9184-B16A389A87F9}"/>
    <dgm:cxn modelId="{0A4E4FD4-E144-4798-9199-2E1D33BB4F93}" type="presOf" srcId="{C2B6F028-8DDE-497E-AD66-DA64FAE88B6E}" destId="{E47AB08D-AEFA-4A2A-8617-034E82EFF4DA}" srcOrd="0" destOrd="0" presId="urn:microsoft.com/office/officeart/2005/8/layout/vList2"/>
    <dgm:cxn modelId="{786085DD-2C28-4B83-B87A-B82C976E420A}" srcId="{4B0B5168-F66F-4216-B5BE-FFE72BBF99BF}" destId="{78DA9178-E1D9-4BB1-AEA2-C4A21E165D7C}" srcOrd="2" destOrd="0" parTransId="{E56B4679-8276-4C9A-9F66-2E26A14ED5A8}" sibTransId="{BCC158B5-369E-4353-95FB-AD7DB00E6F64}"/>
    <dgm:cxn modelId="{EBF767DE-5ABB-4667-8209-28C271222DEB}" srcId="{4B0B5168-F66F-4216-B5BE-FFE72BBF99BF}" destId="{F3D06D53-88F5-4CE6-BC15-548103536B24}" srcOrd="3" destOrd="0" parTransId="{57F9E993-7E21-463D-9243-601BA4750678}" sibTransId="{283D643E-4A81-4BC4-9F9F-566714021C03}"/>
    <dgm:cxn modelId="{AC4241E4-88EC-407A-A380-2C69C9C67611}" type="presOf" srcId="{78DA9178-E1D9-4BB1-AEA2-C4A21E165D7C}" destId="{118D3DCF-11EB-4990-84F1-C9AE08F499B0}" srcOrd="0" destOrd="0" presId="urn:microsoft.com/office/officeart/2005/8/layout/vList2"/>
    <dgm:cxn modelId="{A995ADE8-0FFB-4202-8FE2-995BF730B840}" srcId="{4B0B5168-F66F-4216-B5BE-FFE72BBF99BF}" destId="{10EA589C-3365-49BC-BBEB-B35124D3A84B}" srcOrd="7" destOrd="0" parTransId="{5E998CEB-4903-49BF-807A-BE29D175A7D0}" sibTransId="{EE668F1F-E4B1-4541-AA83-B7CD19218EB3}"/>
    <dgm:cxn modelId="{064449ED-4793-420E-A4DB-9CAF99D8B335}" type="presOf" srcId="{9A4F72DF-8C0D-4A7A-B73E-E5A3F27677F1}" destId="{5EE7F79F-A38B-4FA4-B337-48FFCD6FD2BB}" srcOrd="0" destOrd="0" presId="urn:microsoft.com/office/officeart/2005/8/layout/vList2"/>
    <dgm:cxn modelId="{3DD229B9-A6A3-4015-A137-34BB03DD1ACF}" type="presParOf" srcId="{9F23F98F-7995-4C61-83E2-6B1EF9F8CE0E}" destId="{C19544AE-D766-4C62-BD60-4A50EC71AE3D}" srcOrd="0" destOrd="0" presId="urn:microsoft.com/office/officeart/2005/8/layout/vList2"/>
    <dgm:cxn modelId="{078F3A0C-06A4-4743-A005-0AEE96AC80C3}" type="presParOf" srcId="{9F23F98F-7995-4C61-83E2-6B1EF9F8CE0E}" destId="{9E029E8D-3EF2-4754-8600-6A59468F3E62}" srcOrd="1" destOrd="0" presId="urn:microsoft.com/office/officeart/2005/8/layout/vList2"/>
    <dgm:cxn modelId="{B7868DF1-5B02-4196-BBF1-F2EBB26B420A}" type="presParOf" srcId="{9F23F98F-7995-4C61-83E2-6B1EF9F8CE0E}" destId="{23CA1062-2B57-4ED9-AF68-291986595E87}" srcOrd="2" destOrd="0" presId="urn:microsoft.com/office/officeart/2005/8/layout/vList2"/>
    <dgm:cxn modelId="{BCC6821B-7BB5-425D-92A7-40DA5FB4D476}" type="presParOf" srcId="{9F23F98F-7995-4C61-83E2-6B1EF9F8CE0E}" destId="{2361CE02-F048-42B4-97F8-50AFF3E57D2A}" srcOrd="3" destOrd="0" presId="urn:microsoft.com/office/officeart/2005/8/layout/vList2"/>
    <dgm:cxn modelId="{F5A2C872-B262-4CDC-B0DF-7BC4EAE0351D}" type="presParOf" srcId="{9F23F98F-7995-4C61-83E2-6B1EF9F8CE0E}" destId="{118D3DCF-11EB-4990-84F1-C9AE08F499B0}" srcOrd="4" destOrd="0" presId="urn:microsoft.com/office/officeart/2005/8/layout/vList2"/>
    <dgm:cxn modelId="{AAF922AE-D3E3-4DE4-8789-9C6073BF5FA7}" type="presParOf" srcId="{9F23F98F-7995-4C61-83E2-6B1EF9F8CE0E}" destId="{5660F484-E288-45D4-AB81-152BBDE1A9D0}" srcOrd="5" destOrd="0" presId="urn:microsoft.com/office/officeart/2005/8/layout/vList2"/>
    <dgm:cxn modelId="{24F4DBE4-AD99-4E1F-9E24-E33069A8EDDE}" type="presParOf" srcId="{9F23F98F-7995-4C61-83E2-6B1EF9F8CE0E}" destId="{2521C893-38CA-4EF7-AF23-AC5E5CA60095}" srcOrd="6" destOrd="0" presId="urn:microsoft.com/office/officeart/2005/8/layout/vList2"/>
    <dgm:cxn modelId="{85C28852-0F06-45DA-BAAA-DAFB4CFE7D36}" type="presParOf" srcId="{9F23F98F-7995-4C61-83E2-6B1EF9F8CE0E}" destId="{E8388C2A-2C7A-4671-8C33-7B1DB37C91B4}" srcOrd="7" destOrd="0" presId="urn:microsoft.com/office/officeart/2005/8/layout/vList2"/>
    <dgm:cxn modelId="{0FC1AC8B-CAA1-4BE9-98A2-E424C63D0809}" type="presParOf" srcId="{9F23F98F-7995-4C61-83E2-6B1EF9F8CE0E}" destId="{440FF413-00F5-4D66-8FF8-97FDAB30A1F9}" srcOrd="8" destOrd="0" presId="urn:microsoft.com/office/officeart/2005/8/layout/vList2"/>
    <dgm:cxn modelId="{41DF6106-376B-4E6D-A1E1-964E917A1AB0}" type="presParOf" srcId="{9F23F98F-7995-4C61-83E2-6B1EF9F8CE0E}" destId="{8E779A28-4A96-40FB-864D-33271F69EF06}" srcOrd="9" destOrd="0" presId="urn:microsoft.com/office/officeart/2005/8/layout/vList2"/>
    <dgm:cxn modelId="{54B45C30-E529-4791-BC69-8FC6F09049A3}" type="presParOf" srcId="{9F23F98F-7995-4C61-83E2-6B1EF9F8CE0E}" destId="{38887CB1-7FBB-4BB6-A033-9A4E249FB650}" srcOrd="10" destOrd="0" presId="urn:microsoft.com/office/officeart/2005/8/layout/vList2"/>
    <dgm:cxn modelId="{2099EC63-610D-47DF-804C-9277E8A01E7C}" type="presParOf" srcId="{9F23F98F-7995-4C61-83E2-6B1EF9F8CE0E}" destId="{079C717F-0283-4E43-99D2-0E1F2DCA169F}" srcOrd="11" destOrd="0" presId="urn:microsoft.com/office/officeart/2005/8/layout/vList2"/>
    <dgm:cxn modelId="{70576562-053E-4C6F-AB4B-A7C37CA3CD94}" type="presParOf" srcId="{9F23F98F-7995-4C61-83E2-6B1EF9F8CE0E}" destId="{E47AB08D-AEFA-4A2A-8617-034E82EFF4DA}" srcOrd="12" destOrd="0" presId="urn:microsoft.com/office/officeart/2005/8/layout/vList2"/>
    <dgm:cxn modelId="{74EF7EDF-0243-4E15-A437-9CB589180478}" type="presParOf" srcId="{9F23F98F-7995-4C61-83E2-6B1EF9F8CE0E}" destId="{8C7A5051-2E39-4294-BEC7-AF12B64261FD}" srcOrd="13" destOrd="0" presId="urn:microsoft.com/office/officeart/2005/8/layout/vList2"/>
    <dgm:cxn modelId="{1AF511CC-A7E8-4BA6-91FC-0BCF31781D59}" type="presParOf" srcId="{9F23F98F-7995-4C61-83E2-6B1EF9F8CE0E}" destId="{6F8DF064-FD17-4D9C-B4CC-1F51310EA6B3}" srcOrd="14" destOrd="0" presId="urn:microsoft.com/office/officeart/2005/8/layout/vList2"/>
    <dgm:cxn modelId="{83F6C1F9-B0A2-4044-A38F-B5BD11A0ADA9}" type="presParOf" srcId="{9F23F98F-7995-4C61-83E2-6B1EF9F8CE0E}" destId="{F0A78E75-690E-4987-A3E5-FC0EAF655C45}" srcOrd="15" destOrd="0" presId="urn:microsoft.com/office/officeart/2005/8/layout/vList2"/>
    <dgm:cxn modelId="{D83419D3-7660-4B8A-A098-D9555E968D9C}" type="presParOf" srcId="{9F23F98F-7995-4C61-83E2-6B1EF9F8CE0E}" destId="{DF9D878E-DE58-4915-ABFB-9BF456369417}" srcOrd="16" destOrd="0" presId="urn:microsoft.com/office/officeart/2005/8/layout/vList2"/>
    <dgm:cxn modelId="{3B7706D0-D834-471F-BCA5-5FC5EFED4485}" type="presParOf" srcId="{9F23F98F-7995-4C61-83E2-6B1EF9F8CE0E}" destId="{D35A7E9E-6B0D-404E-A3EE-704AEA92A613}" srcOrd="17" destOrd="0" presId="urn:microsoft.com/office/officeart/2005/8/layout/vList2"/>
    <dgm:cxn modelId="{61370FFB-3583-4ECB-9693-4B9195ABD1A5}" type="presParOf" srcId="{9F23F98F-7995-4C61-83E2-6B1EF9F8CE0E}" destId="{7D006D43-85EB-4305-B587-405EBD8DAB65}" srcOrd="18" destOrd="0" presId="urn:microsoft.com/office/officeart/2005/8/layout/vList2"/>
    <dgm:cxn modelId="{6DEE772A-8D17-413E-B075-3A215FABF9B4}" type="presParOf" srcId="{9F23F98F-7995-4C61-83E2-6B1EF9F8CE0E}" destId="{2DDEBC32-680E-4CBE-8CE8-EAAD585653FC}" srcOrd="19" destOrd="0" presId="urn:microsoft.com/office/officeart/2005/8/layout/vList2"/>
    <dgm:cxn modelId="{829831A4-6393-426C-8DB3-636CD45D4672}" type="presParOf" srcId="{9F23F98F-7995-4C61-83E2-6B1EF9F8CE0E}" destId="{5EE7F79F-A38B-4FA4-B337-48FFCD6FD2BB}"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C094CF-44E9-4019-91DE-9667AF91F006}"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IN"/>
        </a:p>
      </dgm:t>
    </dgm:pt>
    <dgm:pt modelId="{E265DDE0-26C1-4B12-9795-23277DDC6348}">
      <dgm:prSet phldrT="[Text]" custT="1"/>
      <dgm:spPr/>
      <dgm:t>
        <a:bodyPr/>
        <a:lstStyle/>
        <a:p>
          <a:pPr algn="ctr"/>
          <a:r>
            <a:rPr lang="en-IN" sz="1300">
              <a:latin typeface="Arial" pitchFamily="34" charset="0"/>
              <a:cs typeface="Arial" pitchFamily="34" charset="0"/>
            </a:rPr>
            <a:t>SoccerNet- v1 (EPL - 95 games)</a:t>
          </a:r>
        </a:p>
      </dgm:t>
    </dgm:pt>
    <dgm:pt modelId="{F35EEB82-45D0-450D-9CA3-0D427084F3D4}" type="parTrans" cxnId="{6F434B35-1DEE-4B44-9BD2-D680D4E9EBCA}">
      <dgm:prSet/>
      <dgm:spPr/>
      <dgm:t>
        <a:bodyPr/>
        <a:lstStyle/>
        <a:p>
          <a:endParaRPr lang="en-IN"/>
        </a:p>
      </dgm:t>
    </dgm:pt>
    <dgm:pt modelId="{7383EB41-848D-4D4F-8342-C31AF2DFF11F}" type="sibTrans" cxnId="{6F434B35-1DEE-4B44-9BD2-D680D4E9EBCA}">
      <dgm:prSet/>
      <dgm:spPr/>
      <dgm:t>
        <a:bodyPr/>
        <a:lstStyle/>
        <a:p>
          <a:endParaRPr lang="en-IN"/>
        </a:p>
      </dgm:t>
    </dgm:pt>
    <dgm:pt modelId="{217E964F-0817-45F0-A231-C077D5DE74E8}">
      <dgm:prSet phldrT="[Text]" custT="1"/>
      <dgm:spPr/>
      <dgm:t>
        <a:bodyPr/>
        <a:lstStyle/>
        <a:p>
          <a:r>
            <a:rPr lang="en-IN" sz="1100" baseline="0">
              <a:latin typeface="Arial" pitchFamily="34" charset="0"/>
            </a:rPr>
            <a:t>2014/15</a:t>
          </a:r>
        </a:p>
      </dgm:t>
    </dgm:pt>
    <dgm:pt modelId="{BED02177-1408-44F8-AA34-FDAE21AC337F}" type="parTrans" cxnId="{BF0FC683-EC26-4BB8-BDCA-C642B3D2DFED}">
      <dgm:prSet/>
      <dgm:spPr/>
      <dgm:t>
        <a:bodyPr/>
        <a:lstStyle/>
        <a:p>
          <a:endParaRPr lang="en-IN"/>
        </a:p>
      </dgm:t>
    </dgm:pt>
    <dgm:pt modelId="{9EC3FAFD-FAF0-46D2-A524-5C5F9F299EB9}" type="sibTrans" cxnId="{BF0FC683-EC26-4BB8-BDCA-C642B3D2DFED}">
      <dgm:prSet/>
      <dgm:spPr/>
      <dgm:t>
        <a:bodyPr/>
        <a:lstStyle/>
        <a:p>
          <a:endParaRPr lang="en-IN"/>
        </a:p>
      </dgm:t>
    </dgm:pt>
    <dgm:pt modelId="{1DEF25E1-F786-4FA5-A412-D85E4104867F}">
      <dgm:prSet phldrT="[Text]" custT="1"/>
      <dgm:spPr/>
      <dgm:t>
        <a:bodyPr/>
        <a:lstStyle/>
        <a:p>
          <a:r>
            <a:rPr lang="en-IN" sz="1100" baseline="0">
              <a:latin typeface="Arial" pitchFamily="34" charset="0"/>
              <a:cs typeface="Arial" pitchFamily="34" charset="0"/>
            </a:rPr>
            <a:t>2016/17</a:t>
          </a:r>
        </a:p>
      </dgm:t>
    </dgm:pt>
    <dgm:pt modelId="{768F9F32-9A34-4DED-8938-A434CF49C8AF}" type="parTrans" cxnId="{CCB6DAB3-7854-4DAD-9467-E11F980578BE}">
      <dgm:prSet/>
      <dgm:spPr/>
      <dgm:t>
        <a:bodyPr/>
        <a:lstStyle/>
        <a:p>
          <a:endParaRPr lang="en-IN"/>
        </a:p>
      </dgm:t>
    </dgm:pt>
    <dgm:pt modelId="{4A68997B-2531-43C6-9836-F4F8FE0E57EA}" type="sibTrans" cxnId="{CCB6DAB3-7854-4DAD-9467-E11F980578BE}">
      <dgm:prSet/>
      <dgm:spPr/>
      <dgm:t>
        <a:bodyPr/>
        <a:lstStyle/>
        <a:p>
          <a:endParaRPr lang="en-IN"/>
        </a:p>
      </dgm:t>
    </dgm:pt>
    <dgm:pt modelId="{8360BA6B-DB9D-4307-B7D0-DAE87962980C}">
      <dgm:prSet phldrT="[Text]" custT="1"/>
      <dgm:spPr/>
      <dgm:t>
        <a:bodyPr/>
        <a:lstStyle/>
        <a:p>
          <a:r>
            <a:rPr lang="en-IN" sz="1100" baseline="0">
              <a:latin typeface="Arial" pitchFamily="34" charset="0"/>
            </a:rPr>
            <a:t>2015/16</a:t>
          </a:r>
        </a:p>
      </dgm:t>
    </dgm:pt>
    <dgm:pt modelId="{60D67ADF-C5E3-49F4-ADEF-0B8263123184}" type="sibTrans" cxnId="{5E41D160-5D46-4815-A096-A38F6C34732E}">
      <dgm:prSet/>
      <dgm:spPr/>
      <dgm:t>
        <a:bodyPr/>
        <a:lstStyle/>
        <a:p>
          <a:endParaRPr lang="en-IN"/>
        </a:p>
      </dgm:t>
    </dgm:pt>
    <dgm:pt modelId="{7CFEDF53-A1DA-489D-BEE7-5B601B393A9E}" type="parTrans" cxnId="{5E41D160-5D46-4815-A096-A38F6C34732E}">
      <dgm:prSet/>
      <dgm:spPr/>
      <dgm:t>
        <a:bodyPr/>
        <a:lstStyle/>
        <a:p>
          <a:endParaRPr lang="en-IN"/>
        </a:p>
      </dgm:t>
    </dgm:pt>
    <dgm:pt modelId="{4C863A8C-A346-4E41-9BE4-712F7CECA5BD}">
      <dgm:prSet phldrT="[Text]" custT="1"/>
      <dgm:spPr/>
      <dgm:t>
        <a:bodyPr/>
        <a:lstStyle/>
        <a:p>
          <a:r>
            <a:rPr lang="en-IN" sz="1100">
              <a:latin typeface="Arial" pitchFamily="34" charset="0"/>
              <a:cs typeface="Arial" pitchFamily="34" charset="0"/>
            </a:rPr>
            <a:t>Game 2 - 6 (Adopted the same structure as Game 1)</a:t>
          </a:r>
        </a:p>
      </dgm:t>
    </dgm:pt>
    <dgm:pt modelId="{3B3C97E0-15DB-455A-9CE3-C71034558105}" type="sibTrans" cxnId="{2FFA40D3-B502-42B7-966F-C1C592F31FE4}">
      <dgm:prSet/>
      <dgm:spPr/>
      <dgm:t>
        <a:bodyPr/>
        <a:lstStyle/>
        <a:p>
          <a:endParaRPr lang="en-IN"/>
        </a:p>
      </dgm:t>
    </dgm:pt>
    <dgm:pt modelId="{CC72E6A8-03AA-4D1D-931E-13E9E7B95B88}" type="parTrans" cxnId="{2FFA40D3-B502-42B7-966F-C1C592F31FE4}">
      <dgm:prSet/>
      <dgm:spPr/>
      <dgm:t>
        <a:bodyPr/>
        <a:lstStyle/>
        <a:p>
          <a:endParaRPr lang="en-IN"/>
        </a:p>
      </dgm:t>
    </dgm:pt>
    <dgm:pt modelId="{58CE90BE-5C52-45F5-9AB8-159BEB003646}">
      <dgm:prSet phldrT="[Text]" custT="1"/>
      <dgm:spPr>
        <a:solidFill>
          <a:schemeClr val="bg2">
            <a:lumMod val="50000"/>
          </a:schemeClr>
        </a:solidFill>
      </dgm:spPr>
      <dgm:t>
        <a:bodyPr/>
        <a:lstStyle/>
        <a:p>
          <a:r>
            <a:rPr lang="en-IN" sz="1050">
              <a:latin typeface="Arial" pitchFamily="34" charset="0"/>
              <a:cs typeface="Arial" pitchFamily="34" charset="0"/>
            </a:rPr>
            <a:t>ResNET / ResNET_512</a:t>
          </a:r>
        </a:p>
      </dgm:t>
    </dgm:pt>
    <dgm:pt modelId="{B1C2CC24-B59F-4430-97FC-6BAEC8DAACB8}">
      <dgm:prSet phldrT="[Text]" custT="1"/>
      <dgm:spPr>
        <a:solidFill>
          <a:srgbClr val="7030A0"/>
        </a:solidFill>
      </dgm:spPr>
      <dgm:t>
        <a:bodyPr/>
        <a:lstStyle/>
        <a:p>
          <a:r>
            <a:rPr lang="en-IN" sz="1100">
              <a:latin typeface="Arial" pitchFamily="34" charset="0"/>
              <a:cs typeface="Arial" pitchFamily="34" charset="0"/>
            </a:rPr>
            <a:t>2nd half</a:t>
          </a:r>
        </a:p>
      </dgm:t>
    </dgm:pt>
    <dgm:pt modelId="{32FEF1B0-390B-4506-9CEC-2E421289234A}" type="sibTrans" cxnId="{7DA4B36D-8249-48CD-8C60-28F3E6E5513B}">
      <dgm:prSet/>
      <dgm:spPr/>
      <dgm:t>
        <a:bodyPr/>
        <a:lstStyle/>
        <a:p>
          <a:endParaRPr lang="en-IN"/>
        </a:p>
      </dgm:t>
    </dgm:pt>
    <dgm:pt modelId="{48800B15-EA66-4A5F-AFE7-39E1C72CE911}" type="parTrans" cxnId="{7DA4B36D-8249-48CD-8C60-28F3E6E5513B}">
      <dgm:prSet/>
      <dgm:spPr/>
      <dgm:t>
        <a:bodyPr/>
        <a:lstStyle/>
        <a:p>
          <a:endParaRPr lang="en-IN"/>
        </a:p>
      </dgm:t>
    </dgm:pt>
    <dgm:pt modelId="{55E6CFDC-0459-4076-A870-888594D5BE9F}">
      <dgm:prSet phldrT="[Text]" custT="1"/>
      <dgm:spPr>
        <a:solidFill>
          <a:schemeClr val="bg2">
            <a:lumMod val="50000"/>
          </a:schemeClr>
        </a:solidFill>
      </dgm:spPr>
      <dgm:t>
        <a:bodyPr/>
        <a:lstStyle/>
        <a:p>
          <a:r>
            <a:rPr lang="en-IN" sz="1050">
              <a:latin typeface="Arial" pitchFamily="34" charset="0"/>
              <a:cs typeface="Arial" pitchFamily="34" charset="0"/>
            </a:rPr>
            <a:t>I3D / I3D_512</a:t>
          </a:r>
        </a:p>
      </dgm:t>
    </dgm:pt>
    <dgm:pt modelId="{DC9D14C3-FA84-4484-B97C-7FC655EAFAF8}">
      <dgm:prSet phldrT="[Text]" custT="1"/>
      <dgm:spPr>
        <a:solidFill>
          <a:schemeClr val="bg2">
            <a:lumMod val="50000"/>
          </a:schemeClr>
        </a:solidFill>
      </dgm:spPr>
      <dgm:t>
        <a:bodyPr/>
        <a:lstStyle/>
        <a:p>
          <a:r>
            <a:rPr lang="en-IN" sz="1050">
              <a:latin typeface="Arial" pitchFamily="34" charset="0"/>
              <a:cs typeface="Arial" pitchFamily="34" charset="0"/>
            </a:rPr>
            <a:t>C3D / C3D_512</a:t>
          </a:r>
        </a:p>
      </dgm:t>
    </dgm:pt>
    <dgm:pt modelId="{25E1888A-7A3C-4ADD-B238-2C517A1541B5}">
      <dgm:prSet phldrT="[Text]" custT="1"/>
      <dgm:spPr>
        <a:solidFill>
          <a:schemeClr val="bg2">
            <a:lumMod val="50000"/>
          </a:schemeClr>
        </a:solidFill>
      </dgm:spPr>
      <dgm:t>
        <a:bodyPr/>
        <a:lstStyle/>
        <a:p>
          <a:r>
            <a:rPr lang="en-IN" sz="1050">
              <a:latin typeface="Arial" pitchFamily="34" charset="0"/>
              <a:cs typeface="Arial" pitchFamily="34" charset="0"/>
            </a:rPr>
            <a:t>ResNET / ResNET_512</a:t>
          </a:r>
        </a:p>
      </dgm:t>
    </dgm:pt>
    <dgm:pt modelId="{54AFC580-FE10-46D2-84E3-7F8440A541AC}">
      <dgm:prSet phldrT="[Text]" custT="1"/>
      <dgm:spPr>
        <a:solidFill>
          <a:srgbClr val="7030A0"/>
        </a:solidFill>
      </dgm:spPr>
      <dgm:t>
        <a:bodyPr/>
        <a:lstStyle/>
        <a:p>
          <a:r>
            <a:rPr lang="en-IN" sz="1100">
              <a:latin typeface="Arial" pitchFamily="34" charset="0"/>
              <a:cs typeface="Arial" pitchFamily="34" charset="0"/>
            </a:rPr>
            <a:t>1st half</a:t>
          </a:r>
        </a:p>
      </dgm:t>
    </dgm:pt>
    <dgm:pt modelId="{EA5D6018-CA02-43FE-B6A1-FBFD04FB602C}" type="sibTrans" cxnId="{5148549E-3BD4-4C2C-AF7B-66EC9097B4F8}">
      <dgm:prSet/>
      <dgm:spPr/>
      <dgm:t>
        <a:bodyPr/>
        <a:lstStyle/>
        <a:p>
          <a:endParaRPr lang="en-IN"/>
        </a:p>
      </dgm:t>
    </dgm:pt>
    <dgm:pt modelId="{6E1F2D46-95B5-429C-BF39-461DC1365BC0}" type="parTrans" cxnId="{5148549E-3BD4-4C2C-AF7B-66EC9097B4F8}">
      <dgm:prSet/>
      <dgm:spPr/>
      <dgm:t>
        <a:bodyPr/>
        <a:lstStyle/>
        <a:p>
          <a:endParaRPr lang="en-IN"/>
        </a:p>
      </dgm:t>
    </dgm:pt>
    <dgm:pt modelId="{E4D61D17-6A4B-406C-9623-07FBD47ED63F}" type="sibTrans" cxnId="{4911C681-B4E2-4F70-A777-6AC42A48DE60}">
      <dgm:prSet/>
      <dgm:spPr/>
      <dgm:t>
        <a:bodyPr/>
        <a:lstStyle/>
        <a:p>
          <a:endParaRPr lang="en-IN"/>
        </a:p>
      </dgm:t>
    </dgm:pt>
    <dgm:pt modelId="{2864E985-8321-484A-B8DC-31F9E6297397}" type="parTrans" cxnId="{4911C681-B4E2-4F70-A777-6AC42A48DE60}">
      <dgm:prSet/>
      <dgm:spPr/>
      <dgm:t>
        <a:bodyPr/>
        <a:lstStyle/>
        <a:p>
          <a:endParaRPr lang="en-IN"/>
        </a:p>
      </dgm:t>
    </dgm:pt>
    <dgm:pt modelId="{2166A4FE-FB1E-460B-B667-530F51212C3A}" type="sibTrans" cxnId="{AF66F758-7F78-4E9C-9C90-74AC8790E3A0}">
      <dgm:prSet/>
      <dgm:spPr/>
      <dgm:t>
        <a:bodyPr/>
        <a:lstStyle/>
        <a:p>
          <a:endParaRPr lang="en-IN"/>
        </a:p>
      </dgm:t>
    </dgm:pt>
    <dgm:pt modelId="{08016959-808D-4F24-8257-854EA527E4A6}" type="parTrans" cxnId="{AF66F758-7F78-4E9C-9C90-74AC8790E3A0}">
      <dgm:prSet/>
      <dgm:spPr/>
      <dgm:t>
        <a:bodyPr/>
        <a:lstStyle/>
        <a:p>
          <a:endParaRPr lang="en-IN"/>
        </a:p>
      </dgm:t>
    </dgm:pt>
    <dgm:pt modelId="{E9339BB1-18F4-4531-9CD8-6533A773544E}">
      <dgm:prSet phldrT="[Text]" custT="1"/>
      <dgm:spPr>
        <a:solidFill>
          <a:schemeClr val="accent2"/>
        </a:solidFill>
      </dgm:spPr>
      <dgm:t>
        <a:bodyPr/>
        <a:lstStyle/>
        <a:p>
          <a:r>
            <a:rPr lang="en-IN" sz="1100">
              <a:latin typeface="Arial" pitchFamily="34" charset="0"/>
              <a:cs typeface="Arial" pitchFamily="34" charset="0"/>
            </a:rPr>
            <a:t>Features</a:t>
          </a:r>
        </a:p>
      </dgm:t>
    </dgm:pt>
    <dgm:pt modelId="{62060535-DD5E-4D6B-B522-AD5D8449F172}" type="sibTrans" cxnId="{4F78D1B7-2860-4823-AF91-C3D686D57F78}">
      <dgm:prSet/>
      <dgm:spPr/>
      <dgm:t>
        <a:bodyPr/>
        <a:lstStyle/>
        <a:p>
          <a:endParaRPr lang="en-IN"/>
        </a:p>
      </dgm:t>
    </dgm:pt>
    <dgm:pt modelId="{CE8DE235-4142-4FD1-8C49-4950E26AC867}" type="parTrans" cxnId="{4F78D1B7-2860-4823-AF91-C3D686D57F78}">
      <dgm:prSet/>
      <dgm:spPr/>
      <dgm:t>
        <a:bodyPr/>
        <a:lstStyle/>
        <a:p>
          <a:endParaRPr lang="en-IN"/>
        </a:p>
      </dgm:t>
    </dgm:pt>
    <dgm:pt modelId="{6FE359C7-F592-4245-AE14-2437A907D1D4}" type="sibTrans" cxnId="{157F857D-AC91-4086-AB1C-2F156FFD2EF5}">
      <dgm:prSet/>
      <dgm:spPr/>
      <dgm:t>
        <a:bodyPr/>
        <a:lstStyle/>
        <a:p>
          <a:endParaRPr lang="en-IN"/>
        </a:p>
      </dgm:t>
    </dgm:pt>
    <dgm:pt modelId="{30C59C79-6BEC-40CE-8FB8-327F6DBB232F}" type="parTrans" cxnId="{157F857D-AC91-4086-AB1C-2F156FFD2EF5}">
      <dgm:prSet/>
      <dgm:spPr/>
      <dgm:t>
        <a:bodyPr/>
        <a:lstStyle/>
        <a:p>
          <a:endParaRPr lang="en-IN"/>
        </a:p>
      </dgm:t>
    </dgm:pt>
    <dgm:pt modelId="{65462E4A-2779-4BC7-AA6C-7857DDE3D226}">
      <dgm:prSet phldrT="[Text]" custT="1"/>
      <dgm:spPr/>
      <dgm:t>
        <a:bodyPr/>
        <a:lstStyle/>
        <a:p>
          <a:r>
            <a:rPr lang="en-IN" sz="1100">
              <a:latin typeface="Arial" pitchFamily="34" charset="0"/>
              <a:cs typeface="Arial" pitchFamily="34" charset="0"/>
            </a:rPr>
            <a:t>Game 1: 2015-02-21 - 18-00 Chelsea 1 - 1 Burnley </a:t>
          </a:r>
        </a:p>
      </dgm:t>
    </dgm:pt>
    <dgm:pt modelId="{27CB9605-B1F6-4F28-9BF4-81B388BBB427}" type="sibTrans" cxnId="{D41E226A-97E3-4223-841D-D0625673063A}">
      <dgm:prSet/>
      <dgm:spPr/>
      <dgm:t>
        <a:bodyPr/>
        <a:lstStyle/>
        <a:p>
          <a:endParaRPr lang="en-IN"/>
        </a:p>
      </dgm:t>
    </dgm:pt>
    <dgm:pt modelId="{27EA8F93-AB9D-4581-9D4A-8C0BC8C49773}" type="parTrans" cxnId="{D41E226A-97E3-4223-841D-D0625673063A}">
      <dgm:prSet/>
      <dgm:spPr/>
      <dgm:t>
        <a:bodyPr/>
        <a:lstStyle/>
        <a:p>
          <a:endParaRPr lang="en-IN"/>
        </a:p>
      </dgm:t>
    </dgm:pt>
    <dgm:pt modelId="{1B370D8E-55B3-4CAE-9C47-5F6E9C30DECA}" type="sibTrans" cxnId="{CD585707-20C9-4E58-B24C-F3C480E62FCB}">
      <dgm:prSet/>
      <dgm:spPr/>
      <dgm:t>
        <a:bodyPr/>
        <a:lstStyle/>
        <a:p>
          <a:endParaRPr lang="en-IN"/>
        </a:p>
      </dgm:t>
    </dgm:pt>
    <dgm:pt modelId="{DD766E54-44A0-44B0-BA20-55F00D7B008D}" type="parTrans" cxnId="{CD585707-20C9-4E58-B24C-F3C480E62FCB}">
      <dgm:prSet/>
      <dgm:spPr/>
      <dgm:t>
        <a:bodyPr/>
        <a:lstStyle/>
        <a:p>
          <a:endParaRPr lang="en-IN"/>
        </a:p>
      </dgm:t>
    </dgm:pt>
    <dgm:pt modelId="{0C5A5EAF-DCBA-454D-856D-C2B19C1219CA}">
      <dgm:prSet phldrT="[Text]" custT="1"/>
      <dgm:spPr>
        <a:solidFill>
          <a:schemeClr val="bg2">
            <a:lumMod val="50000"/>
          </a:schemeClr>
        </a:solidFill>
      </dgm:spPr>
      <dgm:t>
        <a:bodyPr/>
        <a:lstStyle/>
        <a:p>
          <a:r>
            <a:rPr lang="en-IN" sz="1050">
              <a:latin typeface="Arial" pitchFamily="34" charset="0"/>
              <a:cs typeface="Arial" pitchFamily="34" charset="0"/>
            </a:rPr>
            <a:t>C3D / C3D_512</a:t>
          </a:r>
        </a:p>
      </dgm:t>
    </dgm:pt>
    <dgm:pt modelId="{45EC1BBA-9DD6-4CFE-8821-9B2A3E7442A4}" type="parTrans" cxnId="{8900696D-38B8-4B83-9B6E-D056278D8F6C}">
      <dgm:prSet/>
      <dgm:spPr/>
      <dgm:t>
        <a:bodyPr/>
        <a:lstStyle/>
        <a:p>
          <a:endParaRPr lang="en-IN"/>
        </a:p>
      </dgm:t>
    </dgm:pt>
    <dgm:pt modelId="{D9B1DE63-B0DF-4229-AEAC-626A1DB5930B}" type="sibTrans" cxnId="{8900696D-38B8-4B83-9B6E-D056278D8F6C}">
      <dgm:prSet/>
      <dgm:spPr/>
      <dgm:t>
        <a:bodyPr/>
        <a:lstStyle/>
        <a:p>
          <a:endParaRPr lang="en-IN"/>
        </a:p>
      </dgm:t>
    </dgm:pt>
    <dgm:pt modelId="{C9B29328-1BA0-41A3-BF94-CBF7843B75AF}">
      <dgm:prSet phldrT="[Text]" custT="1"/>
      <dgm:spPr>
        <a:solidFill>
          <a:schemeClr val="bg2">
            <a:lumMod val="50000"/>
          </a:schemeClr>
        </a:solidFill>
      </dgm:spPr>
      <dgm:t>
        <a:bodyPr/>
        <a:lstStyle/>
        <a:p>
          <a:r>
            <a:rPr lang="en-IN" sz="1050">
              <a:latin typeface="Arial" pitchFamily="34" charset="0"/>
              <a:cs typeface="Arial" pitchFamily="34" charset="0"/>
            </a:rPr>
            <a:t>I3D / I3D_512</a:t>
          </a:r>
          <a:endParaRPr lang="en-IN" sz="1050"/>
        </a:p>
      </dgm:t>
    </dgm:pt>
    <dgm:pt modelId="{DEB5C050-BDDF-49A3-9927-C7D1473975BF}" type="parTrans" cxnId="{2A10F872-C2B7-45AF-A87D-06839EBDEE8C}">
      <dgm:prSet/>
      <dgm:spPr/>
      <dgm:t>
        <a:bodyPr/>
        <a:lstStyle/>
        <a:p>
          <a:endParaRPr lang="en-IN"/>
        </a:p>
      </dgm:t>
    </dgm:pt>
    <dgm:pt modelId="{0B7A2D1D-5ABF-4288-9207-6D495CA5D8C1}" type="sibTrans" cxnId="{2A10F872-C2B7-45AF-A87D-06839EBDEE8C}">
      <dgm:prSet/>
      <dgm:spPr/>
      <dgm:t>
        <a:bodyPr/>
        <a:lstStyle/>
        <a:p>
          <a:endParaRPr lang="en-IN"/>
        </a:p>
      </dgm:t>
    </dgm:pt>
    <dgm:pt modelId="{D19C6CBD-A7A4-48AB-BEFD-727A2F707633}">
      <dgm:prSet phldrT="[Text]" custT="1"/>
      <dgm:spPr>
        <a:solidFill>
          <a:schemeClr val="bg2">
            <a:lumMod val="50000"/>
          </a:schemeClr>
        </a:solidFill>
      </dgm:spPr>
      <dgm:t>
        <a:bodyPr/>
        <a:lstStyle/>
        <a:p>
          <a:r>
            <a:rPr lang="en-IN" sz="1100">
              <a:latin typeface="Arial" pitchFamily="34" charset="0"/>
              <a:cs typeface="Arial" pitchFamily="34" charset="0"/>
            </a:rPr>
            <a:t>Labels</a:t>
          </a:r>
        </a:p>
      </dgm:t>
    </dgm:pt>
    <dgm:pt modelId="{994980B0-C8BC-4AAF-803B-AA1710F5ED86}" type="sibTrans" cxnId="{B61F15B5-71C5-41A9-A5E6-F74052B01566}">
      <dgm:prSet/>
      <dgm:spPr/>
      <dgm:t>
        <a:bodyPr/>
        <a:lstStyle/>
        <a:p>
          <a:endParaRPr lang="en-IN"/>
        </a:p>
      </dgm:t>
    </dgm:pt>
    <dgm:pt modelId="{80DAF603-0B78-4B22-B02D-20424FB1FDBD}" type="parTrans" cxnId="{B61F15B5-71C5-41A9-A5E6-F74052B01566}">
      <dgm:prSet/>
      <dgm:spPr/>
      <dgm:t>
        <a:bodyPr/>
        <a:lstStyle/>
        <a:p>
          <a:endParaRPr lang="en-IN"/>
        </a:p>
      </dgm:t>
    </dgm:pt>
    <dgm:pt modelId="{C3E01C05-4E48-4D19-83B1-05D8293A65D3}" type="pres">
      <dgm:prSet presAssocID="{2FC094CF-44E9-4019-91DE-9667AF91F006}" presName="hierChild1" presStyleCnt="0">
        <dgm:presLayoutVars>
          <dgm:orgChart val="1"/>
          <dgm:chPref val="1"/>
          <dgm:dir/>
          <dgm:animOne val="branch"/>
          <dgm:animLvl val="lvl"/>
          <dgm:resizeHandles/>
        </dgm:presLayoutVars>
      </dgm:prSet>
      <dgm:spPr/>
    </dgm:pt>
    <dgm:pt modelId="{699A32C4-06F2-470C-8189-C8B94314A2D9}" type="pres">
      <dgm:prSet presAssocID="{E265DDE0-26C1-4B12-9795-23277DDC6348}" presName="hierRoot1" presStyleCnt="0">
        <dgm:presLayoutVars>
          <dgm:hierBranch val="init"/>
        </dgm:presLayoutVars>
      </dgm:prSet>
      <dgm:spPr/>
    </dgm:pt>
    <dgm:pt modelId="{705F2BAD-C822-4A69-A9F7-02FF42A0DD20}" type="pres">
      <dgm:prSet presAssocID="{E265DDE0-26C1-4B12-9795-23277DDC6348}" presName="rootComposite1" presStyleCnt="0"/>
      <dgm:spPr/>
    </dgm:pt>
    <dgm:pt modelId="{D29A9EBC-A623-43FA-9421-8ACC04EB4D5B}" type="pres">
      <dgm:prSet presAssocID="{E265DDE0-26C1-4B12-9795-23277DDC6348}" presName="rootText1" presStyleLbl="node0" presStyleIdx="0" presStyleCnt="1" custScaleX="357117" custScaleY="127451" custLinFactNeighborX="23627" custLinFactNeighborY="-59">
        <dgm:presLayoutVars>
          <dgm:chPref val="3"/>
        </dgm:presLayoutVars>
      </dgm:prSet>
      <dgm:spPr/>
    </dgm:pt>
    <dgm:pt modelId="{7AD7FA32-2E06-4B33-9F55-4C62BA8D1E9F}" type="pres">
      <dgm:prSet presAssocID="{E265DDE0-26C1-4B12-9795-23277DDC6348}" presName="rootConnector1" presStyleLbl="node1" presStyleIdx="0" presStyleCnt="0"/>
      <dgm:spPr/>
    </dgm:pt>
    <dgm:pt modelId="{ACA46F8D-8604-49A1-B973-A050557BEFC4}" type="pres">
      <dgm:prSet presAssocID="{E265DDE0-26C1-4B12-9795-23277DDC6348}" presName="hierChild2" presStyleCnt="0"/>
      <dgm:spPr/>
    </dgm:pt>
    <dgm:pt modelId="{2DA29FCB-39EC-40F4-8478-EAD4D07B56CF}" type="pres">
      <dgm:prSet presAssocID="{BED02177-1408-44F8-AA34-FDAE21AC337F}" presName="Name37" presStyleLbl="parChTrans1D2" presStyleIdx="0" presStyleCnt="3"/>
      <dgm:spPr/>
    </dgm:pt>
    <dgm:pt modelId="{5B2A238C-35D3-4544-A4C9-3751CE5EA29E}" type="pres">
      <dgm:prSet presAssocID="{217E964F-0817-45F0-A231-C077D5DE74E8}" presName="hierRoot2" presStyleCnt="0">
        <dgm:presLayoutVars>
          <dgm:hierBranch val="r"/>
        </dgm:presLayoutVars>
      </dgm:prSet>
      <dgm:spPr/>
    </dgm:pt>
    <dgm:pt modelId="{AEF508C3-F39A-4167-96B8-3FC47F00E8BE}" type="pres">
      <dgm:prSet presAssocID="{217E964F-0817-45F0-A231-C077D5DE74E8}" presName="rootComposite" presStyleCnt="0"/>
      <dgm:spPr/>
    </dgm:pt>
    <dgm:pt modelId="{9F39BF88-C0C9-4C92-8078-6B84BC392BEB}" type="pres">
      <dgm:prSet presAssocID="{217E964F-0817-45F0-A231-C077D5DE74E8}" presName="rootText" presStyleLbl="node2" presStyleIdx="0" presStyleCnt="3" custScaleX="105837" custScaleY="76132" custLinFactNeighborX="-59878" custLinFactNeighborY="8756">
        <dgm:presLayoutVars>
          <dgm:chPref val="3"/>
        </dgm:presLayoutVars>
      </dgm:prSet>
      <dgm:spPr/>
    </dgm:pt>
    <dgm:pt modelId="{42365110-8FF7-4B31-A6D0-8B8379A7FC99}" type="pres">
      <dgm:prSet presAssocID="{217E964F-0817-45F0-A231-C077D5DE74E8}" presName="rootConnector" presStyleLbl="node2" presStyleIdx="0" presStyleCnt="3"/>
      <dgm:spPr/>
    </dgm:pt>
    <dgm:pt modelId="{012A71DB-DDA2-48D7-A20B-412B9C93E6A4}" type="pres">
      <dgm:prSet presAssocID="{217E964F-0817-45F0-A231-C077D5DE74E8}" presName="hierChild4" presStyleCnt="0"/>
      <dgm:spPr/>
    </dgm:pt>
    <dgm:pt modelId="{5E6961AB-AB08-4A02-AA96-5666D6FD7922}" type="pres">
      <dgm:prSet presAssocID="{27EA8F93-AB9D-4581-9D4A-8C0BC8C49773}" presName="Name50" presStyleLbl="parChTrans1D3" presStyleIdx="0" presStyleCnt="2"/>
      <dgm:spPr/>
    </dgm:pt>
    <dgm:pt modelId="{D152D5BE-D8AF-478D-94E1-31D4D1467F29}" type="pres">
      <dgm:prSet presAssocID="{65462E4A-2779-4BC7-AA6C-7857DDE3D226}" presName="hierRoot2" presStyleCnt="0">
        <dgm:presLayoutVars>
          <dgm:hierBranch/>
        </dgm:presLayoutVars>
      </dgm:prSet>
      <dgm:spPr/>
    </dgm:pt>
    <dgm:pt modelId="{F95D19A1-7EC3-4155-8CD3-09F94718B193}" type="pres">
      <dgm:prSet presAssocID="{65462E4A-2779-4BC7-AA6C-7857DDE3D226}" presName="rootComposite" presStyleCnt="0"/>
      <dgm:spPr/>
    </dgm:pt>
    <dgm:pt modelId="{2E720DAE-BCB5-4DAD-AF50-41D2C5561F83}" type="pres">
      <dgm:prSet presAssocID="{65462E4A-2779-4BC7-AA6C-7857DDE3D226}" presName="rootText" presStyleLbl="node3" presStyleIdx="0" presStyleCnt="2" custScaleX="462716" custScaleY="70939">
        <dgm:presLayoutVars>
          <dgm:chPref val="3"/>
        </dgm:presLayoutVars>
      </dgm:prSet>
      <dgm:spPr/>
    </dgm:pt>
    <dgm:pt modelId="{D3D3E419-7426-4689-AFAA-749F2D8021B1}" type="pres">
      <dgm:prSet presAssocID="{65462E4A-2779-4BC7-AA6C-7857DDE3D226}" presName="rootConnector" presStyleLbl="node3" presStyleIdx="0" presStyleCnt="2"/>
      <dgm:spPr/>
    </dgm:pt>
    <dgm:pt modelId="{56D77751-5F8E-4E5D-A4E8-A5DDAAC7B276}" type="pres">
      <dgm:prSet presAssocID="{65462E4A-2779-4BC7-AA6C-7857DDE3D226}" presName="hierChild4" presStyleCnt="0"/>
      <dgm:spPr/>
    </dgm:pt>
    <dgm:pt modelId="{4261692D-DF97-4CD0-9E13-AA5ECA1B17CB}" type="pres">
      <dgm:prSet presAssocID="{DD766E54-44A0-44B0-BA20-55F00D7B008D}" presName="Name35" presStyleLbl="parChTrans1D4" presStyleIdx="0" presStyleCnt="10"/>
      <dgm:spPr/>
    </dgm:pt>
    <dgm:pt modelId="{EBC49DC1-CEBD-4E33-9F58-60FD623BB69B}" type="pres">
      <dgm:prSet presAssocID="{E9339BB1-18F4-4531-9CD8-6533A773544E}" presName="hierRoot2" presStyleCnt="0">
        <dgm:presLayoutVars>
          <dgm:hierBranch val="init"/>
        </dgm:presLayoutVars>
      </dgm:prSet>
      <dgm:spPr/>
    </dgm:pt>
    <dgm:pt modelId="{E5EAFA5C-097F-4B6A-AB1E-AF04449F79F6}" type="pres">
      <dgm:prSet presAssocID="{E9339BB1-18F4-4531-9CD8-6533A773544E}" presName="rootComposite" presStyleCnt="0"/>
      <dgm:spPr/>
    </dgm:pt>
    <dgm:pt modelId="{F5D84C11-39CE-468D-81BE-CC2432751B54}" type="pres">
      <dgm:prSet presAssocID="{E9339BB1-18F4-4531-9CD8-6533A773544E}" presName="rootText" presStyleLbl="node4" presStyleIdx="0" presStyleCnt="10" custScaleX="115990" custScaleY="67371">
        <dgm:presLayoutVars>
          <dgm:chPref val="3"/>
        </dgm:presLayoutVars>
      </dgm:prSet>
      <dgm:spPr/>
    </dgm:pt>
    <dgm:pt modelId="{9FBB697C-C969-459E-BC5F-8C4EE69F96E3}" type="pres">
      <dgm:prSet presAssocID="{E9339BB1-18F4-4531-9CD8-6533A773544E}" presName="rootConnector" presStyleLbl="node4" presStyleIdx="0" presStyleCnt="10"/>
      <dgm:spPr/>
    </dgm:pt>
    <dgm:pt modelId="{6EC749C1-471D-46A0-A987-CAFBE67372E7}" type="pres">
      <dgm:prSet presAssocID="{E9339BB1-18F4-4531-9CD8-6533A773544E}" presName="hierChild4" presStyleCnt="0"/>
      <dgm:spPr/>
    </dgm:pt>
    <dgm:pt modelId="{E04D0F7A-502A-454E-ACE1-851B99BBFD17}" type="pres">
      <dgm:prSet presAssocID="{30C59C79-6BEC-40CE-8FB8-327F6DBB232F}" presName="Name37" presStyleLbl="parChTrans1D4" presStyleIdx="1" presStyleCnt="10"/>
      <dgm:spPr/>
    </dgm:pt>
    <dgm:pt modelId="{E1ECB9DA-D91C-4FDA-B8BB-1E98B7A996DB}" type="pres">
      <dgm:prSet presAssocID="{54AFC580-FE10-46D2-84E3-7F8440A541AC}" presName="hierRoot2" presStyleCnt="0">
        <dgm:presLayoutVars>
          <dgm:hierBranch val="init"/>
        </dgm:presLayoutVars>
      </dgm:prSet>
      <dgm:spPr/>
    </dgm:pt>
    <dgm:pt modelId="{E5387CC3-3C88-424F-A54B-E84F9CA709B2}" type="pres">
      <dgm:prSet presAssocID="{54AFC580-FE10-46D2-84E3-7F8440A541AC}" presName="rootComposite" presStyleCnt="0"/>
      <dgm:spPr/>
    </dgm:pt>
    <dgm:pt modelId="{CD96F1BD-7720-4927-801B-F9ECE0DB21B0}" type="pres">
      <dgm:prSet presAssocID="{54AFC580-FE10-46D2-84E3-7F8440A541AC}" presName="rootText" presStyleLbl="node4" presStyleIdx="1" presStyleCnt="10" custScaleX="82645" custScaleY="65991">
        <dgm:presLayoutVars>
          <dgm:chPref val="3"/>
        </dgm:presLayoutVars>
      </dgm:prSet>
      <dgm:spPr/>
    </dgm:pt>
    <dgm:pt modelId="{9366F0DB-EDE9-4163-A035-57E59278DA5D}" type="pres">
      <dgm:prSet presAssocID="{54AFC580-FE10-46D2-84E3-7F8440A541AC}" presName="rootConnector" presStyleLbl="node4" presStyleIdx="1" presStyleCnt="10"/>
      <dgm:spPr/>
    </dgm:pt>
    <dgm:pt modelId="{CDC05BC5-7E96-40BA-AB17-EB704D7C5410}" type="pres">
      <dgm:prSet presAssocID="{54AFC580-FE10-46D2-84E3-7F8440A541AC}" presName="hierChild4" presStyleCnt="0"/>
      <dgm:spPr/>
    </dgm:pt>
    <dgm:pt modelId="{B971C2D5-294A-4676-AEF5-EBEACFC2F586}" type="pres">
      <dgm:prSet presAssocID="{08016959-808D-4F24-8257-854EA527E4A6}" presName="Name37" presStyleLbl="parChTrans1D4" presStyleIdx="2" presStyleCnt="10"/>
      <dgm:spPr/>
    </dgm:pt>
    <dgm:pt modelId="{0A6828B4-D83D-4DA4-8401-686FC5C32678}" type="pres">
      <dgm:prSet presAssocID="{25E1888A-7A3C-4ADD-B238-2C517A1541B5}" presName="hierRoot2" presStyleCnt="0">
        <dgm:presLayoutVars>
          <dgm:hierBranch val="init"/>
        </dgm:presLayoutVars>
      </dgm:prSet>
      <dgm:spPr/>
    </dgm:pt>
    <dgm:pt modelId="{4D5E5DC3-08A2-44C0-84E9-DC14653D5E54}" type="pres">
      <dgm:prSet presAssocID="{25E1888A-7A3C-4ADD-B238-2C517A1541B5}" presName="rootComposite" presStyleCnt="0"/>
      <dgm:spPr/>
    </dgm:pt>
    <dgm:pt modelId="{A04D6401-E068-4ED5-A714-E618C3EF6B48}" type="pres">
      <dgm:prSet presAssocID="{25E1888A-7A3C-4ADD-B238-2C517A1541B5}" presName="rootText" presStyleLbl="node4" presStyleIdx="2" presStyleCnt="10" custScaleX="204687" custScaleY="65945">
        <dgm:presLayoutVars>
          <dgm:chPref val="3"/>
        </dgm:presLayoutVars>
      </dgm:prSet>
      <dgm:spPr/>
    </dgm:pt>
    <dgm:pt modelId="{386703EF-E4D4-463F-98BC-37D28CCB3DE9}" type="pres">
      <dgm:prSet presAssocID="{25E1888A-7A3C-4ADD-B238-2C517A1541B5}" presName="rootConnector" presStyleLbl="node4" presStyleIdx="2" presStyleCnt="10"/>
      <dgm:spPr/>
    </dgm:pt>
    <dgm:pt modelId="{EE70ED1D-F658-4E6A-8C25-C06279FC7A4D}" type="pres">
      <dgm:prSet presAssocID="{25E1888A-7A3C-4ADD-B238-2C517A1541B5}" presName="hierChild4" presStyleCnt="0"/>
      <dgm:spPr/>
    </dgm:pt>
    <dgm:pt modelId="{9823D525-3D58-469D-9BC8-7A8F2C77FE58}" type="pres">
      <dgm:prSet presAssocID="{25E1888A-7A3C-4ADD-B238-2C517A1541B5}" presName="hierChild5" presStyleCnt="0"/>
      <dgm:spPr/>
    </dgm:pt>
    <dgm:pt modelId="{6AFDAD8C-A191-4292-A42A-D69717F0F432}" type="pres">
      <dgm:prSet presAssocID="{2864E985-8321-484A-B8DC-31F9E6297397}" presName="Name37" presStyleLbl="parChTrans1D4" presStyleIdx="3" presStyleCnt="10"/>
      <dgm:spPr/>
    </dgm:pt>
    <dgm:pt modelId="{9BD7005F-BF86-4C27-8480-12D64FD19D6B}" type="pres">
      <dgm:prSet presAssocID="{DC9D14C3-FA84-4484-B97C-7FC655EAFAF8}" presName="hierRoot2" presStyleCnt="0">
        <dgm:presLayoutVars>
          <dgm:hierBranch val="init"/>
        </dgm:presLayoutVars>
      </dgm:prSet>
      <dgm:spPr/>
    </dgm:pt>
    <dgm:pt modelId="{F215EA37-3223-4C74-B2FA-8EF2C1A7C57E}" type="pres">
      <dgm:prSet presAssocID="{DC9D14C3-FA84-4484-B97C-7FC655EAFAF8}" presName="rootComposite" presStyleCnt="0"/>
      <dgm:spPr/>
    </dgm:pt>
    <dgm:pt modelId="{D5227800-ADA3-4A05-87FC-C89600F55D8B}" type="pres">
      <dgm:prSet presAssocID="{DC9D14C3-FA84-4484-B97C-7FC655EAFAF8}" presName="rootText" presStyleLbl="node4" presStyleIdx="3" presStyleCnt="10" custScaleX="198875" custScaleY="58177">
        <dgm:presLayoutVars>
          <dgm:chPref val="3"/>
        </dgm:presLayoutVars>
      </dgm:prSet>
      <dgm:spPr/>
    </dgm:pt>
    <dgm:pt modelId="{F3F21EC9-49F9-4501-A91D-A820D75E76FC}" type="pres">
      <dgm:prSet presAssocID="{DC9D14C3-FA84-4484-B97C-7FC655EAFAF8}" presName="rootConnector" presStyleLbl="node4" presStyleIdx="3" presStyleCnt="10"/>
      <dgm:spPr/>
    </dgm:pt>
    <dgm:pt modelId="{541E046B-D5BC-4B35-866C-EA23151AF2AB}" type="pres">
      <dgm:prSet presAssocID="{DC9D14C3-FA84-4484-B97C-7FC655EAFAF8}" presName="hierChild4" presStyleCnt="0"/>
      <dgm:spPr/>
    </dgm:pt>
    <dgm:pt modelId="{1794D0F2-D532-4B79-9291-BBA346564396}" type="pres">
      <dgm:prSet presAssocID="{DC9D14C3-FA84-4484-B97C-7FC655EAFAF8}" presName="hierChild5" presStyleCnt="0"/>
      <dgm:spPr/>
    </dgm:pt>
    <dgm:pt modelId="{D92B7CF3-3DA3-4F45-A654-2CC9608DD1A5}" type="pres">
      <dgm:prSet presAssocID="{6E1F2D46-95B5-429C-BF39-461DC1365BC0}" presName="Name37" presStyleLbl="parChTrans1D4" presStyleIdx="4" presStyleCnt="10"/>
      <dgm:spPr/>
    </dgm:pt>
    <dgm:pt modelId="{D1361887-CED0-4B45-A93D-56913DEBC6A1}" type="pres">
      <dgm:prSet presAssocID="{55E6CFDC-0459-4076-A870-888594D5BE9F}" presName="hierRoot2" presStyleCnt="0">
        <dgm:presLayoutVars>
          <dgm:hierBranch val="init"/>
        </dgm:presLayoutVars>
      </dgm:prSet>
      <dgm:spPr/>
    </dgm:pt>
    <dgm:pt modelId="{FA421196-93FE-43B0-A0BE-56E40639C891}" type="pres">
      <dgm:prSet presAssocID="{55E6CFDC-0459-4076-A870-888594D5BE9F}" presName="rootComposite" presStyleCnt="0"/>
      <dgm:spPr/>
    </dgm:pt>
    <dgm:pt modelId="{F37CB54E-3148-4A2F-A585-29FE51231A57}" type="pres">
      <dgm:prSet presAssocID="{55E6CFDC-0459-4076-A870-888594D5BE9F}" presName="rootText" presStyleLbl="node4" presStyleIdx="4" presStyleCnt="10" custScaleX="192152" custScaleY="61594">
        <dgm:presLayoutVars>
          <dgm:chPref val="3"/>
        </dgm:presLayoutVars>
      </dgm:prSet>
      <dgm:spPr/>
    </dgm:pt>
    <dgm:pt modelId="{8674EC1A-245A-4562-9936-7945027DF1F1}" type="pres">
      <dgm:prSet presAssocID="{55E6CFDC-0459-4076-A870-888594D5BE9F}" presName="rootConnector" presStyleLbl="node4" presStyleIdx="4" presStyleCnt="10"/>
      <dgm:spPr/>
    </dgm:pt>
    <dgm:pt modelId="{04FF023A-11F9-4F0C-9172-06188F1BEABA}" type="pres">
      <dgm:prSet presAssocID="{55E6CFDC-0459-4076-A870-888594D5BE9F}" presName="hierChild4" presStyleCnt="0"/>
      <dgm:spPr/>
    </dgm:pt>
    <dgm:pt modelId="{A1DB11F2-C694-4D9E-A5C4-05BCD78CD808}" type="pres">
      <dgm:prSet presAssocID="{55E6CFDC-0459-4076-A870-888594D5BE9F}" presName="hierChild5" presStyleCnt="0"/>
      <dgm:spPr/>
    </dgm:pt>
    <dgm:pt modelId="{794C3799-8FCB-456D-B4FB-D0B71DB735BF}" type="pres">
      <dgm:prSet presAssocID="{54AFC580-FE10-46D2-84E3-7F8440A541AC}" presName="hierChild5" presStyleCnt="0"/>
      <dgm:spPr/>
    </dgm:pt>
    <dgm:pt modelId="{2B3C632C-F59A-4D6F-81D5-C4C81C5179E3}" type="pres">
      <dgm:prSet presAssocID="{CE8DE235-4142-4FD1-8C49-4950E26AC867}" presName="Name37" presStyleLbl="parChTrans1D4" presStyleIdx="5" presStyleCnt="10"/>
      <dgm:spPr/>
    </dgm:pt>
    <dgm:pt modelId="{4CCD9C44-1D9D-4813-81E6-9C6F2C4C4BF8}" type="pres">
      <dgm:prSet presAssocID="{B1C2CC24-B59F-4430-97FC-6BAEC8DAACB8}" presName="hierRoot2" presStyleCnt="0">
        <dgm:presLayoutVars>
          <dgm:hierBranch val="init"/>
        </dgm:presLayoutVars>
      </dgm:prSet>
      <dgm:spPr/>
    </dgm:pt>
    <dgm:pt modelId="{7A8B1476-3A3C-45C2-881E-7F01A44DFE39}" type="pres">
      <dgm:prSet presAssocID="{B1C2CC24-B59F-4430-97FC-6BAEC8DAACB8}" presName="rootComposite" presStyleCnt="0"/>
      <dgm:spPr/>
    </dgm:pt>
    <dgm:pt modelId="{F1761CBB-6EE9-428B-AB29-116B462E8508}" type="pres">
      <dgm:prSet presAssocID="{B1C2CC24-B59F-4430-97FC-6BAEC8DAACB8}" presName="rootText" presStyleLbl="node4" presStyleIdx="5" presStyleCnt="10" custScaleX="82645" custScaleY="65991">
        <dgm:presLayoutVars>
          <dgm:chPref val="3"/>
        </dgm:presLayoutVars>
      </dgm:prSet>
      <dgm:spPr/>
    </dgm:pt>
    <dgm:pt modelId="{E105F42B-A1E9-4D90-8127-31B92A4AC00C}" type="pres">
      <dgm:prSet presAssocID="{B1C2CC24-B59F-4430-97FC-6BAEC8DAACB8}" presName="rootConnector" presStyleLbl="node4" presStyleIdx="5" presStyleCnt="10"/>
      <dgm:spPr/>
    </dgm:pt>
    <dgm:pt modelId="{5BD4DAF5-6513-460E-8621-13D2D78F0F85}" type="pres">
      <dgm:prSet presAssocID="{B1C2CC24-B59F-4430-97FC-6BAEC8DAACB8}" presName="hierChild4" presStyleCnt="0"/>
      <dgm:spPr/>
    </dgm:pt>
    <dgm:pt modelId="{A7861887-2D26-469C-B84F-0C812072CE08}" type="pres">
      <dgm:prSet presAssocID="{48800B15-EA66-4A5F-AFE7-39E1C72CE911}" presName="Name37" presStyleLbl="parChTrans1D4" presStyleIdx="6" presStyleCnt="10"/>
      <dgm:spPr/>
    </dgm:pt>
    <dgm:pt modelId="{A7DBD72E-094F-4A72-BE87-EBCE7FB596AB}" type="pres">
      <dgm:prSet presAssocID="{58CE90BE-5C52-45F5-9AB8-159BEB003646}" presName="hierRoot2" presStyleCnt="0">
        <dgm:presLayoutVars>
          <dgm:hierBranch val="init"/>
        </dgm:presLayoutVars>
      </dgm:prSet>
      <dgm:spPr/>
    </dgm:pt>
    <dgm:pt modelId="{E4FE68C6-55D7-473B-AD86-52E792090482}" type="pres">
      <dgm:prSet presAssocID="{58CE90BE-5C52-45F5-9AB8-159BEB003646}" presName="rootComposite" presStyleCnt="0"/>
      <dgm:spPr/>
    </dgm:pt>
    <dgm:pt modelId="{F91A48A3-52B2-4830-A06D-528BC7163594}" type="pres">
      <dgm:prSet presAssocID="{58CE90BE-5C52-45F5-9AB8-159BEB003646}" presName="rootText" presStyleLbl="node4" presStyleIdx="6" presStyleCnt="10" custScaleX="203080" custScaleY="63053">
        <dgm:presLayoutVars>
          <dgm:chPref val="3"/>
        </dgm:presLayoutVars>
      </dgm:prSet>
      <dgm:spPr/>
    </dgm:pt>
    <dgm:pt modelId="{E380773C-FB60-44E1-88A3-226B9DB0C3E7}" type="pres">
      <dgm:prSet presAssocID="{58CE90BE-5C52-45F5-9AB8-159BEB003646}" presName="rootConnector" presStyleLbl="node4" presStyleIdx="6" presStyleCnt="10"/>
      <dgm:spPr/>
    </dgm:pt>
    <dgm:pt modelId="{2339E891-8CC8-404A-99CD-CD583759C19F}" type="pres">
      <dgm:prSet presAssocID="{58CE90BE-5C52-45F5-9AB8-159BEB003646}" presName="hierChild4" presStyleCnt="0"/>
      <dgm:spPr/>
    </dgm:pt>
    <dgm:pt modelId="{C74873EA-E8D8-441A-9A41-627CD023EDA2}" type="pres">
      <dgm:prSet presAssocID="{58CE90BE-5C52-45F5-9AB8-159BEB003646}" presName="hierChild5" presStyleCnt="0"/>
      <dgm:spPr/>
    </dgm:pt>
    <dgm:pt modelId="{325AF5FE-09A2-4A15-9E43-495EAD80ABD8}" type="pres">
      <dgm:prSet presAssocID="{45EC1BBA-9DD6-4CFE-8821-9B2A3E7442A4}" presName="Name37" presStyleLbl="parChTrans1D4" presStyleIdx="7" presStyleCnt="10"/>
      <dgm:spPr/>
    </dgm:pt>
    <dgm:pt modelId="{B0DE1E5E-5EFD-45A4-ADF4-1D2D208AFE2B}" type="pres">
      <dgm:prSet presAssocID="{0C5A5EAF-DCBA-454D-856D-C2B19C1219CA}" presName="hierRoot2" presStyleCnt="0">
        <dgm:presLayoutVars>
          <dgm:hierBranch val="init"/>
        </dgm:presLayoutVars>
      </dgm:prSet>
      <dgm:spPr/>
    </dgm:pt>
    <dgm:pt modelId="{58778A1A-9BDD-4757-A353-5EC0435177D3}" type="pres">
      <dgm:prSet presAssocID="{0C5A5EAF-DCBA-454D-856D-C2B19C1219CA}" presName="rootComposite" presStyleCnt="0"/>
      <dgm:spPr/>
    </dgm:pt>
    <dgm:pt modelId="{1104424D-D1A6-491C-8369-A3B01DBE293F}" type="pres">
      <dgm:prSet presAssocID="{0C5A5EAF-DCBA-454D-856D-C2B19C1219CA}" presName="rootText" presStyleLbl="node4" presStyleIdx="7" presStyleCnt="10" custScaleX="180795" custScaleY="52888" custLinFactNeighborX="2355" custLinFactNeighborY="7066">
        <dgm:presLayoutVars>
          <dgm:chPref val="3"/>
        </dgm:presLayoutVars>
      </dgm:prSet>
      <dgm:spPr/>
    </dgm:pt>
    <dgm:pt modelId="{2D922A42-AA39-412C-990F-F42ED773FB79}" type="pres">
      <dgm:prSet presAssocID="{0C5A5EAF-DCBA-454D-856D-C2B19C1219CA}" presName="rootConnector" presStyleLbl="node4" presStyleIdx="7" presStyleCnt="10"/>
      <dgm:spPr/>
    </dgm:pt>
    <dgm:pt modelId="{57BD1E2F-C79E-4D2E-B853-F886EBFD8207}" type="pres">
      <dgm:prSet presAssocID="{0C5A5EAF-DCBA-454D-856D-C2B19C1219CA}" presName="hierChild4" presStyleCnt="0"/>
      <dgm:spPr/>
    </dgm:pt>
    <dgm:pt modelId="{11EE4793-9932-4BFA-851D-DA8DA82682C0}" type="pres">
      <dgm:prSet presAssocID="{0C5A5EAF-DCBA-454D-856D-C2B19C1219CA}" presName="hierChild5" presStyleCnt="0"/>
      <dgm:spPr/>
    </dgm:pt>
    <dgm:pt modelId="{D829BA00-1389-4995-B83D-159464E025C0}" type="pres">
      <dgm:prSet presAssocID="{DEB5C050-BDDF-49A3-9927-C7D1473975BF}" presName="Name37" presStyleLbl="parChTrans1D4" presStyleIdx="8" presStyleCnt="10"/>
      <dgm:spPr/>
    </dgm:pt>
    <dgm:pt modelId="{E84D2998-5D1B-4E24-AF4D-F8B95223080D}" type="pres">
      <dgm:prSet presAssocID="{C9B29328-1BA0-41A3-BF94-CBF7843B75AF}" presName="hierRoot2" presStyleCnt="0">
        <dgm:presLayoutVars>
          <dgm:hierBranch val="init"/>
        </dgm:presLayoutVars>
      </dgm:prSet>
      <dgm:spPr/>
    </dgm:pt>
    <dgm:pt modelId="{E514FC2C-B5F8-43A1-A4DD-165660635FB0}" type="pres">
      <dgm:prSet presAssocID="{C9B29328-1BA0-41A3-BF94-CBF7843B75AF}" presName="rootComposite" presStyleCnt="0"/>
      <dgm:spPr/>
    </dgm:pt>
    <dgm:pt modelId="{5D302132-B6B6-4CA4-8BD3-F66691B55A53}" type="pres">
      <dgm:prSet presAssocID="{C9B29328-1BA0-41A3-BF94-CBF7843B75AF}" presName="rootText" presStyleLbl="node4" presStyleIdx="8" presStyleCnt="10" custScaleX="174684" custScaleY="55995" custLinFactNeighborX="1178" custLinFactNeighborY="9421">
        <dgm:presLayoutVars>
          <dgm:chPref val="3"/>
        </dgm:presLayoutVars>
      </dgm:prSet>
      <dgm:spPr/>
    </dgm:pt>
    <dgm:pt modelId="{45EDA672-C5B3-42A5-9353-9588AB43A4A1}" type="pres">
      <dgm:prSet presAssocID="{C9B29328-1BA0-41A3-BF94-CBF7843B75AF}" presName="rootConnector" presStyleLbl="node4" presStyleIdx="8" presStyleCnt="10"/>
      <dgm:spPr/>
    </dgm:pt>
    <dgm:pt modelId="{FC01EE70-664F-4BCF-B9B7-3B1A53E01409}" type="pres">
      <dgm:prSet presAssocID="{C9B29328-1BA0-41A3-BF94-CBF7843B75AF}" presName="hierChild4" presStyleCnt="0"/>
      <dgm:spPr/>
    </dgm:pt>
    <dgm:pt modelId="{4470217D-D733-4526-A093-B09D03487EA0}" type="pres">
      <dgm:prSet presAssocID="{C9B29328-1BA0-41A3-BF94-CBF7843B75AF}" presName="hierChild5" presStyleCnt="0"/>
      <dgm:spPr/>
    </dgm:pt>
    <dgm:pt modelId="{7D332897-9DD6-45BC-903D-E141C6A2DA74}" type="pres">
      <dgm:prSet presAssocID="{B1C2CC24-B59F-4430-97FC-6BAEC8DAACB8}" presName="hierChild5" presStyleCnt="0"/>
      <dgm:spPr/>
    </dgm:pt>
    <dgm:pt modelId="{555E4C0E-9B77-4C07-85BD-15573C665A08}" type="pres">
      <dgm:prSet presAssocID="{E9339BB1-18F4-4531-9CD8-6533A773544E}" presName="hierChild5" presStyleCnt="0"/>
      <dgm:spPr/>
    </dgm:pt>
    <dgm:pt modelId="{F6A436E6-4101-4F9F-88D0-6470A4932649}" type="pres">
      <dgm:prSet presAssocID="{80DAF603-0B78-4B22-B02D-20424FB1FDBD}" presName="Name35" presStyleLbl="parChTrans1D4" presStyleIdx="9" presStyleCnt="10"/>
      <dgm:spPr/>
    </dgm:pt>
    <dgm:pt modelId="{B18F6C29-F037-44EE-9AAD-9ACC62EB5C38}" type="pres">
      <dgm:prSet presAssocID="{D19C6CBD-A7A4-48AB-BEFD-727A2F707633}" presName="hierRoot2" presStyleCnt="0">
        <dgm:presLayoutVars>
          <dgm:hierBranch val="init"/>
        </dgm:presLayoutVars>
      </dgm:prSet>
      <dgm:spPr/>
    </dgm:pt>
    <dgm:pt modelId="{52998F11-45F8-4D4C-9341-EB1CD77842D2}" type="pres">
      <dgm:prSet presAssocID="{D19C6CBD-A7A4-48AB-BEFD-727A2F707633}" presName="rootComposite" presStyleCnt="0"/>
      <dgm:spPr/>
    </dgm:pt>
    <dgm:pt modelId="{22531A0D-1AEA-40B5-9B7D-94C0ABCA94FE}" type="pres">
      <dgm:prSet presAssocID="{D19C6CBD-A7A4-48AB-BEFD-727A2F707633}" presName="rootText" presStyleLbl="node4" presStyleIdx="9" presStyleCnt="10" custScaleX="129567" custScaleY="64683">
        <dgm:presLayoutVars>
          <dgm:chPref val="3"/>
        </dgm:presLayoutVars>
      </dgm:prSet>
      <dgm:spPr/>
    </dgm:pt>
    <dgm:pt modelId="{F3C72E15-DAED-4902-915B-F8883C3AB725}" type="pres">
      <dgm:prSet presAssocID="{D19C6CBD-A7A4-48AB-BEFD-727A2F707633}" presName="rootConnector" presStyleLbl="node4" presStyleIdx="9" presStyleCnt="10"/>
      <dgm:spPr/>
    </dgm:pt>
    <dgm:pt modelId="{BB234102-D593-4D5B-A80C-827AF3DE0B50}" type="pres">
      <dgm:prSet presAssocID="{D19C6CBD-A7A4-48AB-BEFD-727A2F707633}" presName="hierChild4" presStyleCnt="0"/>
      <dgm:spPr/>
    </dgm:pt>
    <dgm:pt modelId="{D86B340C-03AD-4156-A483-0C4F115CE13B}" type="pres">
      <dgm:prSet presAssocID="{D19C6CBD-A7A4-48AB-BEFD-727A2F707633}" presName="hierChild5" presStyleCnt="0"/>
      <dgm:spPr/>
    </dgm:pt>
    <dgm:pt modelId="{529CBE17-E31D-4D16-A57E-95BFDA41DFC6}" type="pres">
      <dgm:prSet presAssocID="{65462E4A-2779-4BC7-AA6C-7857DDE3D226}" presName="hierChild5" presStyleCnt="0"/>
      <dgm:spPr/>
    </dgm:pt>
    <dgm:pt modelId="{E29CA2C3-2F0C-4591-984A-1FBEAA1BFC9C}" type="pres">
      <dgm:prSet presAssocID="{CC72E6A8-03AA-4D1D-931E-13E9E7B95B88}" presName="Name50" presStyleLbl="parChTrans1D3" presStyleIdx="1" presStyleCnt="2"/>
      <dgm:spPr/>
    </dgm:pt>
    <dgm:pt modelId="{BB9AA42F-D28E-437C-A977-3B644AF09C2C}" type="pres">
      <dgm:prSet presAssocID="{4C863A8C-A346-4E41-9BE4-712F7CECA5BD}" presName="hierRoot2" presStyleCnt="0">
        <dgm:presLayoutVars>
          <dgm:hierBranch val="init"/>
        </dgm:presLayoutVars>
      </dgm:prSet>
      <dgm:spPr/>
    </dgm:pt>
    <dgm:pt modelId="{4C85DFDE-D04B-4A99-9285-4F3E9B10BEBB}" type="pres">
      <dgm:prSet presAssocID="{4C863A8C-A346-4E41-9BE4-712F7CECA5BD}" presName="rootComposite" presStyleCnt="0"/>
      <dgm:spPr/>
    </dgm:pt>
    <dgm:pt modelId="{B5242F58-E05C-405D-AAC0-61361CCB4C9F}" type="pres">
      <dgm:prSet presAssocID="{4C863A8C-A346-4E41-9BE4-712F7CECA5BD}" presName="rootText" presStyleLbl="node3" presStyleIdx="1" presStyleCnt="2" custFlipHor="1" custScaleX="516815" custScaleY="64875">
        <dgm:presLayoutVars>
          <dgm:chPref val="3"/>
        </dgm:presLayoutVars>
      </dgm:prSet>
      <dgm:spPr/>
    </dgm:pt>
    <dgm:pt modelId="{FF2E4983-5F84-440E-821D-20C1180AAC59}" type="pres">
      <dgm:prSet presAssocID="{4C863A8C-A346-4E41-9BE4-712F7CECA5BD}" presName="rootConnector" presStyleLbl="node3" presStyleIdx="1" presStyleCnt="2"/>
      <dgm:spPr/>
    </dgm:pt>
    <dgm:pt modelId="{6341DD3E-48A4-4263-8949-3B05C389CF64}" type="pres">
      <dgm:prSet presAssocID="{4C863A8C-A346-4E41-9BE4-712F7CECA5BD}" presName="hierChild4" presStyleCnt="0"/>
      <dgm:spPr/>
    </dgm:pt>
    <dgm:pt modelId="{F6A4C1C7-8628-409A-BF41-6710F79C6533}" type="pres">
      <dgm:prSet presAssocID="{4C863A8C-A346-4E41-9BE4-712F7CECA5BD}" presName="hierChild5" presStyleCnt="0"/>
      <dgm:spPr/>
    </dgm:pt>
    <dgm:pt modelId="{6E234FC0-2049-43E4-B414-412C7BD3C38C}" type="pres">
      <dgm:prSet presAssocID="{217E964F-0817-45F0-A231-C077D5DE74E8}" presName="hierChild5" presStyleCnt="0"/>
      <dgm:spPr/>
    </dgm:pt>
    <dgm:pt modelId="{E11EC640-F3C7-4C42-81DC-DF7CF71F0ABD}" type="pres">
      <dgm:prSet presAssocID="{7CFEDF53-A1DA-489D-BEE7-5B601B393A9E}" presName="Name37" presStyleLbl="parChTrans1D2" presStyleIdx="1" presStyleCnt="3"/>
      <dgm:spPr/>
    </dgm:pt>
    <dgm:pt modelId="{0B387D40-9C74-496A-ACB8-9F0D2A47BC0D}" type="pres">
      <dgm:prSet presAssocID="{8360BA6B-DB9D-4307-B7D0-DAE87962980C}" presName="hierRoot2" presStyleCnt="0">
        <dgm:presLayoutVars>
          <dgm:hierBranch val="init"/>
        </dgm:presLayoutVars>
      </dgm:prSet>
      <dgm:spPr/>
    </dgm:pt>
    <dgm:pt modelId="{CAC91FB6-EA37-4A4A-91A0-4FEC60D009E5}" type="pres">
      <dgm:prSet presAssocID="{8360BA6B-DB9D-4307-B7D0-DAE87962980C}" presName="rootComposite" presStyleCnt="0"/>
      <dgm:spPr/>
    </dgm:pt>
    <dgm:pt modelId="{8645232A-4D42-441A-B5C5-035E80B4ECD9}" type="pres">
      <dgm:prSet presAssocID="{8360BA6B-DB9D-4307-B7D0-DAE87962980C}" presName="rootText" presStyleLbl="node2" presStyleIdx="1" presStyleCnt="3" custScaleX="111854" custScaleY="67544" custLinFactNeighborX="72909" custLinFactNeighborY="14555">
        <dgm:presLayoutVars>
          <dgm:chPref val="3"/>
        </dgm:presLayoutVars>
      </dgm:prSet>
      <dgm:spPr/>
    </dgm:pt>
    <dgm:pt modelId="{68F17229-DBF6-472D-BC19-70BB3F391980}" type="pres">
      <dgm:prSet presAssocID="{8360BA6B-DB9D-4307-B7D0-DAE87962980C}" presName="rootConnector" presStyleLbl="node2" presStyleIdx="1" presStyleCnt="3"/>
      <dgm:spPr/>
    </dgm:pt>
    <dgm:pt modelId="{E511D3C7-A3B7-44FB-A3C3-F3BA5D784F4D}" type="pres">
      <dgm:prSet presAssocID="{8360BA6B-DB9D-4307-B7D0-DAE87962980C}" presName="hierChild4" presStyleCnt="0"/>
      <dgm:spPr/>
    </dgm:pt>
    <dgm:pt modelId="{894D09B2-21C8-44DD-80EF-AE44A498F304}" type="pres">
      <dgm:prSet presAssocID="{8360BA6B-DB9D-4307-B7D0-DAE87962980C}" presName="hierChild5" presStyleCnt="0"/>
      <dgm:spPr/>
    </dgm:pt>
    <dgm:pt modelId="{BB96586B-9825-4BE4-BE9C-B5110950658D}" type="pres">
      <dgm:prSet presAssocID="{768F9F32-9A34-4DED-8938-A434CF49C8AF}" presName="Name37" presStyleLbl="parChTrans1D2" presStyleIdx="2" presStyleCnt="3"/>
      <dgm:spPr/>
    </dgm:pt>
    <dgm:pt modelId="{18432F0C-01FB-4769-AEA1-879D4440212D}" type="pres">
      <dgm:prSet presAssocID="{1DEF25E1-F786-4FA5-A412-D85E4104867F}" presName="hierRoot2" presStyleCnt="0">
        <dgm:presLayoutVars>
          <dgm:hierBranch val="init"/>
        </dgm:presLayoutVars>
      </dgm:prSet>
      <dgm:spPr/>
    </dgm:pt>
    <dgm:pt modelId="{2FF757DC-3734-40C0-B720-DE3B65E5F89D}" type="pres">
      <dgm:prSet presAssocID="{1DEF25E1-F786-4FA5-A412-D85E4104867F}" presName="rootComposite" presStyleCnt="0"/>
      <dgm:spPr/>
    </dgm:pt>
    <dgm:pt modelId="{F817044E-1420-4604-BD8A-28BAE5353D7E}" type="pres">
      <dgm:prSet presAssocID="{1DEF25E1-F786-4FA5-A412-D85E4104867F}" presName="rootText" presStyleLbl="node2" presStyleIdx="2" presStyleCnt="3" custScaleX="98660" custScaleY="70760" custLinFactX="36" custLinFactNeighborX="100000" custLinFactNeighborY="15434">
        <dgm:presLayoutVars>
          <dgm:chPref val="3"/>
        </dgm:presLayoutVars>
      </dgm:prSet>
      <dgm:spPr/>
    </dgm:pt>
    <dgm:pt modelId="{6C163B0F-F1F1-4FAD-863A-5E19A21F531B}" type="pres">
      <dgm:prSet presAssocID="{1DEF25E1-F786-4FA5-A412-D85E4104867F}" presName="rootConnector" presStyleLbl="node2" presStyleIdx="2" presStyleCnt="3"/>
      <dgm:spPr/>
    </dgm:pt>
    <dgm:pt modelId="{65D204E1-6524-4A7B-9876-400C9EB45C88}" type="pres">
      <dgm:prSet presAssocID="{1DEF25E1-F786-4FA5-A412-D85E4104867F}" presName="hierChild4" presStyleCnt="0"/>
      <dgm:spPr/>
    </dgm:pt>
    <dgm:pt modelId="{FE3F144E-7287-4249-B2B7-8C0B1C54532B}" type="pres">
      <dgm:prSet presAssocID="{1DEF25E1-F786-4FA5-A412-D85E4104867F}" presName="hierChild5" presStyleCnt="0"/>
      <dgm:spPr/>
    </dgm:pt>
    <dgm:pt modelId="{8E76F835-A315-4B09-81A5-92279DA78F1E}" type="pres">
      <dgm:prSet presAssocID="{E265DDE0-26C1-4B12-9795-23277DDC6348}" presName="hierChild3" presStyleCnt="0"/>
      <dgm:spPr/>
    </dgm:pt>
  </dgm:ptLst>
  <dgm:cxnLst>
    <dgm:cxn modelId="{BA6E5C01-2019-4023-BC06-2AA35D2A3A9F}" type="presOf" srcId="{DC9D14C3-FA84-4484-B97C-7FC655EAFAF8}" destId="{F3F21EC9-49F9-4501-A91D-A820D75E76FC}" srcOrd="1" destOrd="0" presId="urn:microsoft.com/office/officeart/2005/8/layout/orgChart1"/>
    <dgm:cxn modelId="{C5B57101-C930-46C8-ADD5-AF718ADE441F}" type="presOf" srcId="{1DEF25E1-F786-4FA5-A412-D85E4104867F}" destId="{6C163B0F-F1F1-4FAD-863A-5E19A21F531B}" srcOrd="1" destOrd="0" presId="urn:microsoft.com/office/officeart/2005/8/layout/orgChart1"/>
    <dgm:cxn modelId="{5DFB7302-E32F-4C2F-A422-BBF40E6A4AD8}" type="presOf" srcId="{C9B29328-1BA0-41A3-BF94-CBF7843B75AF}" destId="{45EDA672-C5B3-42A5-9353-9588AB43A4A1}" srcOrd="1" destOrd="0" presId="urn:microsoft.com/office/officeart/2005/8/layout/orgChart1"/>
    <dgm:cxn modelId="{95E64804-6744-44EA-84C5-53468DA20E3D}" type="presOf" srcId="{B1C2CC24-B59F-4430-97FC-6BAEC8DAACB8}" destId="{F1761CBB-6EE9-428B-AB29-116B462E8508}" srcOrd="0" destOrd="0" presId="urn:microsoft.com/office/officeart/2005/8/layout/orgChart1"/>
    <dgm:cxn modelId="{B4800C06-E7CD-4A53-BC96-4FCAFA4A8F48}" type="presOf" srcId="{55E6CFDC-0459-4076-A870-888594D5BE9F}" destId="{8674EC1A-245A-4562-9936-7945027DF1F1}" srcOrd="1" destOrd="0" presId="urn:microsoft.com/office/officeart/2005/8/layout/orgChart1"/>
    <dgm:cxn modelId="{CD585707-20C9-4E58-B24C-F3C480E62FCB}" srcId="{65462E4A-2779-4BC7-AA6C-7857DDE3D226}" destId="{E9339BB1-18F4-4531-9CD8-6533A773544E}" srcOrd="0" destOrd="0" parTransId="{DD766E54-44A0-44B0-BA20-55F00D7B008D}" sibTransId="{1B370D8E-55B3-4CAE-9C47-5F6E9C30DECA}"/>
    <dgm:cxn modelId="{F1D8F413-AC5F-43CD-9216-9C43614ACFF7}" type="presOf" srcId="{DEB5C050-BDDF-49A3-9927-C7D1473975BF}" destId="{D829BA00-1389-4995-B83D-159464E025C0}" srcOrd="0" destOrd="0" presId="urn:microsoft.com/office/officeart/2005/8/layout/orgChart1"/>
    <dgm:cxn modelId="{AB1EF716-034B-4E61-997D-08ABCB6D7AED}" type="presOf" srcId="{D19C6CBD-A7A4-48AB-BEFD-727A2F707633}" destId="{22531A0D-1AEA-40B5-9B7D-94C0ABCA94FE}" srcOrd="0" destOrd="0" presId="urn:microsoft.com/office/officeart/2005/8/layout/orgChart1"/>
    <dgm:cxn modelId="{3F65641D-2462-4448-99D4-79210DEB7F6B}" type="presOf" srcId="{E9339BB1-18F4-4531-9CD8-6533A773544E}" destId="{9FBB697C-C969-459E-BC5F-8C4EE69F96E3}" srcOrd="1" destOrd="0" presId="urn:microsoft.com/office/officeart/2005/8/layout/orgChart1"/>
    <dgm:cxn modelId="{FDC0A41F-FE41-4E07-8BB2-1BCECCF9E72E}" type="presOf" srcId="{54AFC580-FE10-46D2-84E3-7F8440A541AC}" destId="{CD96F1BD-7720-4927-801B-F9ECE0DB21B0}" srcOrd="0" destOrd="0" presId="urn:microsoft.com/office/officeart/2005/8/layout/orgChart1"/>
    <dgm:cxn modelId="{7D1D0731-B418-41F7-9C72-96D720150344}" type="presOf" srcId="{48800B15-EA66-4A5F-AFE7-39E1C72CE911}" destId="{A7861887-2D26-469C-B84F-0C812072CE08}" srcOrd="0" destOrd="0" presId="urn:microsoft.com/office/officeart/2005/8/layout/orgChart1"/>
    <dgm:cxn modelId="{6F434B35-1DEE-4B44-9BD2-D680D4E9EBCA}" srcId="{2FC094CF-44E9-4019-91DE-9667AF91F006}" destId="{E265DDE0-26C1-4B12-9795-23277DDC6348}" srcOrd="0" destOrd="0" parTransId="{F35EEB82-45D0-450D-9CA3-0D427084F3D4}" sibTransId="{7383EB41-848D-4D4F-8342-C31AF2DFF11F}"/>
    <dgm:cxn modelId="{FE7EE43C-980C-4EE0-860A-C79802F3D1F2}" type="presOf" srcId="{B1C2CC24-B59F-4430-97FC-6BAEC8DAACB8}" destId="{E105F42B-A1E9-4D90-8127-31B92A4AC00C}" srcOrd="1" destOrd="0" presId="urn:microsoft.com/office/officeart/2005/8/layout/orgChart1"/>
    <dgm:cxn modelId="{854E605E-C576-4CA9-BBEC-090FE06E8D9C}" type="presOf" srcId="{30C59C79-6BEC-40CE-8FB8-327F6DBB232F}" destId="{E04D0F7A-502A-454E-ACE1-851B99BBFD17}" srcOrd="0" destOrd="0" presId="urn:microsoft.com/office/officeart/2005/8/layout/orgChart1"/>
    <dgm:cxn modelId="{5E41D160-5D46-4815-A096-A38F6C34732E}" srcId="{E265DDE0-26C1-4B12-9795-23277DDC6348}" destId="{8360BA6B-DB9D-4307-B7D0-DAE87962980C}" srcOrd="1" destOrd="0" parTransId="{7CFEDF53-A1DA-489D-BEE7-5B601B393A9E}" sibTransId="{60D67ADF-C5E3-49F4-ADEF-0B8263123184}"/>
    <dgm:cxn modelId="{A79A2744-E457-4811-BF52-9969A1488311}" type="presOf" srcId="{55E6CFDC-0459-4076-A870-888594D5BE9F}" destId="{F37CB54E-3148-4A2F-A585-29FE51231A57}" srcOrd="0" destOrd="0" presId="urn:microsoft.com/office/officeart/2005/8/layout/orgChart1"/>
    <dgm:cxn modelId="{B2B19D68-D33C-4069-94E8-C8A5482AB5CD}" type="presOf" srcId="{DD766E54-44A0-44B0-BA20-55F00D7B008D}" destId="{4261692D-DF97-4CD0-9E13-AA5ECA1B17CB}" srcOrd="0" destOrd="0" presId="urn:microsoft.com/office/officeart/2005/8/layout/orgChart1"/>
    <dgm:cxn modelId="{49406E69-C386-4F70-80A9-035ED735B834}" type="presOf" srcId="{DC9D14C3-FA84-4484-B97C-7FC655EAFAF8}" destId="{D5227800-ADA3-4A05-87FC-C89600F55D8B}" srcOrd="0" destOrd="0" presId="urn:microsoft.com/office/officeart/2005/8/layout/orgChart1"/>
    <dgm:cxn modelId="{A128A769-565B-4C41-93EC-876ACC30A9B7}" type="presOf" srcId="{E9339BB1-18F4-4531-9CD8-6533A773544E}" destId="{F5D84C11-39CE-468D-81BE-CC2432751B54}" srcOrd="0" destOrd="0" presId="urn:microsoft.com/office/officeart/2005/8/layout/orgChart1"/>
    <dgm:cxn modelId="{D41E226A-97E3-4223-841D-D0625673063A}" srcId="{217E964F-0817-45F0-A231-C077D5DE74E8}" destId="{65462E4A-2779-4BC7-AA6C-7857DDE3D226}" srcOrd="0" destOrd="0" parTransId="{27EA8F93-AB9D-4581-9D4A-8C0BC8C49773}" sibTransId="{27CB9605-B1F6-4F28-9BF4-81B388BBB427}"/>
    <dgm:cxn modelId="{751AB24A-7880-47C7-8CD3-368BB6EA5AE5}" type="presOf" srcId="{768F9F32-9A34-4DED-8938-A434CF49C8AF}" destId="{BB96586B-9825-4BE4-BE9C-B5110950658D}" srcOrd="0" destOrd="0" presId="urn:microsoft.com/office/officeart/2005/8/layout/orgChart1"/>
    <dgm:cxn modelId="{D582DB4A-A7F5-4579-B03E-C50FF4D3FAB4}" type="presOf" srcId="{6E1F2D46-95B5-429C-BF39-461DC1365BC0}" destId="{D92B7CF3-3DA3-4F45-A654-2CC9608DD1A5}" srcOrd="0" destOrd="0" presId="urn:microsoft.com/office/officeart/2005/8/layout/orgChart1"/>
    <dgm:cxn modelId="{A6739C6B-A1C2-48CD-AF07-6A6CAF1334C8}" type="presOf" srcId="{7CFEDF53-A1DA-489D-BEE7-5B601B393A9E}" destId="{E11EC640-F3C7-4C42-81DC-DF7CF71F0ABD}" srcOrd="0" destOrd="0" presId="urn:microsoft.com/office/officeart/2005/8/layout/orgChart1"/>
    <dgm:cxn modelId="{8900696D-38B8-4B83-9B6E-D056278D8F6C}" srcId="{B1C2CC24-B59F-4430-97FC-6BAEC8DAACB8}" destId="{0C5A5EAF-DCBA-454D-856D-C2B19C1219CA}" srcOrd="1" destOrd="0" parTransId="{45EC1BBA-9DD6-4CFE-8821-9B2A3E7442A4}" sibTransId="{D9B1DE63-B0DF-4229-AEAC-626A1DB5930B}"/>
    <dgm:cxn modelId="{7DA4B36D-8249-48CD-8C60-28F3E6E5513B}" srcId="{B1C2CC24-B59F-4430-97FC-6BAEC8DAACB8}" destId="{58CE90BE-5C52-45F5-9AB8-159BEB003646}" srcOrd="0" destOrd="0" parTransId="{48800B15-EA66-4A5F-AFE7-39E1C72CE911}" sibTransId="{32FEF1B0-390B-4506-9CEC-2E421289234A}"/>
    <dgm:cxn modelId="{C9D3C44E-EDAC-4DA1-BB65-E4650F4E1655}" type="presOf" srcId="{CE8DE235-4142-4FD1-8C49-4950E26AC867}" destId="{2B3C632C-F59A-4D6F-81D5-C4C81C5179E3}" srcOrd="0" destOrd="0" presId="urn:microsoft.com/office/officeart/2005/8/layout/orgChart1"/>
    <dgm:cxn modelId="{2A10F872-C2B7-45AF-A87D-06839EBDEE8C}" srcId="{B1C2CC24-B59F-4430-97FC-6BAEC8DAACB8}" destId="{C9B29328-1BA0-41A3-BF94-CBF7843B75AF}" srcOrd="2" destOrd="0" parTransId="{DEB5C050-BDDF-49A3-9927-C7D1473975BF}" sibTransId="{0B7A2D1D-5ABF-4288-9207-6D495CA5D8C1}"/>
    <dgm:cxn modelId="{0A2B3573-094F-44DE-8A44-4F2E3C3F8301}" type="presOf" srcId="{58CE90BE-5C52-45F5-9AB8-159BEB003646}" destId="{F91A48A3-52B2-4830-A06D-528BC7163594}" srcOrd="0" destOrd="0" presId="urn:microsoft.com/office/officeart/2005/8/layout/orgChart1"/>
    <dgm:cxn modelId="{9CB12157-D74D-4717-B5C0-4A48EC789BB5}" type="presOf" srcId="{CC72E6A8-03AA-4D1D-931E-13E9E7B95B88}" destId="{E29CA2C3-2F0C-4591-984A-1FBEAA1BFC9C}" srcOrd="0" destOrd="0" presId="urn:microsoft.com/office/officeart/2005/8/layout/orgChart1"/>
    <dgm:cxn modelId="{AF66F758-7F78-4E9C-9C90-74AC8790E3A0}" srcId="{54AFC580-FE10-46D2-84E3-7F8440A541AC}" destId="{25E1888A-7A3C-4ADD-B238-2C517A1541B5}" srcOrd="0" destOrd="0" parTransId="{08016959-808D-4F24-8257-854EA527E4A6}" sibTransId="{2166A4FE-FB1E-460B-B667-530F51212C3A}"/>
    <dgm:cxn modelId="{157F857D-AC91-4086-AB1C-2F156FFD2EF5}" srcId="{E9339BB1-18F4-4531-9CD8-6533A773544E}" destId="{54AFC580-FE10-46D2-84E3-7F8440A541AC}" srcOrd="0" destOrd="0" parTransId="{30C59C79-6BEC-40CE-8FB8-327F6DBB232F}" sibTransId="{6FE359C7-F592-4245-AE14-2437A907D1D4}"/>
    <dgm:cxn modelId="{4911C681-B4E2-4F70-A777-6AC42A48DE60}" srcId="{54AFC580-FE10-46D2-84E3-7F8440A541AC}" destId="{DC9D14C3-FA84-4484-B97C-7FC655EAFAF8}" srcOrd="1" destOrd="0" parTransId="{2864E985-8321-484A-B8DC-31F9E6297397}" sibTransId="{E4D61D17-6A4B-406C-9623-07FBD47ED63F}"/>
    <dgm:cxn modelId="{BEB75083-4CD2-49AA-8564-C9A72EBBAC0F}" type="presOf" srcId="{1DEF25E1-F786-4FA5-A412-D85E4104867F}" destId="{F817044E-1420-4604-BD8A-28BAE5353D7E}" srcOrd="0" destOrd="0" presId="urn:microsoft.com/office/officeart/2005/8/layout/orgChart1"/>
    <dgm:cxn modelId="{BF0FC683-EC26-4BB8-BDCA-C642B3D2DFED}" srcId="{E265DDE0-26C1-4B12-9795-23277DDC6348}" destId="{217E964F-0817-45F0-A231-C077D5DE74E8}" srcOrd="0" destOrd="0" parTransId="{BED02177-1408-44F8-AA34-FDAE21AC337F}" sibTransId="{9EC3FAFD-FAF0-46D2-A524-5C5F9F299EB9}"/>
    <dgm:cxn modelId="{E6DB6C97-FB6C-441F-9D3B-C4CC7ABFFA01}" type="presOf" srcId="{D19C6CBD-A7A4-48AB-BEFD-727A2F707633}" destId="{F3C72E15-DAED-4902-915B-F8883C3AB725}" srcOrd="1" destOrd="0" presId="urn:microsoft.com/office/officeart/2005/8/layout/orgChart1"/>
    <dgm:cxn modelId="{773DAF98-82DD-4123-8EF3-6C2C7CB42F73}" type="presOf" srcId="{BED02177-1408-44F8-AA34-FDAE21AC337F}" destId="{2DA29FCB-39EC-40F4-8478-EAD4D07B56CF}" srcOrd="0" destOrd="0" presId="urn:microsoft.com/office/officeart/2005/8/layout/orgChart1"/>
    <dgm:cxn modelId="{E1588E99-BD9F-499B-AB17-AF7F3DF1785D}" type="presOf" srcId="{8360BA6B-DB9D-4307-B7D0-DAE87962980C}" destId="{68F17229-DBF6-472D-BC19-70BB3F391980}" srcOrd="1" destOrd="0" presId="urn:microsoft.com/office/officeart/2005/8/layout/orgChart1"/>
    <dgm:cxn modelId="{5148549E-3BD4-4C2C-AF7B-66EC9097B4F8}" srcId="{54AFC580-FE10-46D2-84E3-7F8440A541AC}" destId="{55E6CFDC-0459-4076-A870-888594D5BE9F}" srcOrd="2" destOrd="0" parTransId="{6E1F2D46-95B5-429C-BF39-461DC1365BC0}" sibTransId="{EA5D6018-CA02-43FE-B6A1-FBFD04FB602C}"/>
    <dgm:cxn modelId="{BD44B3A8-9BF8-474F-A88D-BAE2E9834E66}" type="presOf" srcId="{54AFC580-FE10-46D2-84E3-7F8440A541AC}" destId="{9366F0DB-EDE9-4163-A035-57E59278DA5D}" srcOrd="1" destOrd="0" presId="urn:microsoft.com/office/officeart/2005/8/layout/orgChart1"/>
    <dgm:cxn modelId="{06CBF6AE-291C-485B-B733-9131E21ED094}" type="presOf" srcId="{4C863A8C-A346-4E41-9BE4-712F7CECA5BD}" destId="{B5242F58-E05C-405D-AAC0-61361CCB4C9F}" srcOrd="0" destOrd="0" presId="urn:microsoft.com/office/officeart/2005/8/layout/orgChart1"/>
    <dgm:cxn modelId="{C8B7F3B2-6DDB-4DAF-9B25-BD3CAAC8726D}" type="presOf" srcId="{2864E985-8321-484A-B8DC-31F9E6297397}" destId="{6AFDAD8C-A191-4292-A42A-D69717F0F432}" srcOrd="0" destOrd="0" presId="urn:microsoft.com/office/officeart/2005/8/layout/orgChart1"/>
    <dgm:cxn modelId="{CCB6DAB3-7854-4DAD-9467-E11F980578BE}" srcId="{E265DDE0-26C1-4B12-9795-23277DDC6348}" destId="{1DEF25E1-F786-4FA5-A412-D85E4104867F}" srcOrd="2" destOrd="0" parTransId="{768F9F32-9A34-4DED-8938-A434CF49C8AF}" sibTransId="{4A68997B-2531-43C6-9836-F4F8FE0E57EA}"/>
    <dgm:cxn modelId="{B61F15B5-71C5-41A9-A5E6-F74052B01566}" srcId="{65462E4A-2779-4BC7-AA6C-7857DDE3D226}" destId="{D19C6CBD-A7A4-48AB-BEFD-727A2F707633}" srcOrd="1" destOrd="0" parTransId="{80DAF603-0B78-4B22-B02D-20424FB1FDBD}" sibTransId="{994980B0-C8BC-4AAF-803B-AA1710F5ED86}"/>
    <dgm:cxn modelId="{4F78D1B7-2860-4823-AF91-C3D686D57F78}" srcId="{E9339BB1-18F4-4531-9CD8-6533A773544E}" destId="{B1C2CC24-B59F-4430-97FC-6BAEC8DAACB8}" srcOrd="1" destOrd="0" parTransId="{CE8DE235-4142-4FD1-8C49-4950E26AC867}" sibTransId="{62060535-DD5E-4D6B-B522-AD5D8449F172}"/>
    <dgm:cxn modelId="{C54D0BB8-A68E-4735-9207-FDC29DFBBCA2}" type="presOf" srcId="{27EA8F93-AB9D-4581-9D4A-8C0BC8C49773}" destId="{5E6961AB-AB08-4A02-AA96-5666D6FD7922}" srcOrd="0" destOrd="0" presId="urn:microsoft.com/office/officeart/2005/8/layout/orgChart1"/>
    <dgm:cxn modelId="{D1EA1BBB-68F4-43D3-8790-1C3C2074998E}" type="presOf" srcId="{8360BA6B-DB9D-4307-B7D0-DAE87962980C}" destId="{8645232A-4D42-441A-B5C5-035E80B4ECD9}" srcOrd="0" destOrd="0" presId="urn:microsoft.com/office/officeart/2005/8/layout/orgChart1"/>
    <dgm:cxn modelId="{6DFBA3BD-D385-4F34-9F3C-3566F5EC2E34}" type="presOf" srcId="{2FC094CF-44E9-4019-91DE-9667AF91F006}" destId="{C3E01C05-4E48-4D19-83B1-05D8293A65D3}" srcOrd="0" destOrd="0" presId="urn:microsoft.com/office/officeart/2005/8/layout/orgChart1"/>
    <dgm:cxn modelId="{A36426BE-9354-4BD1-B14B-141B47522164}" type="presOf" srcId="{217E964F-0817-45F0-A231-C077D5DE74E8}" destId="{9F39BF88-C0C9-4C92-8078-6B84BC392BEB}" srcOrd="0" destOrd="0" presId="urn:microsoft.com/office/officeart/2005/8/layout/orgChart1"/>
    <dgm:cxn modelId="{4C8069C5-6DF9-41CA-99A4-04A7B9F77BD8}" type="presOf" srcId="{C9B29328-1BA0-41A3-BF94-CBF7843B75AF}" destId="{5D302132-B6B6-4CA4-8BD3-F66691B55A53}" srcOrd="0" destOrd="0" presId="urn:microsoft.com/office/officeart/2005/8/layout/orgChart1"/>
    <dgm:cxn modelId="{9315A4CA-1D6B-4E46-A71A-B0B6E398106F}" type="presOf" srcId="{E265DDE0-26C1-4B12-9795-23277DDC6348}" destId="{7AD7FA32-2E06-4B33-9F55-4C62BA8D1E9F}" srcOrd="1" destOrd="0" presId="urn:microsoft.com/office/officeart/2005/8/layout/orgChart1"/>
    <dgm:cxn modelId="{14E520CE-AD77-456D-BBF5-FACEC3A94B75}" type="presOf" srcId="{E265DDE0-26C1-4B12-9795-23277DDC6348}" destId="{D29A9EBC-A623-43FA-9421-8ACC04EB4D5B}" srcOrd="0" destOrd="0" presId="urn:microsoft.com/office/officeart/2005/8/layout/orgChart1"/>
    <dgm:cxn modelId="{DB4146CE-29C4-4B7A-9FC6-F895D66FF97A}" type="presOf" srcId="{217E964F-0817-45F0-A231-C077D5DE74E8}" destId="{42365110-8FF7-4B31-A6D0-8B8379A7FC99}" srcOrd="1" destOrd="0" presId="urn:microsoft.com/office/officeart/2005/8/layout/orgChart1"/>
    <dgm:cxn modelId="{2FFA40D3-B502-42B7-966F-C1C592F31FE4}" srcId="{217E964F-0817-45F0-A231-C077D5DE74E8}" destId="{4C863A8C-A346-4E41-9BE4-712F7CECA5BD}" srcOrd="1" destOrd="0" parTransId="{CC72E6A8-03AA-4D1D-931E-13E9E7B95B88}" sibTransId="{3B3C97E0-15DB-455A-9CE3-C71034558105}"/>
    <dgm:cxn modelId="{521B52D4-5912-4873-A211-3B34CF40C108}" type="presOf" srcId="{45EC1BBA-9DD6-4CFE-8821-9B2A3E7442A4}" destId="{325AF5FE-09A2-4A15-9E43-495EAD80ABD8}" srcOrd="0" destOrd="0" presId="urn:microsoft.com/office/officeart/2005/8/layout/orgChart1"/>
    <dgm:cxn modelId="{FE141CD5-A3B3-4557-A48D-4E9B9362D994}" type="presOf" srcId="{0C5A5EAF-DCBA-454D-856D-C2B19C1219CA}" destId="{2D922A42-AA39-412C-990F-F42ED773FB79}" srcOrd="1" destOrd="0" presId="urn:microsoft.com/office/officeart/2005/8/layout/orgChart1"/>
    <dgm:cxn modelId="{3D0B8CD5-DA1F-42B0-8042-F822A35CB4BC}" type="presOf" srcId="{25E1888A-7A3C-4ADD-B238-2C517A1541B5}" destId="{A04D6401-E068-4ED5-A714-E618C3EF6B48}" srcOrd="0" destOrd="0" presId="urn:microsoft.com/office/officeart/2005/8/layout/orgChart1"/>
    <dgm:cxn modelId="{FBD30DE9-A01F-47AD-AE4F-0B55B7506B17}" type="presOf" srcId="{4C863A8C-A346-4E41-9BE4-712F7CECA5BD}" destId="{FF2E4983-5F84-440E-821D-20C1180AAC59}" srcOrd="1" destOrd="0" presId="urn:microsoft.com/office/officeart/2005/8/layout/orgChart1"/>
    <dgm:cxn modelId="{434D60EA-117B-413A-89C9-381240EE9271}" type="presOf" srcId="{80DAF603-0B78-4B22-B02D-20424FB1FDBD}" destId="{F6A436E6-4101-4F9F-88D0-6470A4932649}" srcOrd="0" destOrd="0" presId="urn:microsoft.com/office/officeart/2005/8/layout/orgChart1"/>
    <dgm:cxn modelId="{136399EB-CDA0-447E-9E34-F8F8444EFE7F}" type="presOf" srcId="{08016959-808D-4F24-8257-854EA527E4A6}" destId="{B971C2D5-294A-4676-AEF5-EBEACFC2F586}" srcOrd="0" destOrd="0" presId="urn:microsoft.com/office/officeart/2005/8/layout/orgChart1"/>
    <dgm:cxn modelId="{0A17C9ED-B61F-4BB5-B489-0D8C4E194004}" type="presOf" srcId="{0C5A5EAF-DCBA-454D-856D-C2B19C1219CA}" destId="{1104424D-D1A6-491C-8369-A3B01DBE293F}" srcOrd="0" destOrd="0" presId="urn:microsoft.com/office/officeart/2005/8/layout/orgChart1"/>
    <dgm:cxn modelId="{11E0A2F5-2B1D-4905-8245-4472BF085E66}" type="presOf" srcId="{65462E4A-2779-4BC7-AA6C-7857DDE3D226}" destId="{2E720DAE-BCB5-4DAD-AF50-41D2C5561F83}" srcOrd="0" destOrd="0" presId="urn:microsoft.com/office/officeart/2005/8/layout/orgChart1"/>
    <dgm:cxn modelId="{AB13ECF9-E74F-46EB-A6D1-A213CA729687}" type="presOf" srcId="{25E1888A-7A3C-4ADD-B238-2C517A1541B5}" destId="{386703EF-E4D4-463F-98BC-37D28CCB3DE9}" srcOrd="1" destOrd="0" presId="urn:microsoft.com/office/officeart/2005/8/layout/orgChart1"/>
    <dgm:cxn modelId="{BFF656FE-411F-4F0C-BB1B-FB3CC346AFA7}" type="presOf" srcId="{58CE90BE-5C52-45F5-9AB8-159BEB003646}" destId="{E380773C-FB60-44E1-88A3-226B9DB0C3E7}" srcOrd="1" destOrd="0" presId="urn:microsoft.com/office/officeart/2005/8/layout/orgChart1"/>
    <dgm:cxn modelId="{749C93FE-91A5-4805-ACFC-1AC2E293E4C4}" type="presOf" srcId="{65462E4A-2779-4BC7-AA6C-7857DDE3D226}" destId="{D3D3E419-7426-4689-AFAA-749F2D8021B1}" srcOrd="1" destOrd="0" presId="urn:microsoft.com/office/officeart/2005/8/layout/orgChart1"/>
    <dgm:cxn modelId="{43E8555B-F71F-4521-8F1A-B8E3EA0B3520}" type="presParOf" srcId="{C3E01C05-4E48-4D19-83B1-05D8293A65D3}" destId="{699A32C4-06F2-470C-8189-C8B94314A2D9}" srcOrd="0" destOrd="0" presId="urn:microsoft.com/office/officeart/2005/8/layout/orgChart1"/>
    <dgm:cxn modelId="{C71385C2-6B84-465A-808A-B6183F1AC960}" type="presParOf" srcId="{699A32C4-06F2-470C-8189-C8B94314A2D9}" destId="{705F2BAD-C822-4A69-A9F7-02FF42A0DD20}" srcOrd="0" destOrd="0" presId="urn:microsoft.com/office/officeart/2005/8/layout/orgChart1"/>
    <dgm:cxn modelId="{0A47B84D-5F34-4A1D-9169-EBD382C43FE1}" type="presParOf" srcId="{705F2BAD-C822-4A69-A9F7-02FF42A0DD20}" destId="{D29A9EBC-A623-43FA-9421-8ACC04EB4D5B}" srcOrd="0" destOrd="0" presId="urn:microsoft.com/office/officeart/2005/8/layout/orgChart1"/>
    <dgm:cxn modelId="{1A291111-D00F-4FB8-828D-516CE88C5F7E}" type="presParOf" srcId="{705F2BAD-C822-4A69-A9F7-02FF42A0DD20}" destId="{7AD7FA32-2E06-4B33-9F55-4C62BA8D1E9F}" srcOrd="1" destOrd="0" presId="urn:microsoft.com/office/officeart/2005/8/layout/orgChart1"/>
    <dgm:cxn modelId="{E59FF574-FBF8-43C6-A82F-83CE01CFF1F5}" type="presParOf" srcId="{699A32C4-06F2-470C-8189-C8B94314A2D9}" destId="{ACA46F8D-8604-49A1-B973-A050557BEFC4}" srcOrd="1" destOrd="0" presId="urn:microsoft.com/office/officeart/2005/8/layout/orgChart1"/>
    <dgm:cxn modelId="{53E24E50-211F-4276-8FB8-8FA22FC2D637}" type="presParOf" srcId="{ACA46F8D-8604-49A1-B973-A050557BEFC4}" destId="{2DA29FCB-39EC-40F4-8478-EAD4D07B56CF}" srcOrd="0" destOrd="0" presId="urn:microsoft.com/office/officeart/2005/8/layout/orgChart1"/>
    <dgm:cxn modelId="{992168A3-3D45-4FDA-BA56-F8A16764B620}" type="presParOf" srcId="{ACA46F8D-8604-49A1-B973-A050557BEFC4}" destId="{5B2A238C-35D3-4544-A4C9-3751CE5EA29E}" srcOrd="1" destOrd="0" presId="urn:microsoft.com/office/officeart/2005/8/layout/orgChart1"/>
    <dgm:cxn modelId="{AA55464F-ED42-4035-BDE4-3BF2D1DF2FB5}" type="presParOf" srcId="{5B2A238C-35D3-4544-A4C9-3751CE5EA29E}" destId="{AEF508C3-F39A-4167-96B8-3FC47F00E8BE}" srcOrd="0" destOrd="0" presId="urn:microsoft.com/office/officeart/2005/8/layout/orgChart1"/>
    <dgm:cxn modelId="{DAB74BE4-7EF5-4FB0-8400-7688D9977F29}" type="presParOf" srcId="{AEF508C3-F39A-4167-96B8-3FC47F00E8BE}" destId="{9F39BF88-C0C9-4C92-8078-6B84BC392BEB}" srcOrd="0" destOrd="0" presId="urn:microsoft.com/office/officeart/2005/8/layout/orgChart1"/>
    <dgm:cxn modelId="{DD6059EB-48A6-43D5-B732-7E9F906614B7}" type="presParOf" srcId="{AEF508C3-F39A-4167-96B8-3FC47F00E8BE}" destId="{42365110-8FF7-4B31-A6D0-8B8379A7FC99}" srcOrd="1" destOrd="0" presId="urn:microsoft.com/office/officeart/2005/8/layout/orgChart1"/>
    <dgm:cxn modelId="{DF96E246-2A22-4EB0-AB0D-5F661B98318F}" type="presParOf" srcId="{5B2A238C-35D3-4544-A4C9-3751CE5EA29E}" destId="{012A71DB-DDA2-48D7-A20B-412B9C93E6A4}" srcOrd="1" destOrd="0" presId="urn:microsoft.com/office/officeart/2005/8/layout/orgChart1"/>
    <dgm:cxn modelId="{EE4CAA85-9763-4D54-9E4C-21FFAE8DD278}" type="presParOf" srcId="{012A71DB-DDA2-48D7-A20B-412B9C93E6A4}" destId="{5E6961AB-AB08-4A02-AA96-5666D6FD7922}" srcOrd="0" destOrd="0" presId="urn:microsoft.com/office/officeart/2005/8/layout/orgChart1"/>
    <dgm:cxn modelId="{1C15714E-E0F6-48A3-9A8B-8E960FC19BE4}" type="presParOf" srcId="{012A71DB-DDA2-48D7-A20B-412B9C93E6A4}" destId="{D152D5BE-D8AF-478D-94E1-31D4D1467F29}" srcOrd="1" destOrd="0" presId="urn:microsoft.com/office/officeart/2005/8/layout/orgChart1"/>
    <dgm:cxn modelId="{AE040F82-F1FA-4924-BEBD-2DCA5ADFC18A}" type="presParOf" srcId="{D152D5BE-D8AF-478D-94E1-31D4D1467F29}" destId="{F95D19A1-7EC3-4155-8CD3-09F94718B193}" srcOrd="0" destOrd="0" presId="urn:microsoft.com/office/officeart/2005/8/layout/orgChart1"/>
    <dgm:cxn modelId="{4EC4F98B-8FDE-4F37-B1DF-704DFB13A883}" type="presParOf" srcId="{F95D19A1-7EC3-4155-8CD3-09F94718B193}" destId="{2E720DAE-BCB5-4DAD-AF50-41D2C5561F83}" srcOrd="0" destOrd="0" presId="urn:microsoft.com/office/officeart/2005/8/layout/orgChart1"/>
    <dgm:cxn modelId="{AB731FC9-94E4-4CCE-BE74-5861CBC4AD96}" type="presParOf" srcId="{F95D19A1-7EC3-4155-8CD3-09F94718B193}" destId="{D3D3E419-7426-4689-AFAA-749F2D8021B1}" srcOrd="1" destOrd="0" presId="urn:microsoft.com/office/officeart/2005/8/layout/orgChart1"/>
    <dgm:cxn modelId="{E3BA9833-013C-4186-A3A5-8832CC50F11A}" type="presParOf" srcId="{D152D5BE-D8AF-478D-94E1-31D4D1467F29}" destId="{56D77751-5F8E-4E5D-A4E8-A5DDAAC7B276}" srcOrd="1" destOrd="0" presId="urn:microsoft.com/office/officeart/2005/8/layout/orgChart1"/>
    <dgm:cxn modelId="{5879401D-D3EB-42FC-A1B4-8A1925E29F4C}" type="presParOf" srcId="{56D77751-5F8E-4E5D-A4E8-A5DDAAC7B276}" destId="{4261692D-DF97-4CD0-9E13-AA5ECA1B17CB}" srcOrd="0" destOrd="0" presId="urn:microsoft.com/office/officeart/2005/8/layout/orgChart1"/>
    <dgm:cxn modelId="{17EC5944-99E3-4192-BC79-004E330199AA}" type="presParOf" srcId="{56D77751-5F8E-4E5D-A4E8-A5DDAAC7B276}" destId="{EBC49DC1-CEBD-4E33-9F58-60FD623BB69B}" srcOrd="1" destOrd="0" presId="urn:microsoft.com/office/officeart/2005/8/layout/orgChart1"/>
    <dgm:cxn modelId="{E18FC718-A459-4752-BF15-9AD055085B77}" type="presParOf" srcId="{EBC49DC1-CEBD-4E33-9F58-60FD623BB69B}" destId="{E5EAFA5C-097F-4B6A-AB1E-AF04449F79F6}" srcOrd="0" destOrd="0" presId="urn:microsoft.com/office/officeart/2005/8/layout/orgChart1"/>
    <dgm:cxn modelId="{F8E4F952-699D-4ACD-B46D-BBD555EB418F}" type="presParOf" srcId="{E5EAFA5C-097F-4B6A-AB1E-AF04449F79F6}" destId="{F5D84C11-39CE-468D-81BE-CC2432751B54}" srcOrd="0" destOrd="0" presId="urn:microsoft.com/office/officeart/2005/8/layout/orgChart1"/>
    <dgm:cxn modelId="{9AC148DD-91F8-440A-98BA-CDFD3A9BEF97}" type="presParOf" srcId="{E5EAFA5C-097F-4B6A-AB1E-AF04449F79F6}" destId="{9FBB697C-C969-459E-BC5F-8C4EE69F96E3}" srcOrd="1" destOrd="0" presId="urn:microsoft.com/office/officeart/2005/8/layout/orgChart1"/>
    <dgm:cxn modelId="{7B05434C-5286-410A-80AB-996CB7A7BA14}" type="presParOf" srcId="{EBC49DC1-CEBD-4E33-9F58-60FD623BB69B}" destId="{6EC749C1-471D-46A0-A987-CAFBE67372E7}" srcOrd="1" destOrd="0" presId="urn:microsoft.com/office/officeart/2005/8/layout/orgChart1"/>
    <dgm:cxn modelId="{E08C66F5-8217-466F-B11C-FA42DA63CE50}" type="presParOf" srcId="{6EC749C1-471D-46A0-A987-CAFBE67372E7}" destId="{E04D0F7A-502A-454E-ACE1-851B99BBFD17}" srcOrd="0" destOrd="0" presId="urn:microsoft.com/office/officeart/2005/8/layout/orgChart1"/>
    <dgm:cxn modelId="{A8A32570-AFE6-410A-8071-7CCFEFE475CF}" type="presParOf" srcId="{6EC749C1-471D-46A0-A987-CAFBE67372E7}" destId="{E1ECB9DA-D91C-4FDA-B8BB-1E98B7A996DB}" srcOrd="1" destOrd="0" presId="urn:microsoft.com/office/officeart/2005/8/layout/orgChart1"/>
    <dgm:cxn modelId="{BB7F79B8-A48C-4C01-8D2B-9FCEB727BDF9}" type="presParOf" srcId="{E1ECB9DA-D91C-4FDA-B8BB-1E98B7A996DB}" destId="{E5387CC3-3C88-424F-A54B-E84F9CA709B2}" srcOrd="0" destOrd="0" presId="urn:microsoft.com/office/officeart/2005/8/layout/orgChart1"/>
    <dgm:cxn modelId="{23B9B75B-3991-4612-8F61-23976C38A0E6}" type="presParOf" srcId="{E5387CC3-3C88-424F-A54B-E84F9CA709B2}" destId="{CD96F1BD-7720-4927-801B-F9ECE0DB21B0}" srcOrd="0" destOrd="0" presId="urn:microsoft.com/office/officeart/2005/8/layout/orgChart1"/>
    <dgm:cxn modelId="{DF7CE1C2-30A4-499A-916C-BECB30632C8C}" type="presParOf" srcId="{E5387CC3-3C88-424F-A54B-E84F9CA709B2}" destId="{9366F0DB-EDE9-4163-A035-57E59278DA5D}" srcOrd="1" destOrd="0" presId="urn:microsoft.com/office/officeart/2005/8/layout/orgChart1"/>
    <dgm:cxn modelId="{031F16A1-2761-46BF-8A63-E695E44DF106}" type="presParOf" srcId="{E1ECB9DA-D91C-4FDA-B8BB-1E98B7A996DB}" destId="{CDC05BC5-7E96-40BA-AB17-EB704D7C5410}" srcOrd="1" destOrd="0" presId="urn:microsoft.com/office/officeart/2005/8/layout/orgChart1"/>
    <dgm:cxn modelId="{C32DA902-FF69-4707-A9AF-2E7243B2B4C2}" type="presParOf" srcId="{CDC05BC5-7E96-40BA-AB17-EB704D7C5410}" destId="{B971C2D5-294A-4676-AEF5-EBEACFC2F586}" srcOrd="0" destOrd="0" presId="urn:microsoft.com/office/officeart/2005/8/layout/orgChart1"/>
    <dgm:cxn modelId="{98A3B348-A0A0-4704-9DCD-17594AF86850}" type="presParOf" srcId="{CDC05BC5-7E96-40BA-AB17-EB704D7C5410}" destId="{0A6828B4-D83D-4DA4-8401-686FC5C32678}" srcOrd="1" destOrd="0" presId="urn:microsoft.com/office/officeart/2005/8/layout/orgChart1"/>
    <dgm:cxn modelId="{7C548158-3261-470C-ADA3-8190D2B250D6}" type="presParOf" srcId="{0A6828B4-D83D-4DA4-8401-686FC5C32678}" destId="{4D5E5DC3-08A2-44C0-84E9-DC14653D5E54}" srcOrd="0" destOrd="0" presId="urn:microsoft.com/office/officeart/2005/8/layout/orgChart1"/>
    <dgm:cxn modelId="{A005DD6C-343E-4D91-8334-FEA2581B1EB8}" type="presParOf" srcId="{4D5E5DC3-08A2-44C0-84E9-DC14653D5E54}" destId="{A04D6401-E068-4ED5-A714-E618C3EF6B48}" srcOrd="0" destOrd="0" presId="urn:microsoft.com/office/officeart/2005/8/layout/orgChart1"/>
    <dgm:cxn modelId="{2F6E7C97-29B8-45F2-BA9A-A45A4124881C}" type="presParOf" srcId="{4D5E5DC3-08A2-44C0-84E9-DC14653D5E54}" destId="{386703EF-E4D4-463F-98BC-37D28CCB3DE9}" srcOrd="1" destOrd="0" presId="urn:microsoft.com/office/officeart/2005/8/layout/orgChart1"/>
    <dgm:cxn modelId="{237C6A79-86D7-43B1-8CA1-DBAC66C657E0}" type="presParOf" srcId="{0A6828B4-D83D-4DA4-8401-686FC5C32678}" destId="{EE70ED1D-F658-4E6A-8C25-C06279FC7A4D}" srcOrd="1" destOrd="0" presId="urn:microsoft.com/office/officeart/2005/8/layout/orgChart1"/>
    <dgm:cxn modelId="{9BE968B0-CC70-41EF-BF40-0FB9C3108410}" type="presParOf" srcId="{0A6828B4-D83D-4DA4-8401-686FC5C32678}" destId="{9823D525-3D58-469D-9BC8-7A8F2C77FE58}" srcOrd="2" destOrd="0" presId="urn:microsoft.com/office/officeart/2005/8/layout/orgChart1"/>
    <dgm:cxn modelId="{B0F9EFCA-8CB5-4F70-80C9-A36207E57A9B}" type="presParOf" srcId="{CDC05BC5-7E96-40BA-AB17-EB704D7C5410}" destId="{6AFDAD8C-A191-4292-A42A-D69717F0F432}" srcOrd="2" destOrd="0" presId="urn:microsoft.com/office/officeart/2005/8/layout/orgChart1"/>
    <dgm:cxn modelId="{6CA709C1-E252-40E2-AEF4-A51BE3BE4B39}" type="presParOf" srcId="{CDC05BC5-7E96-40BA-AB17-EB704D7C5410}" destId="{9BD7005F-BF86-4C27-8480-12D64FD19D6B}" srcOrd="3" destOrd="0" presId="urn:microsoft.com/office/officeart/2005/8/layout/orgChart1"/>
    <dgm:cxn modelId="{EA0D05E1-8688-4D5D-84D5-A53243FD1CB3}" type="presParOf" srcId="{9BD7005F-BF86-4C27-8480-12D64FD19D6B}" destId="{F215EA37-3223-4C74-B2FA-8EF2C1A7C57E}" srcOrd="0" destOrd="0" presId="urn:microsoft.com/office/officeart/2005/8/layout/orgChart1"/>
    <dgm:cxn modelId="{98644A04-5D3D-4A87-A6E4-5180C898585A}" type="presParOf" srcId="{F215EA37-3223-4C74-B2FA-8EF2C1A7C57E}" destId="{D5227800-ADA3-4A05-87FC-C89600F55D8B}" srcOrd="0" destOrd="0" presId="urn:microsoft.com/office/officeart/2005/8/layout/orgChart1"/>
    <dgm:cxn modelId="{C1E70647-7B16-4704-BFC7-8661C9C595BC}" type="presParOf" srcId="{F215EA37-3223-4C74-B2FA-8EF2C1A7C57E}" destId="{F3F21EC9-49F9-4501-A91D-A820D75E76FC}" srcOrd="1" destOrd="0" presId="urn:microsoft.com/office/officeart/2005/8/layout/orgChart1"/>
    <dgm:cxn modelId="{35030F6E-80AB-4E0E-B819-07442451A526}" type="presParOf" srcId="{9BD7005F-BF86-4C27-8480-12D64FD19D6B}" destId="{541E046B-D5BC-4B35-866C-EA23151AF2AB}" srcOrd="1" destOrd="0" presId="urn:microsoft.com/office/officeart/2005/8/layout/orgChart1"/>
    <dgm:cxn modelId="{9F1A97C2-915E-44A1-B914-58C09240E23C}" type="presParOf" srcId="{9BD7005F-BF86-4C27-8480-12D64FD19D6B}" destId="{1794D0F2-D532-4B79-9291-BBA346564396}" srcOrd="2" destOrd="0" presId="urn:microsoft.com/office/officeart/2005/8/layout/orgChart1"/>
    <dgm:cxn modelId="{3ACDF249-5BD2-4A80-99D2-1412695C66FA}" type="presParOf" srcId="{CDC05BC5-7E96-40BA-AB17-EB704D7C5410}" destId="{D92B7CF3-3DA3-4F45-A654-2CC9608DD1A5}" srcOrd="4" destOrd="0" presId="urn:microsoft.com/office/officeart/2005/8/layout/orgChart1"/>
    <dgm:cxn modelId="{1F5C6692-8900-4726-A568-2549CBCFC2C4}" type="presParOf" srcId="{CDC05BC5-7E96-40BA-AB17-EB704D7C5410}" destId="{D1361887-CED0-4B45-A93D-56913DEBC6A1}" srcOrd="5" destOrd="0" presId="urn:microsoft.com/office/officeart/2005/8/layout/orgChart1"/>
    <dgm:cxn modelId="{7F861CEB-6F7C-40B9-8282-749D4EF18B97}" type="presParOf" srcId="{D1361887-CED0-4B45-A93D-56913DEBC6A1}" destId="{FA421196-93FE-43B0-A0BE-56E40639C891}" srcOrd="0" destOrd="0" presId="urn:microsoft.com/office/officeart/2005/8/layout/orgChart1"/>
    <dgm:cxn modelId="{03D205E0-A2F4-4DE9-85CF-EE7A86C1A808}" type="presParOf" srcId="{FA421196-93FE-43B0-A0BE-56E40639C891}" destId="{F37CB54E-3148-4A2F-A585-29FE51231A57}" srcOrd="0" destOrd="0" presId="urn:microsoft.com/office/officeart/2005/8/layout/orgChart1"/>
    <dgm:cxn modelId="{5F6DAA58-80B7-4C97-B8DC-63A01B1CE211}" type="presParOf" srcId="{FA421196-93FE-43B0-A0BE-56E40639C891}" destId="{8674EC1A-245A-4562-9936-7945027DF1F1}" srcOrd="1" destOrd="0" presId="urn:microsoft.com/office/officeart/2005/8/layout/orgChart1"/>
    <dgm:cxn modelId="{0621A225-D2A4-4445-8141-9111F35041CA}" type="presParOf" srcId="{D1361887-CED0-4B45-A93D-56913DEBC6A1}" destId="{04FF023A-11F9-4F0C-9172-06188F1BEABA}" srcOrd="1" destOrd="0" presId="urn:microsoft.com/office/officeart/2005/8/layout/orgChart1"/>
    <dgm:cxn modelId="{C9F53065-BFA5-4C40-A546-0910081F9327}" type="presParOf" srcId="{D1361887-CED0-4B45-A93D-56913DEBC6A1}" destId="{A1DB11F2-C694-4D9E-A5C4-05BCD78CD808}" srcOrd="2" destOrd="0" presId="urn:microsoft.com/office/officeart/2005/8/layout/orgChart1"/>
    <dgm:cxn modelId="{A6F20C35-7307-41A4-BA45-DF23E2F8732F}" type="presParOf" srcId="{E1ECB9DA-D91C-4FDA-B8BB-1E98B7A996DB}" destId="{794C3799-8FCB-456D-B4FB-D0B71DB735BF}" srcOrd="2" destOrd="0" presId="urn:microsoft.com/office/officeart/2005/8/layout/orgChart1"/>
    <dgm:cxn modelId="{5DC74D35-6D27-4453-95A5-FB3FF5E821E6}" type="presParOf" srcId="{6EC749C1-471D-46A0-A987-CAFBE67372E7}" destId="{2B3C632C-F59A-4D6F-81D5-C4C81C5179E3}" srcOrd="2" destOrd="0" presId="urn:microsoft.com/office/officeart/2005/8/layout/orgChart1"/>
    <dgm:cxn modelId="{28188EA0-FDBF-4EBF-9DDE-35A3185D866F}" type="presParOf" srcId="{6EC749C1-471D-46A0-A987-CAFBE67372E7}" destId="{4CCD9C44-1D9D-4813-81E6-9C6F2C4C4BF8}" srcOrd="3" destOrd="0" presId="urn:microsoft.com/office/officeart/2005/8/layout/orgChart1"/>
    <dgm:cxn modelId="{9AD5B3DD-3C0A-4027-BD6B-6C536090BCCA}" type="presParOf" srcId="{4CCD9C44-1D9D-4813-81E6-9C6F2C4C4BF8}" destId="{7A8B1476-3A3C-45C2-881E-7F01A44DFE39}" srcOrd="0" destOrd="0" presId="urn:microsoft.com/office/officeart/2005/8/layout/orgChart1"/>
    <dgm:cxn modelId="{47F480C8-26F8-450D-BA13-C6FDAC0DCDB7}" type="presParOf" srcId="{7A8B1476-3A3C-45C2-881E-7F01A44DFE39}" destId="{F1761CBB-6EE9-428B-AB29-116B462E8508}" srcOrd="0" destOrd="0" presId="urn:microsoft.com/office/officeart/2005/8/layout/orgChart1"/>
    <dgm:cxn modelId="{33AC1EA3-7557-4D47-8293-D7DD353319B7}" type="presParOf" srcId="{7A8B1476-3A3C-45C2-881E-7F01A44DFE39}" destId="{E105F42B-A1E9-4D90-8127-31B92A4AC00C}" srcOrd="1" destOrd="0" presId="urn:microsoft.com/office/officeart/2005/8/layout/orgChart1"/>
    <dgm:cxn modelId="{043A5E0A-2A2D-4D59-AB85-4A3EA33512CB}" type="presParOf" srcId="{4CCD9C44-1D9D-4813-81E6-9C6F2C4C4BF8}" destId="{5BD4DAF5-6513-460E-8621-13D2D78F0F85}" srcOrd="1" destOrd="0" presId="urn:microsoft.com/office/officeart/2005/8/layout/orgChart1"/>
    <dgm:cxn modelId="{2FEAFE90-6CD3-43D3-AFF5-B27EB2434A53}" type="presParOf" srcId="{5BD4DAF5-6513-460E-8621-13D2D78F0F85}" destId="{A7861887-2D26-469C-B84F-0C812072CE08}" srcOrd="0" destOrd="0" presId="urn:microsoft.com/office/officeart/2005/8/layout/orgChart1"/>
    <dgm:cxn modelId="{4EF0E627-7E44-48FE-8EE4-2BB6D8750636}" type="presParOf" srcId="{5BD4DAF5-6513-460E-8621-13D2D78F0F85}" destId="{A7DBD72E-094F-4A72-BE87-EBCE7FB596AB}" srcOrd="1" destOrd="0" presId="urn:microsoft.com/office/officeart/2005/8/layout/orgChart1"/>
    <dgm:cxn modelId="{9AF1BDFD-3038-4DD7-A364-48535CD7ED6B}" type="presParOf" srcId="{A7DBD72E-094F-4A72-BE87-EBCE7FB596AB}" destId="{E4FE68C6-55D7-473B-AD86-52E792090482}" srcOrd="0" destOrd="0" presId="urn:microsoft.com/office/officeart/2005/8/layout/orgChart1"/>
    <dgm:cxn modelId="{5C1B9A79-5B10-463F-B89B-FE90042C1240}" type="presParOf" srcId="{E4FE68C6-55D7-473B-AD86-52E792090482}" destId="{F91A48A3-52B2-4830-A06D-528BC7163594}" srcOrd="0" destOrd="0" presId="urn:microsoft.com/office/officeart/2005/8/layout/orgChart1"/>
    <dgm:cxn modelId="{2C92BCC4-FEBB-4B0F-996F-2F165D548071}" type="presParOf" srcId="{E4FE68C6-55D7-473B-AD86-52E792090482}" destId="{E380773C-FB60-44E1-88A3-226B9DB0C3E7}" srcOrd="1" destOrd="0" presId="urn:microsoft.com/office/officeart/2005/8/layout/orgChart1"/>
    <dgm:cxn modelId="{BE65BDDE-ACAF-462C-9438-6233FCE8EB15}" type="presParOf" srcId="{A7DBD72E-094F-4A72-BE87-EBCE7FB596AB}" destId="{2339E891-8CC8-404A-99CD-CD583759C19F}" srcOrd="1" destOrd="0" presId="urn:microsoft.com/office/officeart/2005/8/layout/orgChart1"/>
    <dgm:cxn modelId="{42D240A6-9952-49F1-9BAA-A6D686504C3B}" type="presParOf" srcId="{A7DBD72E-094F-4A72-BE87-EBCE7FB596AB}" destId="{C74873EA-E8D8-441A-9A41-627CD023EDA2}" srcOrd="2" destOrd="0" presId="urn:microsoft.com/office/officeart/2005/8/layout/orgChart1"/>
    <dgm:cxn modelId="{337A56BA-A5B6-486C-BE05-711E37C5C7C2}" type="presParOf" srcId="{5BD4DAF5-6513-460E-8621-13D2D78F0F85}" destId="{325AF5FE-09A2-4A15-9E43-495EAD80ABD8}" srcOrd="2" destOrd="0" presId="urn:microsoft.com/office/officeart/2005/8/layout/orgChart1"/>
    <dgm:cxn modelId="{F1F201DF-B4FC-4B8B-B5FA-53388811A7B4}" type="presParOf" srcId="{5BD4DAF5-6513-460E-8621-13D2D78F0F85}" destId="{B0DE1E5E-5EFD-45A4-ADF4-1D2D208AFE2B}" srcOrd="3" destOrd="0" presId="urn:microsoft.com/office/officeart/2005/8/layout/orgChart1"/>
    <dgm:cxn modelId="{554F4C11-683E-47C5-9D41-27794C89406A}" type="presParOf" srcId="{B0DE1E5E-5EFD-45A4-ADF4-1D2D208AFE2B}" destId="{58778A1A-9BDD-4757-A353-5EC0435177D3}" srcOrd="0" destOrd="0" presId="urn:microsoft.com/office/officeart/2005/8/layout/orgChart1"/>
    <dgm:cxn modelId="{3E380744-6958-4181-BA1B-E84B7850F56E}" type="presParOf" srcId="{58778A1A-9BDD-4757-A353-5EC0435177D3}" destId="{1104424D-D1A6-491C-8369-A3B01DBE293F}" srcOrd="0" destOrd="0" presId="urn:microsoft.com/office/officeart/2005/8/layout/orgChart1"/>
    <dgm:cxn modelId="{8F855EAD-7752-4ED4-B42A-6060DD43E093}" type="presParOf" srcId="{58778A1A-9BDD-4757-A353-5EC0435177D3}" destId="{2D922A42-AA39-412C-990F-F42ED773FB79}" srcOrd="1" destOrd="0" presId="urn:microsoft.com/office/officeart/2005/8/layout/orgChart1"/>
    <dgm:cxn modelId="{BCF537BF-02F2-4FFB-9FC6-D7D142A0D361}" type="presParOf" srcId="{B0DE1E5E-5EFD-45A4-ADF4-1D2D208AFE2B}" destId="{57BD1E2F-C79E-4D2E-B853-F886EBFD8207}" srcOrd="1" destOrd="0" presId="urn:microsoft.com/office/officeart/2005/8/layout/orgChart1"/>
    <dgm:cxn modelId="{AF973F86-2AD6-4BD2-966A-17D35338A197}" type="presParOf" srcId="{B0DE1E5E-5EFD-45A4-ADF4-1D2D208AFE2B}" destId="{11EE4793-9932-4BFA-851D-DA8DA82682C0}" srcOrd="2" destOrd="0" presId="urn:microsoft.com/office/officeart/2005/8/layout/orgChart1"/>
    <dgm:cxn modelId="{27FCC99B-DFEC-4C25-8A4E-F1FBB1DE7D45}" type="presParOf" srcId="{5BD4DAF5-6513-460E-8621-13D2D78F0F85}" destId="{D829BA00-1389-4995-B83D-159464E025C0}" srcOrd="4" destOrd="0" presId="urn:microsoft.com/office/officeart/2005/8/layout/orgChart1"/>
    <dgm:cxn modelId="{6411228A-34E7-4295-A8EC-6258F2820385}" type="presParOf" srcId="{5BD4DAF5-6513-460E-8621-13D2D78F0F85}" destId="{E84D2998-5D1B-4E24-AF4D-F8B95223080D}" srcOrd="5" destOrd="0" presId="urn:microsoft.com/office/officeart/2005/8/layout/orgChart1"/>
    <dgm:cxn modelId="{8CF05BAB-20EC-4658-BD70-EEBEC93AC070}" type="presParOf" srcId="{E84D2998-5D1B-4E24-AF4D-F8B95223080D}" destId="{E514FC2C-B5F8-43A1-A4DD-165660635FB0}" srcOrd="0" destOrd="0" presId="urn:microsoft.com/office/officeart/2005/8/layout/orgChart1"/>
    <dgm:cxn modelId="{8041BB8C-7E1F-4D19-ABDC-B6BF114CBE8C}" type="presParOf" srcId="{E514FC2C-B5F8-43A1-A4DD-165660635FB0}" destId="{5D302132-B6B6-4CA4-8BD3-F66691B55A53}" srcOrd="0" destOrd="0" presId="urn:microsoft.com/office/officeart/2005/8/layout/orgChart1"/>
    <dgm:cxn modelId="{0A2411D7-3F31-4B89-87A3-BB44A19BD765}" type="presParOf" srcId="{E514FC2C-B5F8-43A1-A4DD-165660635FB0}" destId="{45EDA672-C5B3-42A5-9353-9588AB43A4A1}" srcOrd="1" destOrd="0" presId="urn:microsoft.com/office/officeart/2005/8/layout/orgChart1"/>
    <dgm:cxn modelId="{56A341F3-23A1-4E63-A8D5-CBD0128569E7}" type="presParOf" srcId="{E84D2998-5D1B-4E24-AF4D-F8B95223080D}" destId="{FC01EE70-664F-4BCF-B9B7-3B1A53E01409}" srcOrd="1" destOrd="0" presId="urn:microsoft.com/office/officeart/2005/8/layout/orgChart1"/>
    <dgm:cxn modelId="{40E0BB49-8BB7-487A-8700-FF88913B1B01}" type="presParOf" srcId="{E84D2998-5D1B-4E24-AF4D-F8B95223080D}" destId="{4470217D-D733-4526-A093-B09D03487EA0}" srcOrd="2" destOrd="0" presId="urn:microsoft.com/office/officeart/2005/8/layout/orgChart1"/>
    <dgm:cxn modelId="{AD46E869-E6F2-4A97-AC51-3CB69E5475E1}" type="presParOf" srcId="{4CCD9C44-1D9D-4813-81E6-9C6F2C4C4BF8}" destId="{7D332897-9DD6-45BC-903D-E141C6A2DA74}" srcOrd="2" destOrd="0" presId="urn:microsoft.com/office/officeart/2005/8/layout/orgChart1"/>
    <dgm:cxn modelId="{DCC0530E-8343-49A3-BFCA-32EC78108D8D}" type="presParOf" srcId="{EBC49DC1-CEBD-4E33-9F58-60FD623BB69B}" destId="{555E4C0E-9B77-4C07-85BD-15573C665A08}" srcOrd="2" destOrd="0" presId="urn:microsoft.com/office/officeart/2005/8/layout/orgChart1"/>
    <dgm:cxn modelId="{05F70968-BA4F-4DED-B5C5-4A980EE750CC}" type="presParOf" srcId="{56D77751-5F8E-4E5D-A4E8-A5DDAAC7B276}" destId="{F6A436E6-4101-4F9F-88D0-6470A4932649}" srcOrd="2" destOrd="0" presId="urn:microsoft.com/office/officeart/2005/8/layout/orgChart1"/>
    <dgm:cxn modelId="{4A383E66-EE60-4009-B914-8DBF1DF0FF15}" type="presParOf" srcId="{56D77751-5F8E-4E5D-A4E8-A5DDAAC7B276}" destId="{B18F6C29-F037-44EE-9AAD-9ACC62EB5C38}" srcOrd="3" destOrd="0" presId="urn:microsoft.com/office/officeart/2005/8/layout/orgChart1"/>
    <dgm:cxn modelId="{80AB7B14-22AE-4916-92A5-E55E56A99BAA}" type="presParOf" srcId="{B18F6C29-F037-44EE-9AAD-9ACC62EB5C38}" destId="{52998F11-45F8-4D4C-9341-EB1CD77842D2}" srcOrd="0" destOrd="0" presId="urn:microsoft.com/office/officeart/2005/8/layout/orgChart1"/>
    <dgm:cxn modelId="{44270A4E-06AD-4D59-BB5D-2B06F58A5B0D}" type="presParOf" srcId="{52998F11-45F8-4D4C-9341-EB1CD77842D2}" destId="{22531A0D-1AEA-40B5-9B7D-94C0ABCA94FE}" srcOrd="0" destOrd="0" presId="urn:microsoft.com/office/officeart/2005/8/layout/orgChart1"/>
    <dgm:cxn modelId="{22285FAD-5B39-4CD0-A800-A61CDDB25623}" type="presParOf" srcId="{52998F11-45F8-4D4C-9341-EB1CD77842D2}" destId="{F3C72E15-DAED-4902-915B-F8883C3AB725}" srcOrd="1" destOrd="0" presId="urn:microsoft.com/office/officeart/2005/8/layout/orgChart1"/>
    <dgm:cxn modelId="{D31CF8B9-CBA8-4BF1-928C-4538D86AC0FA}" type="presParOf" srcId="{B18F6C29-F037-44EE-9AAD-9ACC62EB5C38}" destId="{BB234102-D593-4D5B-A80C-827AF3DE0B50}" srcOrd="1" destOrd="0" presId="urn:microsoft.com/office/officeart/2005/8/layout/orgChart1"/>
    <dgm:cxn modelId="{ACD35EDA-B1BC-49FC-96C0-832B95031EE1}" type="presParOf" srcId="{B18F6C29-F037-44EE-9AAD-9ACC62EB5C38}" destId="{D86B340C-03AD-4156-A483-0C4F115CE13B}" srcOrd="2" destOrd="0" presId="urn:microsoft.com/office/officeart/2005/8/layout/orgChart1"/>
    <dgm:cxn modelId="{C3D4B054-9B8D-4265-B26C-F2AAEF3CA6DA}" type="presParOf" srcId="{D152D5BE-D8AF-478D-94E1-31D4D1467F29}" destId="{529CBE17-E31D-4D16-A57E-95BFDA41DFC6}" srcOrd="2" destOrd="0" presId="urn:microsoft.com/office/officeart/2005/8/layout/orgChart1"/>
    <dgm:cxn modelId="{F5CB9B10-B6FB-4C7F-B6BE-AEEA8AFFBF59}" type="presParOf" srcId="{012A71DB-DDA2-48D7-A20B-412B9C93E6A4}" destId="{E29CA2C3-2F0C-4591-984A-1FBEAA1BFC9C}" srcOrd="2" destOrd="0" presId="urn:microsoft.com/office/officeart/2005/8/layout/orgChart1"/>
    <dgm:cxn modelId="{E440F6E4-E194-4A12-B7D3-8A074DF88E29}" type="presParOf" srcId="{012A71DB-DDA2-48D7-A20B-412B9C93E6A4}" destId="{BB9AA42F-D28E-437C-A977-3B644AF09C2C}" srcOrd="3" destOrd="0" presId="urn:microsoft.com/office/officeart/2005/8/layout/orgChart1"/>
    <dgm:cxn modelId="{782B8A40-5C13-4F3E-AD11-BB8A44B9E4C2}" type="presParOf" srcId="{BB9AA42F-D28E-437C-A977-3B644AF09C2C}" destId="{4C85DFDE-D04B-4A99-9285-4F3E9B10BEBB}" srcOrd="0" destOrd="0" presId="urn:microsoft.com/office/officeart/2005/8/layout/orgChart1"/>
    <dgm:cxn modelId="{FC16AAAA-D47E-40B5-87D7-03298BD708B6}" type="presParOf" srcId="{4C85DFDE-D04B-4A99-9285-4F3E9B10BEBB}" destId="{B5242F58-E05C-405D-AAC0-61361CCB4C9F}" srcOrd="0" destOrd="0" presId="urn:microsoft.com/office/officeart/2005/8/layout/orgChart1"/>
    <dgm:cxn modelId="{443FB606-FB41-4095-A0CF-F9C839E40C9B}" type="presParOf" srcId="{4C85DFDE-D04B-4A99-9285-4F3E9B10BEBB}" destId="{FF2E4983-5F84-440E-821D-20C1180AAC59}" srcOrd="1" destOrd="0" presId="urn:microsoft.com/office/officeart/2005/8/layout/orgChart1"/>
    <dgm:cxn modelId="{62258B24-F011-4D85-84D3-0B0516CF63D5}" type="presParOf" srcId="{BB9AA42F-D28E-437C-A977-3B644AF09C2C}" destId="{6341DD3E-48A4-4263-8949-3B05C389CF64}" srcOrd="1" destOrd="0" presId="urn:microsoft.com/office/officeart/2005/8/layout/orgChart1"/>
    <dgm:cxn modelId="{E5CBA0CE-9E07-4F6B-B1CB-E72C4FDDD9CC}" type="presParOf" srcId="{BB9AA42F-D28E-437C-A977-3B644AF09C2C}" destId="{F6A4C1C7-8628-409A-BF41-6710F79C6533}" srcOrd="2" destOrd="0" presId="urn:microsoft.com/office/officeart/2005/8/layout/orgChart1"/>
    <dgm:cxn modelId="{117EBBF2-74F3-49CD-89F8-2CC434FF4CC9}" type="presParOf" srcId="{5B2A238C-35D3-4544-A4C9-3751CE5EA29E}" destId="{6E234FC0-2049-43E4-B414-412C7BD3C38C}" srcOrd="2" destOrd="0" presId="urn:microsoft.com/office/officeart/2005/8/layout/orgChart1"/>
    <dgm:cxn modelId="{F372F038-B67D-4C77-822B-4E1B215D33FD}" type="presParOf" srcId="{ACA46F8D-8604-49A1-B973-A050557BEFC4}" destId="{E11EC640-F3C7-4C42-81DC-DF7CF71F0ABD}" srcOrd="2" destOrd="0" presId="urn:microsoft.com/office/officeart/2005/8/layout/orgChart1"/>
    <dgm:cxn modelId="{97BBD263-2C2F-4B01-AED7-240909A42461}" type="presParOf" srcId="{ACA46F8D-8604-49A1-B973-A050557BEFC4}" destId="{0B387D40-9C74-496A-ACB8-9F0D2A47BC0D}" srcOrd="3" destOrd="0" presId="urn:microsoft.com/office/officeart/2005/8/layout/orgChart1"/>
    <dgm:cxn modelId="{7A027F4D-DDB9-48D0-9391-ECB15760A6DC}" type="presParOf" srcId="{0B387D40-9C74-496A-ACB8-9F0D2A47BC0D}" destId="{CAC91FB6-EA37-4A4A-91A0-4FEC60D009E5}" srcOrd="0" destOrd="0" presId="urn:microsoft.com/office/officeart/2005/8/layout/orgChart1"/>
    <dgm:cxn modelId="{A236A302-4F4A-4D9D-9FEB-6207DFE6FDE1}" type="presParOf" srcId="{CAC91FB6-EA37-4A4A-91A0-4FEC60D009E5}" destId="{8645232A-4D42-441A-B5C5-035E80B4ECD9}" srcOrd="0" destOrd="0" presId="urn:microsoft.com/office/officeart/2005/8/layout/orgChart1"/>
    <dgm:cxn modelId="{37489ED5-2FA7-4C07-878A-9EC6997277FB}" type="presParOf" srcId="{CAC91FB6-EA37-4A4A-91A0-4FEC60D009E5}" destId="{68F17229-DBF6-472D-BC19-70BB3F391980}" srcOrd="1" destOrd="0" presId="urn:microsoft.com/office/officeart/2005/8/layout/orgChart1"/>
    <dgm:cxn modelId="{5442B8B9-2AC2-43E7-B52C-CC7EB3903803}" type="presParOf" srcId="{0B387D40-9C74-496A-ACB8-9F0D2A47BC0D}" destId="{E511D3C7-A3B7-44FB-A3C3-F3BA5D784F4D}" srcOrd="1" destOrd="0" presId="urn:microsoft.com/office/officeart/2005/8/layout/orgChart1"/>
    <dgm:cxn modelId="{C85CA7DC-F19C-42BD-A6E3-7B200733316C}" type="presParOf" srcId="{0B387D40-9C74-496A-ACB8-9F0D2A47BC0D}" destId="{894D09B2-21C8-44DD-80EF-AE44A498F304}" srcOrd="2" destOrd="0" presId="urn:microsoft.com/office/officeart/2005/8/layout/orgChart1"/>
    <dgm:cxn modelId="{631AAA17-2C52-4E58-898A-5108512749D5}" type="presParOf" srcId="{ACA46F8D-8604-49A1-B973-A050557BEFC4}" destId="{BB96586B-9825-4BE4-BE9C-B5110950658D}" srcOrd="4" destOrd="0" presId="urn:microsoft.com/office/officeart/2005/8/layout/orgChart1"/>
    <dgm:cxn modelId="{B2EFF094-F277-4A44-8A82-C91EF73034EF}" type="presParOf" srcId="{ACA46F8D-8604-49A1-B973-A050557BEFC4}" destId="{18432F0C-01FB-4769-AEA1-879D4440212D}" srcOrd="5" destOrd="0" presId="urn:microsoft.com/office/officeart/2005/8/layout/orgChart1"/>
    <dgm:cxn modelId="{FD12DB18-B104-4AC0-BC73-1445DE1CC9B1}" type="presParOf" srcId="{18432F0C-01FB-4769-AEA1-879D4440212D}" destId="{2FF757DC-3734-40C0-B720-DE3B65E5F89D}" srcOrd="0" destOrd="0" presId="urn:microsoft.com/office/officeart/2005/8/layout/orgChart1"/>
    <dgm:cxn modelId="{A741DD75-B576-4CB3-B113-FEC50C9D4D5C}" type="presParOf" srcId="{2FF757DC-3734-40C0-B720-DE3B65E5F89D}" destId="{F817044E-1420-4604-BD8A-28BAE5353D7E}" srcOrd="0" destOrd="0" presId="urn:microsoft.com/office/officeart/2005/8/layout/orgChart1"/>
    <dgm:cxn modelId="{519021DF-F6E4-46F8-B6AF-9D0474152E55}" type="presParOf" srcId="{2FF757DC-3734-40C0-B720-DE3B65E5F89D}" destId="{6C163B0F-F1F1-4FAD-863A-5E19A21F531B}" srcOrd="1" destOrd="0" presId="urn:microsoft.com/office/officeart/2005/8/layout/orgChart1"/>
    <dgm:cxn modelId="{D225DBA3-AD51-40DF-8251-E8A3F7B562B5}" type="presParOf" srcId="{18432F0C-01FB-4769-AEA1-879D4440212D}" destId="{65D204E1-6524-4A7B-9876-400C9EB45C88}" srcOrd="1" destOrd="0" presId="urn:microsoft.com/office/officeart/2005/8/layout/orgChart1"/>
    <dgm:cxn modelId="{A24E90A6-7F57-49A2-9CB8-883550C43C34}" type="presParOf" srcId="{18432F0C-01FB-4769-AEA1-879D4440212D}" destId="{FE3F144E-7287-4249-B2B7-8C0B1C54532B}" srcOrd="2" destOrd="0" presId="urn:microsoft.com/office/officeart/2005/8/layout/orgChart1"/>
    <dgm:cxn modelId="{03BB864D-694C-4D46-9EA5-751D4965F2E3}" type="presParOf" srcId="{699A32C4-06F2-470C-8189-C8B94314A2D9}" destId="{8E76F835-A315-4B09-81A5-92279DA78F1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544AE-D766-4C62-BD60-4A50EC71AE3D}">
      <dsp:nvSpPr>
        <dsp:cNvPr id="0" name=""/>
        <dsp:cNvSpPr/>
      </dsp:nvSpPr>
      <dsp:spPr>
        <a:xfrm>
          <a:off x="0" y="3086"/>
          <a:ext cx="7012370" cy="418183"/>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panose="02020603050405020304" pitchFamily="18" charset="0"/>
              <a:cs typeface="Times New Roman" panose="02020603050405020304" pitchFamily="18" charset="0"/>
            </a:rPr>
            <a:t>Aim and Objectives</a:t>
          </a:r>
          <a:endParaRPr lang="en-US" sz="2500" kern="1200" dirty="0">
            <a:latin typeface="Times New Roman" panose="02020603050405020304" pitchFamily="18" charset="0"/>
            <a:cs typeface="Times New Roman" panose="02020603050405020304" pitchFamily="18" charset="0"/>
          </a:endParaRPr>
        </a:p>
      </dsp:txBody>
      <dsp:txXfrm>
        <a:off x="20414" y="23500"/>
        <a:ext cx="6971542" cy="377355"/>
      </dsp:txXfrm>
    </dsp:sp>
    <dsp:sp modelId="{23CA1062-2B57-4ED9-AF68-291986595E87}">
      <dsp:nvSpPr>
        <dsp:cNvPr id="0" name=""/>
        <dsp:cNvSpPr/>
      </dsp:nvSpPr>
      <dsp:spPr>
        <a:xfrm>
          <a:off x="0" y="431564"/>
          <a:ext cx="7012370" cy="418183"/>
        </a:xfrm>
        <a:prstGeom prst="roundRect">
          <a:avLst/>
        </a:prstGeom>
        <a:gradFill rotWithShape="0">
          <a:gsLst>
            <a:gs pos="0">
              <a:schemeClr val="accent2">
                <a:hueOff val="-88270"/>
                <a:satOff val="422"/>
                <a:lumOff val="588"/>
                <a:alphaOff val="0"/>
                <a:tint val="98000"/>
                <a:lumMod val="110000"/>
              </a:schemeClr>
            </a:gs>
            <a:gs pos="84000">
              <a:schemeClr val="accent2">
                <a:hueOff val="-88270"/>
                <a:satOff val="422"/>
                <a:lumOff val="58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panose="02020603050405020304" pitchFamily="18" charset="0"/>
              <a:cs typeface="Times New Roman" panose="02020603050405020304" pitchFamily="18" charset="0"/>
            </a:rPr>
            <a:t>Background Information</a:t>
          </a:r>
          <a:endParaRPr lang="en-US" sz="2500" kern="1200" dirty="0">
            <a:latin typeface="Times New Roman" panose="02020603050405020304" pitchFamily="18" charset="0"/>
            <a:cs typeface="Times New Roman" panose="02020603050405020304" pitchFamily="18" charset="0"/>
          </a:endParaRPr>
        </a:p>
      </dsp:txBody>
      <dsp:txXfrm>
        <a:off x="20414" y="451978"/>
        <a:ext cx="6971542" cy="377355"/>
      </dsp:txXfrm>
    </dsp:sp>
    <dsp:sp modelId="{118D3DCF-11EB-4990-84F1-C9AE08F499B0}">
      <dsp:nvSpPr>
        <dsp:cNvPr id="0" name=""/>
        <dsp:cNvSpPr/>
      </dsp:nvSpPr>
      <dsp:spPr>
        <a:xfrm>
          <a:off x="0" y="860041"/>
          <a:ext cx="7012370" cy="418183"/>
        </a:xfrm>
        <a:prstGeom prst="roundRect">
          <a:avLst/>
        </a:prstGeom>
        <a:gradFill rotWithShape="0">
          <a:gsLst>
            <a:gs pos="0">
              <a:schemeClr val="accent2">
                <a:hueOff val="-176539"/>
                <a:satOff val="844"/>
                <a:lumOff val="1177"/>
                <a:alphaOff val="0"/>
                <a:tint val="98000"/>
                <a:lumMod val="110000"/>
              </a:schemeClr>
            </a:gs>
            <a:gs pos="84000">
              <a:schemeClr val="accent2">
                <a:hueOff val="-176539"/>
                <a:satOff val="844"/>
                <a:lumOff val="117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panose="02020603050405020304" pitchFamily="18" charset="0"/>
              <a:cs typeface="Times New Roman" panose="02020603050405020304" pitchFamily="18" charset="0"/>
            </a:rPr>
            <a:t>Interpretation of Video</a:t>
          </a:r>
          <a:endParaRPr lang="en-US" sz="2500" kern="1200" dirty="0">
            <a:latin typeface="Times New Roman" panose="02020603050405020304" pitchFamily="18" charset="0"/>
            <a:cs typeface="Times New Roman" panose="02020603050405020304" pitchFamily="18" charset="0"/>
          </a:endParaRPr>
        </a:p>
      </dsp:txBody>
      <dsp:txXfrm>
        <a:off x="20414" y="880455"/>
        <a:ext cx="6971542" cy="377355"/>
      </dsp:txXfrm>
    </dsp:sp>
    <dsp:sp modelId="{2521C893-38CA-4EF7-AF23-AC5E5CA60095}">
      <dsp:nvSpPr>
        <dsp:cNvPr id="0" name=""/>
        <dsp:cNvSpPr/>
      </dsp:nvSpPr>
      <dsp:spPr>
        <a:xfrm>
          <a:off x="0" y="1288519"/>
          <a:ext cx="7012370" cy="418183"/>
        </a:xfrm>
        <a:prstGeom prst="roundRect">
          <a:avLst/>
        </a:prstGeom>
        <a:gradFill rotWithShape="0">
          <a:gsLst>
            <a:gs pos="0">
              <a:schemeClr val="accent2">
                <a:hueOff val="-264809"/>
                <a:satOff val="1265"/>
                <a:lumOff val="1765"/>
                <a:alphaOff val="0"/>
                <a:tint val="98000"/>
                <a:lumMod val="110000"/>
              </a:schemeClr>
            </a:gs>
            <a:gs pos="84000">
              <a:schemeClr val="accent2">
                <a:hueOff val="-264809"/>
                <a:satOff val="1265"/>
                <a:lumOff val="176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panose="02020603050405020304" pitchFamily="18" charset="0"/>
              <a:cs typeface="Times New Roman" panose="02020603050405020304" pitchFamily="18" charset="0"/>
            </a:rPr>
            <a:t>Adopted Methodology</a:t>
          </a:r>
          <a:endParaRPr lang="en-US" sz="2500" kern="1200" dirty="0">
            <a:latin typeface="Times New Roman" panose="02020603050405020304" pitchFamily="18" charset="0"/>
            <a:cs typeface="Times New Roman" panose="02020603050405020304" pitchFamily="18" charset="0"/>
          </a:endParaRPr>
        </a:p>
      </dsp:txBody>
      <dsp:txXfrm>
        <a:off x="20414" y="1308933"/>
        <a:ext cx="6971542" cy="377355"/>
      </dsp:txXfrm>
    </dsp:sp>
    <dsp:sp modelId="{440FF413-00F5-4D66-8FF8-97FDAB30A1F9}">
      <dsp:nvSpPr>
        <dsp:cNvPr id="0" name=""/>
        <dsp:cNvSpPr/>
      </dsp:nvSpPr>
      <dsp:spPr>
        <a:xfrm>
          <a:off x="0" y="1716996"/>
          <a:ext cx="7012370" cy="418183"/>
        </a:xfrm>
        <a:prstGeom prst="roundRect">
          <a:avLst/>
        </a:prstGeom>
        <a:gradFill rotWithShape="0">
          <a:gsLst>
            <a:gs pos="0">
              <a:schemeClr val="accent2">
                <a:hueOff val="-353078"/>
                <a:satOff val="1687"/>
                <a:lumOff val="2353"/>
                <a:alphaOff val="0"/>
                <a:tint val="98000"/>
                <a:lumMod val="110000"/>
              </a:schemeClr>
            </a:gs>
            <a:gs pos="84000">
              <a:schemeClr val="accent2">
                <a:hueOff val="-353078"/>
                <a:satOff val="1687"/>
                <a:lumOff val="2353"/>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latin typeface="Times New Roman" panose="02020603050405020304" pitchFamily="18" charset="0"/>
              <a:cs typeface="Times New Roman" panose="02020603050405020304" pitchFamily="18" charset="0"/>
            </a:rPr>
            <a:t>Tools Used</a:t>
          </a:r>
          <a:endParaRPr lang="en-US" sz="2500" kern="1200">
            <a:latin typeface="Times New Roman" panose="02020603050405020304" pitchFamily="18" charset="0"/>
            <a:cs typeface="Times New Roman" panose="02020603050405020304" pitchFamily="18" charset="0"/>
          </a:endParaRPr>
        </a:p>
      </dsp:txBody>
      <dsp:txXfrm>
        <a:off x="20414" y="1737410"/>
        <a:ext cx="6971542" cy="377355"/>
      </dsp:txXfrm>
    </dsp:sp>
    <dsp:sp modelId="{38887CB1-7FBB-4BB6-A033-9A4E249FB650}">
      <dsp:nvSpPr>
        <dsp:cNvPr id="0" name=""/>
        <dsp:cNvSpPr/>
      </dsp:nvSpPr>
      <dsp:spPr>
        <a:xfrm>
          <a:off x="0" y="2145473"/>
          <a:ext cx="7012370" cy="418183"/>
        </a:xfrm>
        <a:prstGeom prst="roundRect">
          <a:avLst/>
        </a:prstGeom>
        <a:gradFill rotWithShape="0">
          <a:gsLst>
            <a:gs pos="0">
              <a:schemeClr val="accent2">
                <a:hueOff val="-441348"/>
                <a:satOff val="2109"/>
                <a:lumOff val="2941"/>
                <a:alphaOff val="0"/>
                <a:tint val="98000"/>
                <a:lumMod val="110000"/>
              </a:schemeClr>
            </a:gs>
            <a:gs pos="84000">
              <a:schemeClr val="accent2">
                <a:hueOff val="-441348"/>
                <a:satOff val="2109"/>
                <a:lumOff val="294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latin typeface="Times New Roman" panose="02020603050405020304" pitchFamily="18" charset="0"/>
              <a:cs typeface="Times New Roman" panose="02020603050405020304" pitchFamily="18" charset="0"/>
            </a:rPr>
            <a:t>Structure of Dataset</a:t>
          </a:r>
          <a:endParaRPr lang="en-US" sz="2500" kern="1200">
            <a:latin typeface="Times New Roman" panose="02020603050405020304" pitchFamily="18" charset="0"/>
            <a:cs typeface="Times New Roman" panose="02020603050405020304" pitchFamily="18" charset="0"/>
          </a:endParaRPr>
        </a:p>
      </dsp:txBody>
      <dsp:txXfrm>
        <a:off x="20414" y="2165887"/>
        <a:ext cx="6971542" cy="377355"/>
      </dsp:txXfrm>
    </dsp:sp>
    <dsp:sp modelId="{E47AB08D-AEFA-4A2A-8617-034E82EFF4DA}">
      <dsp:nvSpPr>
        <dsp:cNvPr id="0" name=""/>
        <dsp:cNvSpPr/>
      </dsp:nvSpPr>
      <dsp:spPr>
        <a:xfrm>
          <a:off x="0" y="2573951"/>
          <a:ext cx="7012370" cy="418183"/>
        </a:xfrm>
        <a:prstGeom prst="roundRect">
          <a:avLst/>
        </a:prstGeom>
        <a:gradFill rotWithShape="0">
          <a:gsLst>
            <a:gs pos="0">
              <a:schemeClr val="accent2">
                <a:hueOff val="-529618"/>
                <a:satOff val="2531"/>
                <a:lumOff val="3530"/>
                <a:alphaOff val="0"/>
                <a:tint val="98000"/>
                <a:lumMod val="110000"/>
              </a:schemeClr>
            </a:gs>
            <a:gs pos="84000">
              <a:schemeClr val="accent2">
                <a:hueOff val="-529618"/>
                <a:satOff val="2531"/>
                <a:lumOff val="353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panose="02020603050405020304" pitchFamily="18" charset="0"/>
              <a:cs typeface="Times New Roman" panose="02020603050405020304" pitchFamily="18" charset="0"/>
            </a:rPr>
            <a:t>Train, Test and Valid Datasets (Features and Labels)</a:t>
          </a:r>
          <a:endParaRPr lang="en-US" sz="2500" kern="1200" dirty="0">
            <a:latin typeface="Times New Roman" panose="02020603050405020304" pitchFamily="18" charset="0"/>
            <a:cs typeface="Times New Roman" panose="02020603050405020304" pitchFamily="18" charset="0"/>
          </a:endParaRPr>
        </a:p>
      </dsp:txBody>
      <dsp:txXfrm>
        <a:off x="20414" y="2594365"/>
        <a:ext cx="6971542" cy="377355"/>
      </dsp:txXfrm>
    </dsp:sp>
    <dsp:sp modelId="{6F8DF064-FD17-4D9C-B4CC-1F51310EA6B3}">
      <dsp:nvSpPr>
        <dsp:cNvPr id="0" name=""/>
        <dsp:cNvSpPr/>
      </dsp:nvSpPr>
      <dsp:spPr>
        <a:xfrm>
          <a:off x="0" y="3002428"/>
          <a:ext cx="7012370" cy="418183"/>
        </a:xfrm>
        <a:prstGeom prst="roundRect">
          <a:avLst/>
        </a:prstGeom>
        <a:gradFill rotWithShape="0">
          <a:gsLst>
            <a:gs pos="0">
              <a:schemeClr val="accent2">
                <a:hueOff val="-617887"/>
                <a:satOff val="2953"/>
                <a:lumOff val="4118"/>
                <a:alphaOff val="0"/>
                <a:tint val="98000"/>
                <a:lumMod val="110000"/>
              </a:schemeClr>
            </a:gs>
            <a:gs pos="84000">
              <a:schemeClr val="accent2">
                <a:hueOff val="-617887"/>
                <a:satOff val="2953"/>
                <a:lumOff val="411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panose="02020603050405020304" pitchFamily="18" charset="0"/>
              <a:cs typeface="Times New Roman" panose="02020603050405020304" pitchFamily="18" charset="0"/>
            </a:rPr>
            <a:t>Deep Learning Models and its Architecture</a:t>
          </a:r>
          <a:endParaRPr lang="en-US" sz="2500" kern="1200" dirty="0">
            <a:latin typeface="Times New Roman" panose="02020603050405020304" pitchFamily="18" charset="0"/>
            <a:cs typeface="Times New Roman" panose="02020603050405020304" pitchFamily="18" charset="0"/>
          </a:endParaRPr>
        </a:p>
      </dsp:txBody>
      <dsp:txXfrm>
        <a:off x="20414" y="3022842"/>
        <a:ext cx="6971542" cy="377355"/>
      </dsp:txXfrm>
    </dsp:sp>
    <dsp:sp modelId="{DF9D878E-DE58-4915-ABFB-9BF456369417}">
      <dsp:nvSpPr>
        <dsp:cNvPr id="0" name=""/>
        <dsp:cNvSpPr/>
      </dsp:nvSpPr>
      <dsp:spPr>
        <a:xfrm>
          <a:off x="0" y="3430905"/>
          <a:ext cx="7012370" cy="418183"/>
        </a:xfrm>
        <a:prstGeom prst="roundRect">
          <a:avLst/>
        </a:prstGeom>
        <a:gradFill rotWithShape="0">
          <a:gsLst>
            <a:gs pos="0">
              <a:schemeClr val="accent2">
                <a:hueOff val="-706157"/>
                <a:satOff val="3374"/>
                <a:lumOff val="4706"/>
                <a:alphaOff val="0"/>
                <a:tint val="98000"/>
                <a:lumMod val="110000"/>
              </a:schemeClr>
            </a:gs>
            <a:gs pos="84000">
              <a:schemeClr val="accent2">
                <a:hueOff val="-706157"/>
                <a:satOff val="3374"/>
                <a:lumOff val="470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panose="02020603050405020304" pitchFamily="18" charset="0"/>
              <a:cs typeface="Times New Roman" panose="02020603050405020304" pitchFamily="18" charset="0"/>
            </a:rPr>
            <a:t>Results</a:t>
          </a:r>
          <a:endParaRPr lang="en-US" sz="2500" kern="1200" dirty="0">
            <a:latin typeface="Times New Roman" panose="02020603050405020304" pitchFamily="18" charset="0"/>
            <a:cs typeface="Times New Roman" panose="02020603050405020304" pitchFamily="18" charset="0"/>
          </a:endParaRPr>
        </a:p>
      </dsp:txBody>
      <dsp:txXfrm>
        <a:off x="20414" y="3451319"/>
        <a:ext cx="6971542" cy="377355"/>
      </dsp:txXfrm>
    </dsp:sp>
    <dsp:sp modelId="{7D006D43-85EB-4305-B587-405EBD8DAB65}">
      <dsp:nvSpPr>
        <dsp:cNvPr id="0" name=""/>
        <dsp:cNvSpPr/>
      </dsp:nvSpPr>
      <dsp:spPr>
        <a:xfrm>
          <a:off x="0" y="3859383"/>
          <a:ext cx="7012370" cy="418183"/>
        </a:xfrm>
        <a:prstGeom prst="roundRect">
          <a:avLst/>
        </a:prstGeom>
        <a:gradFill rotWithShape="0">
          <a:gsLst>
            <a:gs pos="0">
              <a:schemeClr val="accent2">
                <a:hueOff val="-794426"/>
                <a:satOff val="3796"/>
                <a:lumOff val="5295"/>
                <a:alphaOff val="0"/>
                <a:tint val="98000"/>
                <a:lumMod val="110000"/>
              </a:schemeClr>
            </a:gs>
            <a:gs pos="84000">
              <a:schemeClr val="accent2">
                <a:hueOff val="-794426"/>
                <a:satOff val="3796"/>
                <a:lumOff val="529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panose="02020603050405020304" pitchFamily="18" charset="0"/>
              <a:cs typeface="Times New Roman" panose="02020603050405020304" pitchFamily="18" charset="0"/>
            </a:rPr>
            <a:t>Conclusion and Challenges</a:t>
          </a:r>
          <a:endParaRPr lang="en-US" sz="2500" kern="1200" dirty="0">
            <a:latin typeface="Times New Roman" panose="02020603050405020304" pitchFamily="18" charset="0"/>
            <a:cs typeface="Times New Roman" panose="02020603050405020304" pitchFamily="18" charset="0"/>
          </a:endParaRPr>
        </a:p>
      </dsp:txBody>
      <dsp:txXfrm>
        <a:off x="20414" y="3879797"/>
        <a:ext cx="6971542" cy="377355"/>
      </dsp:txXfrm>
    </dsp:sp>
    <dsp:sp modelId="{5EE7F79F-A38B-4FA4-B337-48FFCD6FD2BB}">
      <dsp:nvSpPr>
        <dsp:cNvPr id="0" name=""/>
        <dsp:cNvSpPr/>
      </dsp:nvSpPr>
      <dsp:spPr>
        <a:xfrm>
          <a:off x="0" y="4287860"/>
          <a:ext cx="7012370" cy="418183"/>
        </a:xfrm>
        <a:prstGeom prst="roundRect">
          <a:avLst/>
        </a:prstGeom>
        <a:gradFill rotWithShape="0">
          <a:gsLst>
            <a:gs pos="0">
              <a:schemeClr val="accent2">
                <a:hueOff val="-882696"/>
                <a:satOff val="4218"/>
                <a:lumOff val="5883"/>
                <a:alphaOff val="0"/>
                <a:tint val="98000"/>
                <a:lumMod val="110000"/>
              </a:schemeClr>
            </a:gs>
            <a:gs pos="84000">
              <a:schemeClr val="accent2">
                <a:hueOff val="-882696"/>
                <a:satOff val="4218"/>
                <a:lumOff val="5883"/>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panose="02020603050405020304" pitchFamily="18" charset="0"/>
              <a:cs typeface="Times New Roman" panose="02020603050405020304" pitchFamily="18" charset="0"/>
            </a:rPr>
            <a:t>Future Work</a:t>
          </a:r>
          <a:endParaRPr lang="en-US" sz="2500" kern="1200" dirty="0">
            <a:latin typeface="Times New Roman" panose="02020603050405020304" pitchFamily="18" charset="0"/>
            <a:cs typeface="Times New Roman" panose="02020603050405020304" pitchFamily="18" charset="0"/>
          </a:endParaRPr>
        </a:p>
      </dsp:txBody>
      <dsp:txXfrm>
        <a:off x="20414" y="4308274"/>
        <a:ext cx="6971542" cy="377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6586B-9825-4BE4-BE9C-B5110950658D}">
      <dsp:nvSpPr>
        <dsp:cNvPr id="0" name=""/>
        <dsp:cNvSpPr/>
      </dsp:nvSpPr>
      <dsp:spPr>
        <a:xfrm>
          <a:off x="2264363" y="621417"/>
          <a:ext cx="2005333" cy="279491"/>
        </a:xfrm>
        <a:custGeom>
          <a:avLst/>
          <a:gdLst/>
          <a:ahLst/>
          <a:cxnLst/>
          <a:rect l="0" t="0" r="0" b="0"/>
          <a:pathLst>
            <a:path>
              <a:moveTo>
                <a:pt x="0" y="0"/>
              </a:moveTo>
              <a:lnTo>
                <a:pt x="0" y="177403"/>
              </a:lnTo>
              <a:lnTo>
                <a:pt x="2005333" y="177403"/>
              </a:lnTo>
              <a:lnTo>
                <a:pt x="2005333" y="279491"/>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1EC640-F3C7-4C42-81DC-DF7CF71F0ABD}">
      <dsp:nvSpPr>
        <dsp:cNvPr id="0" name=""/>
        <dsp:cNvSpPr/>
      </dsp:nvSpPr>
      <dsp:spPr>
        <a:xfrm>
          <a:off x="2264363" y="621417"/>
          <a:ext cx="514039" cy="275218"/>
        </a:xfrm>
        <a:custGeom>
          <a:avLst/>
          <a:gdLst/>
          <a:ahLst/>
          <a:cxnLst/>
          <a:rect l="0" t="0" r="0" b="0"/>
          <a:pathLst>
            <a:path>
              <a:moveTo>
                <a:pt x="0" y="0"/>
              </a:moveTo>
              <a:lnTo>
                <a:pt x="0" y="173130"/>
              </a:lnTo>
              <a:lnTo>
                <a:pt x="514039" y="173130"/>
              </a:lnTo>
              <a:lnTo>
                <a:pt x="514039" y="275218"/>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9CA2C3-2F0C-4591-984A-1FBEAA1BFC9C}">
      <dsp:nvSpPr>
        <dsp:cNvPr id="0" name=""/>
        <dsp:cNvSpPr/>
      </dsp:nvSpPr>
      <dsp:spPr>
        <a:xfrm>
          <a:off x="102901" y="1238545"/>
          <a:ext cx="446944" cy="3440340"/>
        </a:xfrm>
        <a:custGeom>
          <a:avLst/>
          <a:gdLst/>
          <a:ahLst/>
          <a:cxnLst/>
          <a:rect l="0" t="0" r="0" b="0"/>
          <a:pathLst>
            <a:path>
              <a:moveTo>
                <a:pt x="0" y="0"/>
              </a:moveTo>
              <a:lnTo>
                <a:pt x="0" y="3440340"/>
              </a:lnTo>
              <a:lnTo>
                <a:pt x="446944" y="3440340"/>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436E6-4101-4F9F-88D0-6470A4932649}">
      <dsp:nvSpPr>
        <dsp:cNvPr id="0" name=""/>
        <dsp:cNvSpPr/>
      </dsp:nvSpPr>
      <dsp:spPr>
        <a:xfrm>
          <a:off x="2799250" y="1745011"/>
          <a:ext cx="665950" cy="204174"/>
        </a:xfrm>
        <a:custGeom>
          <a:avLst/>
          <a:gdLst/>
          <a:ahLst/>
          <a:cxnLst/>
          <a:rect l="0" t="0" r="0" b="0"/>
          <a:pathLst>
            <a:path>
              <a:moveTo>
                <a:pt x="0" y="0"/>
              </a:moveTo>
              <a:lnTo>
                <a:pt x="0" y="102087"/>
              </a:lnTo>
              <a:lnTo>
                <a:pt x="665950" y="102087"/>
              </a:lnTo>
              <a:lnTo>
                <a:pt x="665950" y="204174"/>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29BA00-1389-4995-B83D-159464E025C0}">
      <dsp:nvSpPr>
        <dsp:cNvPr id="0" name=""/>
        <dsp:cNvSpPr/>
      </dsp:nvSpPr>
      <dsp:spPr>
        <a:xfrm>
          <a:off x="2843021" y="2801674"/>
          <a:ext cx="131982" cy="1358052"/>
        </a:xfrm>
        <a:custGeom>
          <a:avLst/>
          <a:gdLst/>
          <a:ahLst/>
          <a:cxnLst/>
          <a:rect l="0" t="0" r="0" b="0"/>
          <a:pathLst>
            <a:path>
              <a:moveTo>
                <a:pt x="0" y="0"/>
              </a:moveTo>
              <a:lnTo>
                <a:pt x="0" y="1358052"/>
              </a:lnTo>
              <a:lnTo>
                <a:pt x="131982" y="1358052"/>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5AF5FE-09A2-4A15-9E43-495EAD80ABD8}">
      <dsp:nvSpPr>
        <dsp:cNvPr id="0" name=""/>
        <dsp:cNvSpPr/>
      </dsp:nvSpPr>
      <dsp:spPr>
        <a:xfrm>
          <a:off x="2843021" y="2801674"/>
          <a:ext cx="143425" cy="877772"/>
        </a:xfrm>
        <a:custGeom>
          <a:avLst/>
          <a:gdLst/>
          <a:ahLst/>
          <a:cxnLst/>
          <a:rect l="0" t="0" r="0" b="0"/>
          <a:pathLst>
            <a:path>
              <a:moveTo>
                <a:pt x="0" y="0"/>
              </a:moveTo>
              <a:lnTo>
                <a:pt x="0" y="877772"/>
              </a:lnTo>
              <a:lnTo>
                <a:pt x="143425" y="877772"/>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61887-2D26-469C-B84F-0C812072CE08}">
      <dsp:nvSpPr>
        <dsp:cNvPr id="0" name=""/>
        <dsp:cNvSpPr/>
      </dsp:nvSpPr>
      <dsp:spPr>
        <a:xfrm>
          <a:off x="2843021" y="2801674"/>
          <a:ext cx="120528" cy="357434"/>
        </a:xfrm>
        <a:custGeom>
          <a:avLst/>
          <a:gdLst/>
          <a:ahLst/>
          <a:cxnLst/>
          <a:rect l="0" t="0" r="0" b="0"/>
          <a:pathLst>
            <a:path>
              <a:moveTo>
                <a:pt x="0" y="0"/>
              </a:moveTo>
              <a:lnTo>
                <a:pt x="0" y="357434"/>
              </a:lnTo>
              <a:lnTo>
                <a:pt x="120528" y="357434"/>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3C632C-F59A-4D6F-81D5-C4C81C5179E3}">
      <dsp:nvSpPr>
        <dsp:cNvPr id="0" name=""/>
        <dsp:cNvSpPr/>
      </dsp:nvSpPr>
      <dsp:spPr>
        <a:xfrm>
          <a:off x="2067298" y="2276697"/>
          <a:ext cx="1097134" cy="204174"/>
        </a:xfrm>
        <a:custGeom>
          <a:avLst/>
          <a:gdLst/>
          <a:ahLst/>
          <a:cxnLst/>
          <a:rect l="0" t="0" r="0" b="0"/>
          <a:pathLst>
            <a:path>
              <a:moveTo>
                <a:pt x="0" y="0"/>
              </a:moveTo>
              <a:lnTo>
                <a:pt x="0" y="102087"/>
              </a:lnTo>
              <a:lnTo>
                <a:pt x="1097134" y="102087"/>
              </a:lnTo>
              <a:lnTo>
                <a:pt x="1097134" y="204174"/>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2B7CF3-3DA3-4F45-A654-2CC9608DD1A5}">
      <dsp:nvSpPr>
        <dsp:cNvPr id="0" name=""/>
        <dsp:cNvSpPr/>
      </dsp:nvSpPr>
      <dsp:spPr>
        <a:xfrm>
          <a:off x="648753" y="2801674"/>
          <a:ext cx="120528" cy="1365633"/>
        </a:xfrm>
        <a:custGeom>
          <a:avLst/>
          <a:gdLst/>
          <a:ahLst/>
          <a:cxnLst/>
          <a:rect l="0" t="0" r="0" b="0"/>
          <a:pathLst>
            <a:path>
              <a:moveTo>
                <a:pt x="0" y="0"/>
              </a:moveTo>
              <a:lnTo>
                <a:pt x="0" y="1365633"/>
              </a:lnTo>
              <a:lnTo>
                <a:pt x="120528" y="1365633"/>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DAD8C-A191-4292-A42A-D69717F0F432}">
      <dsp:nvSpPr>
        <dsp:cNvPr id="0" name=""/>
        <dsp:cNvSpPr/>
      </dsp:nvSpPr>
      <dsp:spPr>
        <a:xfrm>
          <a:off x="648753" y="2801674"/>
          <a:ext cx="120528" cy="870337"/>
        </a:xfrm>
        <a:custGeom>
          <a:avLst/>
          <a:gdLst/>
          <a:ahLst/>
          <a:cxnLst/>
          <a:rect l="0" t="0" r="0" b="0"/>
          <a:pathLst>
            <a:path>
              <a:moveTo>
                <a:pt x="0" y="0"/>
              </a:moveTo>
              <a:lnTo>
                <a:pt x="0" y="870337"/>
              </a:lnTo>
              <a:lnTo>
                <a:pt x="120528" y="870337"/>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71C2D5-294A-4676-AEF5-EBEACFC2F586}">
      <dsp:nvSpPr>
        <dsp:cNvPr id="0" name=""/>
        <dsp:cNvSpPr/>
      </dsp:nvSpPr>
      <dsp:spPr>
        <a:xfrm>
          <a:off x="648753" y="2801674"/>
          <a:ext cx="120528" cy="364464"/>
        </a:xfrm>
        <a:custGeom>
          <a:avLst/>
          <a:gdLst/>
          <a:ahLst/>
          <a:cxnLst/>
          <a:rect l="0" t="0" r="0" b="0"/>
          <a:pathLst>
            <a:path>
              <a:moveTo>
                <a:pt x="0" y="0"/>
              </a:moveTo>
              <a:lnTo>
                <a:pt x="0" y="364464"/>
              </a:lnTo>
              <a:lnTo>
                <a:pt x="120528" y="364464"/>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4D0F7A-502A-454E-ACE1-851B99BBFD17}">
      <dsp:nvSpPr>
        <dsp:cNvPr id="0" name=""/>
        <dsp:cNvSpPr/>
      </dsp:nvSpPr>
      <dsp:spPr>
        <a:xfrm>
          <a:off x="970163" y="2276697"/>
          <a:ext cx="1097134" cy="204174"/>
        </a:xfrm>
        <a:custGeom>
          <a:avLst/>
          <a:gdLst/>
          <a:ahLst/>
          <a:cxnLst/>
          <a:rect l="0" t="0" r="0" b="0"/>
          <a:pathLst>
            <a:path>
              <a:moveTo>
                <a:pt x="1097134" y="0"/>
              </a:moveTo>
              <a:lnTo>
                <a:pt x="1097134" y="102087"/>
              </a:lnTo>
              <a:lnTo>
                <a:pt x="0" y="102087"/>
              </a:lnTo>
              <a:lnTo>
                <a:pt x="0" y="204174"/>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61692D-DF97-4CD0-9E13-AA5ECA1B17CB}">
      <dsp:nvSpPr>
        <dsp:cNvPr id="0" name=""/>
        <dsp:cNvSpPr/>
      </dsp:nvSpPr>
      <dsp:spPr>
        <a:xfrm>
          <a:off x="2067298" y="1745011"/>
          <a:ext cx="731952" cy="204174"/>
        </a:xfrm>
        <a:custGeom>
          <a:avLst/>
          <a:gdLst/>
          <a:ahLst/>
          <a:cxnLst/>
          <a:rect l="0" t="0" r="0" b="0"/>
          <a:pathLst>
            <a:path>
              <a:moveTo>
                <a:pt x="731952" y="0"/>
              </a:moveTo>
              <a:lnTo>
                <a:pt x="731952" y="102087"/>
              </a:lnTo>
              <a:lnTo>
                <a:pt x="0" y="102087"/>
              </a:lnTo>
              <a:lnTo>
                <a:pt x="0" y="204174"/>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6961AB-AB08-4A02-AA96-5666D6FD7922}">
      <dsp:nvSpPr>
        <dsp:cNvPr id="0" name=""/>
        <dsp:cNvSpPr/>
      </dsp:nvSpPr>
      <dsp:spPr>
        <a:xfrm>
          <a:off x="102901" y="1238545"/>
          <a:ext cx="446944" cy="334037"/>
        </a:xfrm>
        <a:custGeom>
          <a:avLst/>
          <a:gdLst/>
          <a:ahLst/>
          <a:cxnLst/>
          <a:rect l="0" t="0" r="0" b="0"/>
          <a:pathLst>
            <a:path>
              <a:moveTo>
                <a:pt x="0" y="0"/>
              </a:moveTo>
              <a:lnTo>
                <a:pt x="0" y="334037"/>
              </a:lnTo>
              <a:lnTo>
                <a:pt x="446944" y="334037"/>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A29FCB-39EC-40F4-8478-EAD4D07B56CF}">
      <dsp:nvSpPr>
        <dsp:cNvPr id="0" name=""/>
        <dsp:cNvSpPr/>
      </dsp:nvSpPr>
      <dsp:spPr>
        <a:xfrm>
          <a:off x="514506" y="621417"/>
          <a:ext cx="1749857" cy="247027"/>
        </a:xfrm>
        <a:custGeom>
          <a:avLst/>
          <a:gdLst/>
          <a:ahLst/>
          <a:cxnLst/>
          <a:rect l="0" t="0" r="0" b="0"/>
          <a:pathLst>
            <a:path>
              <a:moveTo>
                <a:pt x="1749857" y="0"/>
              </a:moveTo>
              <a:lnTo>
                <a:pt x="1749857" y="144939"/>
              </a:lnTo>
              <a:lnTo>
                <a:pt x="0" y="144939"/>
              </a:lnTo>
              <a:lnTo>
                <a:pt x="0" y="247027"/>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9A9EBC-A623-43FA-9421-8ACC04EB4D5B}">
      <dsp:nvSpPr>
        <dsp:cNvPr id="0" name=""/>
        <dsp:cNvSpPr/>
      </dsp:nvSpPr>
      <dsp:spPr>
        <a:xfrm>
          <a:off x="528307" y="1838"/>
          <a:ext cx="3472111" cy="619578"/>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a:latin typeface="Arial" pitchFamily="34" charset="0"/>
              <a:cs typeface="Arial" pitchFamily="34" charset="0"/>
            </a:rPr>
            <a:t>SoccerNet- v1 (EPL - 95 games)</a:t>
          </a:r>
        </a:p>
      </dsp:txBody>
      <dsp:txXfrm>
        <a:off x="528307" y="1838"/>
        <a:ext cx="3472111" cy="619578"/>
      </dsp:txXfrm>
    </dsp:sp>
    <dsp:sp modelId="{9F39BF88-C0C9-4C92-8078-6B84BC392BEB}">
      <dsp:nvSpPr>
        <dsp:cNvPr id="0" name=""/>
        <dsp:cNvSpPr/>
      </dsp:nvSpPr>
      <dsp:spPr>
        <a:xfrm>
          <a:off x="0" y="868444"/>
          <a:ext cx="1029012" cy="370101"/>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baseline="0">
              <a:latin typeface="Arial" pitchFamily="34" charset="0"/>
            </a:rPr>
            <a:t>2014/15</a:t>
          </a:r>
        </a:p>
      </dsp:txBody>
      <dsp:txXfrm>
        <a:off x="0" y="868444"/>
        <a:ext cx="1029012" cy="370101"/>
      </dsp:txXfrm>
    </dsp:sp>
    <dsp:sp modelId="{2E720DAE-BCB5-4DAD-AF50-41D2C5561F83}">
      <dsp:nvSpPr>
        <dsp:cNvPr id="0" name=""/>
        <dsp:cNvSpPr/>
      </dsp:nvSpPr>
      <dsp:spPr>
        <a:xfrm>
          <a:off x="549845" y="1400154"/>
          <a:ext cx="4498810" cy="34485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latin typeface="Arial" pitchFamily="34" charset="0"/>
              <a:cs typeface="Arial" pitchFamily="34" charset="0"/>
            </a:rPr>
            <a:t>Game 1: 2015-02-21 - 18-00 Chelsea 1 - 1 Burnley </a:t>
          </a:r>
        </a:p>
      </dsp:txBody>
      <dsp:txXfrm>
        <a:off x="549845" y="1400154"/>
        <a:ext cx="4498810" cy="344856"/>
      </dsp:txXfrm>
    </dsp:sp>
    <dsp:sp modelId="{F5D84C11-39CE-468D-81BE-CC2432751B54}">
      <dsp:nvSpPr>
        <dsp:cNvPr id="0" name=""/>
        <dsp:cNvSpPr/>
      </dsp:nvSpPr>
      <dsp:spPr>
        <a:xfrm>
          <a:off x="1503434" y="1949186"/>
          <a:ext cx="1127726" cy="327511"/>
        </a:xfrm>
        <a:prstGeom prst="rect">
          <a:avLst/>
        </a:prstGeom>
        <a:solidFill>
          <a:schemeClr val="accent2"/>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latin typeface="Arial" pitchFamily="34" charset="0"/>
              <a:cs typeface="Arial" pitchFamily="34" charset="0"/>
            </a:rPr>
            <a:t>Features</a:t>
          </a:r>
        </a:p>
      </dsp:txBody>
      <dsp:txXfrm>
        <a:off x="1503434" y="1949186"/>
        <a:ext cx="1127726" cy="327511"/>
      </dsp:txXfrm>
    </dsp:sp>
    <dsp:sp modelId="{CD96F1BD-7720-4927-801B-F9ECE0DB21B0}">
      <dsp:nvSpPr>
        <dsp:cNvPr id="0" name=""/>
        <dsp:cNvSpPr/>
      </dsp:nvSpPr>
      <dsp:spPr>
        <a:xfrm>
          <a:off x="568401" y="2480872"/>
          <a:ext cx="803525" cy="320802"/>
        </a:xfrm>
        <a:prstGeom prst="rect">
          <a:avLst/>
        </a:prstGeom>
        <a:solidFill>
          <a:srgbClr val="7030A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latin typeface="Arial" pitchFamily="34" charset="0"/>
              <a:cs typeface="Arial" pitchFamily="34" charset="0"/>
            </a:rPr>
            <a:t>1st half</a:t>
          </a:r>
        </a:p>
      </dsp:txBody>
      <dsp:txXfrm>
        <a:off x="568401" y="2480872"/>
        <a:ext cx="803525" cy="320802"/>
      </dsp:txXfrm>
    </dsp:sp>
    <dsp:sp modelId="{A04D6401-E068-4ED5-A714-E618C3EF6B48}">
      <dsp:nvSpPr>
        <dsp:cNvPr id="0" name=""/>
        <dsp:cNvSpPr/>
      </dsp:nvSpPr>
      <dsp:spPr>
        <a:xfrm>
          <a:off x="769282" y="3005849"/>
          <a:ext cx="1990093" cy="320578"/>
        </a:xfrm>
        <a:prstGeom prst="rect">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a:latin typeface="Arial" pitchFamily="34" charset="0"/>
              <a:cs typeface="Arial" pitchFamily="34" charset="0"/>
            </a:rPr>
            <a:t>ResNET / ResNET_512</a:t>
          </a:r>
        </a:p>
      </dsp:txBody>
      <dsp:txXfrm>
        <a:off x="769282" y="3005849"/>
        <a:ext cx="1990093" cy="320578"/>
      </dsp:txXfrm>
    </dsp:sp>
    <dsp:sp modelId="{D5227800-ADA3-4A05-87FC-C89600F55D8B}">
      <dsp:nvSpPr>
        <dsp:cNvPr id="0" name=""/>
        <dsp:cNvSpPr/>
      </dsp:nvSpPr>
      <dsp:spPr>
        <a:xfrm>
          <a:off x="769282" y="3530603"/>
          <a:ext cx="1933585" cy="282816"/>
        </a:xfrm>
        <a:prstGeom prst="rect">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a:latin typeface="Arial" pitchFamily="34" charset="0"/>
              <a:cs typeface="Arial" pitchFamily="34" charset="0"/>
            </a:rPr>
            <a:t>C3D / C3D_512</a:t>
          </a:r>
        </a:p>
      </dsp:txBody>
      <dsp:txXfrm>
        <a:off x="769282" y="3530603"/>
        <a:ext cx="1933585" cy="282816"/>
      </dsp:txXfrm>
    </dsp:sp>
    <dsp:sp modelId="{F37CB54E-3148-4A2F-A585-29FE51231A57}">
      <dsp:nvSpPr>
        <dsp:cNvPr id="0" name=""/>
        <dsp:cNvSpPr/>
      </dsp:nvSpPr>
      <dsp:spPr>
        <a:xfrm>
          <a:off x="769282" y="4017595"/>
          <a:ext cx="1868220" cy="299427"/>
        </a:xfrm>
        <a:prstGeom prst="rect">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a:latin typeface="Arial" pitchFamily="34" charset="0"/>
              <a:cs typeface="Arial" pitchFamily="34" charset="0"/>
            </a:rPr>
            <a:t>I3D / I3D_512</a:t>
          </a:r>
        </a:p>
      </dsp:txBody>
      <dsp:txXfrm>
        <a:off x="769282" y="4017595"/>
        <a:ext cx="1868220" cy="299427"/>
      </dsp:txXfrm>
    </dsp:sp>
    <dsp:sp modelId="{F1761CBB-6EE9-428B-AB29-116B462E8508}">
      <dsp:nvSpPr>
        <dsp:cNvPr id="0" name=""/>
        <dsp:cNvSpPr/>
      </dsp:nvSpPr>
      <dsp:spPr>
        <a:xfrm>
          <a:off x="2762669" y="2480872"/>
          <a:ext cx="803525" cy="320802"/>
        </a:xfrm>
        <a:prstGeom prst="rect">
          <a:avLst/>
        </a:prstGeom>
        <a:solidFill>
          <a:srgbClr val="7030A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latin typeface="Arial" pitchFamily="34" charset="0"/>
              <a:cs typeface="Arial" pitchFamily="34" charset="0"/>
            </a:rPr>
            <a:t>2nd half</a:t>
          </a:r>
        </a:p>
      </dsp:txBody>
      <dsp:txXfrm>
        <a:off x="2762669" y="2480872"/>
        <a:ext cx="803525" cy="320802"/>
      </dsp:txXfrm>
    </dsp:sp>
    <dsp:sp modelId="{F91A48A3-52B2-4830-A06D-528BC7163594}">
      <dsp:nvSpPr>
        <dsp:cNvPr id="0" name=""/>
        <dsp:cNvSpPr/>
      </dsp:nvSpPr>
      <dsp:spPr>
        <a:xfrm>
          <a:off x="2963550" y="3005849"/>
          <a:ext cx="1974468" cy="306520"/>
        </a:xfrm>
        <a:prstGeom prst="rect">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a:latin typeface="Arial" pitchFamily="34" charset="0"/>
              <a:cs typeface="Arial" pitchFamily="34" charset="0"/>
            </a:rPr>
            <a:t>ResNET / ResNET_512</a:t>
          </a:r>
        </a:p>
      </dsp:txBody>
      <dsp:txXfrm>
        <a:off x="2963550" y="3005849"/>
        <a:ext cx="1974468" cy="306520"/>
      </dsp:txXfrm>
    </dsp:sp>
    <dsp:sp modelId="{1104424D-D1A6-491C-8369-A3B01DBE293F}">
      <dsp:nvSpPr>
        <dsp:cNvPr id="0" name=""/>
        <dsp:cNvSpPr/>
      </dsp:nvSpPr>
      <dsp:spPr>
        <a:xfrm>
          <a:off x="2986447" y="3550894"/>
          <a:ext cx="1757800" cy="257104"/>
        </a:xfrm>
        <a:prstGeom prst="rect">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a:latin typeface="Arial" pitchFamily="34" charset="0"/>
              <a:cs typeface="Arial" pitchFamily="34" charset="0"/>
            </a:rPr>
            <a:t>C3D / C3D_512</a:t>
          </a:r>
        </a:p>
      </dsp:txBody>
      <dsp:txXfrm>
        <a:off x="2986447" y="3550894"/>
        <a:ext cx="1757800" cy="257104"/>
      </dsp:txXfrm>
    </dsp:sp>
    <dsp:sp modelId="{5D302132-B6B6-4CA4-8BD3-F66691B55A53}">
      <dsp:nvSpPr>
        <dsp:cNvPr id="0" name=""/>
        <dsp:cNvSpPr/>
      </dsp:nvSpPr>
      <dsp:spPr>
        <a:xfrm>
          <a:off x="2975003" y="4023623"/>
          <a:ext cx="1698385" cy="272208"/>
        </a:xfrm>
        <a:prstGeom prst="rect">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a:latin typeface="Arial" pitchFamily="34" charset="0"/>
              <a:cs typeface="Arial" pitchFamily="34" charset="0"/>
            </a:rPr>
            <a:t>I3D / I3D_512</a:t>
          </a:r>
          <a:endParaRPr lang="en-IN" sz="1050" kern="1200"/>
        </a:p>
      </dsp:txBody>
      <dsp:txXfrm>
        <a:off x="2975003" y="4023623"/>
        <a:ext cx="1698385" cy="272208"/>
      </dsp:txXfrm>
    </dsp:sp>
    <dsp:sp modelId="{22531A0D-1AEA-40B5-9B7D-94C0ABCA94FE}">
      <dsp:nvSpPr>
        <dsp:cNvPr id="0" name=""/>
        <dsp:cNvSpPr/>
      </dsp:nvSpPr>
      <dsp:spPr>
        <a:xfrm>
          <a:off x="2835336" y="1949186"/>
          <a:ext cx="1259730" cy="314444"/>
        </a:xfrm>
        <a:prstGeom prst="rect">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latin typeface="Arial" pitchFamily="34" charset="0"/>
              <a:cs typeface="Arial" pitchFamily="34" charset="0"/>
            </a:rPr>
            <a:t>Labels</a:t>
          </a:r>
        </a:p>
      </dsp:txBody>
      <dsp:txXfrm>
        <a:off x="2835336" y="1949186"/>
        <a:ext cx="1259730" cy="314444"/>
      </dsp:txXfrm>
    </dsp:sp>
    <dsp:sp modelId="{B5242F58-E05C-405D-AAC0-61361CCB4C9F}">
      <dsp:nvSpPr>
        <dsp:cNvPr id="0" name=""/>
        <dsp:cNvSpPr/>
      </dsp:nvSpPr>
      <dsp:spPr>
        <a:xfrm flipH="1">
          <a:off x="549845" y="4521197"/>
          <a:ext cx="5024794" cy="31537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latin typeface="Arial" pitchFamily="34" charset="0"/>
              <a:cs typeface="Arial" pitchFamily="34" charset="0"/>
            </a:rPr>
            <a:t>Game 2 - 6 (Adopted the same structure as Game 1)</a:t>
          </a:r>
        </a:p>
      </dsp:txBody>
      <dsp:txXfrm>
        <a:off x="549845" y="4521197"/>
        <a:ext cx="5024794" cy="315377"/>
      </dsp:txXfrm>
    </dsp:sp>
    <dsp:sp modelId="{8645232A-4D42-441A-B5C5-035E80B4ECD9}">
      <dsp:nvSpPr>
        <dsp:cNvPr id="0" name=""/>
        <dsp:cNvSpPr/>
      </dsp:nvSpPr>
      <dsp:spPr>
        <a:xfrm>
          <a:off x="2234646" y="896635"/>
          <a:ext cx="1087513" cy="328352"/>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baseline="0">
              <a:latin typeface="Arial" pitchFamily="34" charset="0"/>
            </a:rPr>
            <a:t>2015/16</a:t>
          </a:r>
        </a:p>
      </dsp:txBody>
      <dsp:txXfrm>
        <a:off x="2234646" y="896635"/>
        <a:ext cx="1087513" cy="328352"/>
      </dsp:txXfrm>
    </dsp:sp>
    <dsp:sp modelId="{F817044E-1420-4604-BD8A-28BAE5353D7E}">
      <dsp:nvSpPr>
        <dsp:cNvPr id="0" name=""/>
        <dsp:cNvSpPr/>
      </dsp:nvSpPr>
      <dsp:spPr>
        <a:xfrm>
          <a:off x="3790080" y="900908"/>
          <a:ext cx="959233" cy="343986"/>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baseline="0">
              <a:latin typeface="Arial" pitchFamily="34" charset="0"/>
              <a:cs typeface="Arial" pitchFamily="34" charset="0"/>
            </a:rPr>
            <a:t>2016/17</a:t>
          </a:r>
        </a:p>
      </dsp:txBody>
      <dsp:txXfrm>
        <a:off x="3790080" y="900908"/>
        <a:ext cx="959233" cy="3439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45B9-6D2B-450C-949B-80D466BCFE40}" type="datetimeFigureOut">
              <a:rPr lang="en-GB" smtClean="0"/>
              <a:t>08/06/2023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4005E-DD2C-4F7E-9D38-E5B488157123}" type="slidenum">
              <a:rPr lang="en-GB" smtClean="0"/>
              <a:t>‹#›</a:t>
            </a:fld>
            <a:endParaRPr lang="en-GB"/>
          </a:p>
        </p:txBody>
      </p:sp>
    </p:spTree>
    <p:extLst>
      <p:ext uri="{BB962C8B-B14F-4D97-AF65-F5344CB8AC3E}">
        <p14:creationId xmlns:p14="http://schemas.microsoft.com/office/powerpoint/2010/main" val="117052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8DA55EE-FC1B-4C41-9202-187471E71D69}" type="datetime1">
              <a:rPr lang="en-GB" smtClean="0"/>
              <a:t>08/06/2023</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GB"/>
              <a:t>Action Spotting in Football Matches</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CBCC668-FAC8-49AE-82EE-C3F93E0B1DF0}" type="slidenum">
              <a:rPr lang="en-GB" smtClean="0"/>
              <a:t>‹#›</a:t>
            </a:fld>
            <a:endParaRPr lang="en-GB"/>
          </a:p>
        </p:txBody>
      </p:sp>
    </p:spTree>
    <p:extLst>
      <p:ext uri="{BB962C8B-B14F-4D97-AF65-F5344CB8AC3E}">
        <p14:creationId xmlns:p14="http://schemas.microsoft.com/office/powerpoint/2010/main" val="178550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63F0F-39A2-4E60-9E8F-F6EF9F21CB13}" type="datetime1">
              <a:rPr lang="en-GB" smtClean="0"/>
              <a:t>08/06/2023</a:t>
            </a:fld>
            <a:endParaRPr lang="en-GB"/>
          </a:p>
        </p:txBody>
      </p:sp>
      <p:sp>
        <p:nvSpPr>
          <p:cNvPr id="5" name="Footer Placeholder 4"/>
          <p:cNvSpPr>
            <a:spLocks noGrp="1"/>
          </p:cNvSpPr>
          <p:nvPr>
            <p:ph type="ftr" sz="quarter" idx="11"/>
          </p:nvPr>
        </p:nvSpPr>
        <p:spPr/>
        <p:txBody>
          <a:bodyPr/>
          <a:lstStyle/>
          <a:p>
            <a:r>
              <a:rPr lang="en-GB"/>
              <a:t>Action Spotting in Football Matches</a:t>
            </a:r>
          </a:p>
        </p:txBody>
      </p:sp>
      <p:sp>
        <p:nvSpPr>
          <p:cNvPr id="6" name="Slide Number Placeholder 5"/>
          <p:cNvSpPr>
            <a:spLocks noGrp="1"/>
          </p:cNvSpPr>
          <p:nvPr>
            <p:ph type="sldNum" sz="quarter" idx="12"/>
          </p:nvPr>
        </p:nvSpPr>
        <p:spPr/>
        <p:txBody>
          <a:bodyPr/>
          <a:lstStyle/>
          <a:p>
            <a:fld id="{ECBCC668-FAC8-49AE-82EE-C3F93E0B1DF0}" type="slidenum">
              <a:rPr lang="en-GB" smtClean="0"/>
              <a:t>‹#›</a:t>
            </a:fld>
            <a:endParaRPr lang="en-GB"/>
          </a:p>
        </p:txBody>
      </p:sp>
    </p:spTree>
    <p:extLst>
      <p:ext uri="{BB962C8B-B14F-4D97-AF65-F5344CB8AC3E}">
        <p14:creationId xmlns:p14="http://schemas.microsoft.com/office/powerpoint/2010/main" val="64767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E3B1CAC-022A-4AF8-B3AB-3048EFC51686}" type="datetime1">
              <a:rPr lang="en-GB" smtClean="0"/>
              <a:t>08/06/2023</a:t>
            </a:fld>
            <a:endParaRPr lang="en-GB"/>
          </a:p>
        </p:txBody>
      </p:sp>
      <p:sp>
        <p:nvSpPr>
          <p:cNvPr id="5" name="Footer Placeholder 4"/>
          <p:cNvSpPr>
            <a:spLocks noGrp="1"/>
          </p:cNvSpPr>
          <p:nvPr>
            <p:ph type="ftr" sz="quarter" idx="11"/>
          </p:nvPr>
        </p:nvSpPr>
        <p:spPr>
          <a:xfrm>
            <a:off x="774923" y="5951811"/>
            <a:ext cx="7896279" cy="365125"/>
          </a:xfrm>
        </p:spPr>
        <p:txBody>
          <a:bodyPr/>
          <a:lstStyle/>
          <a:p>
            <a:r>
              <a:rPr lang="en-GB"/>
              <a:t>Action Spotting in Football Matches</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CBCC668-FAC8-49AE-82EE-C3F93E0B1DF0}" type="slidenum">
              <a:rPr lang="en-GB" smtClean="0"/>
              <a:t>‹#›</a:t>
            </a:fld>
            <a:endParaRPr lang="en-GB"/>
          </a:p>
        </p:txBody>
      </p:sp>
    </p:spTree>
    <p:extLst>
      <p:ext uri="{BB962C8B-B14F-4D97-AF65-F5344CB8AC3E}">
        <p14:creationId xmlns:p14="http://schemas.microsoft.com/office/powerpoint/2010/main" val="393350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569CD-DFDB-40A6-A224-E19822BDC60C}" type="datetime1">
              <a:rPr lang="en-GB" smtClean="0"/>
              <a:t>08/06/2023</a:t>
            </a:fld>
            <a:endParaRPr lang="en-GB"/>
          </a:p>
        </p:txBody>
      </p:sp>
      <p:sp>
        <p:nvSpPr>
          <p:cNvPr id="5" name="Footer Placeholder 4"/>
          <p:cNvSpPr>
            <a:spLocks noGrp="1"/>
          </p:cNvSpPr>
          <p:nvPr>
            <p:ph type="ftr" sz="quarter" idx="11"/>
          </p:nvPr>
        </p:nvSpPr>
        <p:spPr/>
        <p:txBody>
          <a:bodyPr/>
          <a:lstStyle/>
          <a:p>
            <a:r>
              <a:rPr lang="en-GB"/>
              <a:t>Action Spotting in Football Matches</a:t>
            </a:r>
          </a:p>
        </p:txBody>
      </p:sp>
      <p:sp>
        <p:nvSpPr>
          <p:cNvPr id="6" name="Slide Number Placeholder 5"/>
          <p:cNvSpPr>
            <a:spLocks noGrp="1"/>
          </p:cNvSpPr>
          <p:nvPr>
            <p:ph type="sldNum" sz="quarter" idx="12"/>
          </p:nvPr>
        </p:nvSpPr>
        <p:spPr>
          <a:xfrm>
            <a:off x="10558300" y="5956137"/>
            <a:ext cx="1052508" cy="365125"/>
          </a:xfrm>
        </p:spPr>
        <p:txBody>
          <a:bodyPr/>
          <a:lstStyle/>
          <a:p>
            <a:fld id="{ECBCC668-FAC8-49AE-82EE-C3F93E0B1DF0}" type="slidenum">
              <a:rPr lang="en-GB" smtClean="0"/>
              <a:t>‹#›</a:t>
            </a:fld>
            <a:endParaRPr lang="en-GB"/>
          </a:p>
        </p:txBody>
      </p:sp>
    </p:spTree>
    <p:extLst>
      <p:ext uri="{BB962C8B-B14F-4D97-AF65-F5344CB8AC3E}">
        <p14:creationId xmlns:p14="http://schemas.microsoft.com/office/powerpoint/2010/main" val="262677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155195A-FE4E-4F6A-99BD-4097C677E004}" type="datetime1">
              <a:rPr lang="en-GB" smtClean="0"/>
              <a:t>08/06/2023</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GB"/>
              <a:t>Action Spotting in Football Matches</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CBCC668-FAC8-49AE-82EE-C3F93E0B1DF0}" type="slidenum">
              <a:rPr lang="en-GB" smtClean="0"/>
              <a:t>‹#›</a:t>
            </a:fld>
            <a:endParaRPr lang="en-GB"/>
          </a:p>
        </p:txBody>
      </p:sp>
    </p:spTree>
    <p:extLst>
      <p:ext uri="{BB962C8B-B14F-4D97-AF65-F5344CB8AC3E}">
        <p14:creationId xmlns:p14="http://schemas.microsoft.com/office/powerpoint/2010/main" val="227056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6FEB08-FBA8-47A1-8317-4267DBB3F75E}" type="datetime1">
              <a:rPr lang="en-GB" smtClean="0"/>
              <a:t>08/06/2023</a:t>
            </a:fld>
            <a:endParaRPr lang="en-GB"/>
          </a:p>
        </p:txBody>
      </p:sp>
      <p:sp>
        <p:nvSpPr>
          <p:cNvPr id="6" name="Footer Placeholder 5"/>
          <p:cNvSpPr>
            <a:spLocks noGrp="1"/>
          </p:cNvSpPr>
          <p:nvPr>
            <p:ph type="ftr" sz="quarter" idx="11"/>
          </p:nvPr>
        </p:nvSpPr>
        <p:spPr/>
        <p:txBody>
          <a:bodyPr/>
          <a:lstStyle/>
          <a:p>
            <a:r>
              <a:rPr lang="en-GB"/>
              <a:t>Action Spotting in Football Matches</a:t>
            </a:r>
          </a:p>
        </p:txBody>
      </p:sp>
      <p:sp>
        <p:nvSpPr>
          <p:cNvPr id="7" name="Slide Number Placeholder 6"/>
          <p:cNvSpPr>
            <a:spLocks noGrp="1"/>
          </p:cNvSpPr>
          <p:nvPr>
            <p:ph type="sldNum" sz="quarter" idx="12"/>
          </p:nvPr>
        </p:nvSpPr>
        <p:spPr/>
        <p:txBody>
          <a:bodyPr/>
          <a:lstStyle/>
          <a:p>
            <a:fld id="{ECBCC668-FAC8-49AE-82EE-C3F93E0B1DF0}" type="slidenum">
              <a:rPr lang="en-GB" smtClean="0"/>
              <a:t>‹#›</a:t>
            </a:fld>
            <a:endParaRPr lang="en-GB"/>
          </a:p>
        </p:txBody>
      </p:sp>
    </p:spTree>
    <p:extLst>
      <p:ext uri="{BB962C8B-B14F-4D97-AF65-F5344CB8AC3E}">
        <p14:creationId xmlns:p14="http://schemas.microsoft.com/office/powerpoint/2010/main" val="9064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5D3B4-1073-4853-90C0-485C1F5A8CE6}" type="datetime1">
              <a:rPr lang="en-GB" smtClean="0"/>
              <a:t>08/06/2023</a:t>
            </a:fld>
            <a:endParaRPr lang="en-GB"/>
          </a:p>
        </p:txBody>
      </p:sp>
      <p:sp>
        <p:nvSpPr>
          <p:cNvPr id="8" name="Footer Placeholder 7"/>
          <p:cNvSpPr>
            <a:spLocks noGrp="1"/>
          </p:cNvSpPr>
          <p:nvPr>
            <p:ph type="ftr" sz="quarter" idx="11"/>
          </p:nvPr>
        </p:nvSpPr>
        <p:spPr/>
        <p:txBody>
          <a:bodyPr/>
          <a:lstStyle/>
          <a:p>
            <a:r>
              <a:rPr lang="en-GB"/>
              <a:t>Action Spotting in Football Matches</a:t>
            </a:r>
          </a:p>
        </p:txBody>
      </p:sp>
      <p:sp>
        <p:nvSpPr>
          <p:cNvPr id="9" name="Slide Number Placeholder 8"/>
          <p:cNvSpPr>
            <a:spLocks noGrp="1"/>
          </p:cNvSpPr>
          <p:nvPr>
            <p:ph type="sldNum" sz="quarter" idx="12"/>
          </p:nvPr>
        </p:nvSpPr>
        <p:spPr/>
        <p:txBody>
          <a:bodyPr/>
          <a:lstStyle/>
          <a:p>
            <a:fld id="{ECBCC668-FAC8-49AE-82EE-C3F93E0B1DF0}" type="slidenum">
              <a:rPr lang="en-GB" smtClean="0"/>
              <a:t>‹#›</a:t>
            </a:fld>
            <a:endParaRPr lang="en-GB"/>
          </a:p>
        </p:txBody>
      </p:sp>
    </p:spTree>
    <p:extLst>
      <p:ext uri="{BB962C8B-B14F-4D97-AF65-F5344CB8AC3E}">
        <p14:creationId xmlns:p14="http://schemas.microsoft.com/office/powerpoint/2010/main" val="70004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EE137D-3889-414A-9595-07CA79A8DC09}" type="datetime1">
              <a:rPr lang="en-GB" smtClean="0"/>
              <a:t>08/06/2023</a:t>
            </a:fld>
            <a:endParaRPr lang="en-GB"/>
          </a:p>
        </p:txBody>
      </p:sp>
      <p:sp>
        <p:nvSpPr>
          <p:cNvPr id="4" name="Footer Placeholder 3"/>
          <p:cNvSpPr>
            <a:spLocks noGrp="1"/>
          </p:cNvSpPr>
          <p:nvPr>
            <p:ph type="ftr" sz="quarter" idx="11"/>
          </p:nvPr>
        </p:nvSpPr>
        <p:spPr/>
        <p:txBody>
          <a:bodyPr/>
          <a:lstStyle/>
          <a:p>
            <a:r>
              <a:rPr lang="en-GB"/>
              <a:t>Action Spotting in Football Matches</a:t>
            </a:r>
          </a:p>
        </p:txBody>
      </p:sp>
      <p:sp>
        <p:nvSpPr>
          <p:cNvPr id="5" name="Slide Number Placeholder 4"/>
          <p:cNvSpPr>
            <a:spLocks noGrp="1"/>
          </p:cNvSpPr>
          <p:nvPr>
            <p:ph type="sldNum" sz="quarter" idx="12"/>
          </p:nvPr>
        </p:nvSpPr>
        <p:spPr/>
        <p:txBody>
          <a:bodyPr/>
          <a:lstStyle/>
          <a:p>
            <a:fld id="{ECBCC668-FAC8-49AE-82EE-C3F93E0B1DF0}" type="slidenum">
              <a:rPr lang="en-GB" smtClean="0"/>
              <a:t>‹#›</a:t>
            </a:fld>
            <a:endParaRPr lang="en-GB"/>
          </a:p>
        </p:txBody>
      </p:sp>
    </p:spTree>
    <p:extLst>
      <p:ext uri="{BB962C8B-B14F-4D97-AF65-F5344CB8AC3E}">
        <p14:creationId xmlns:p14="http://schemas.microsoft.com/office/powerpoint/2010/main" val="196964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11810-B553-44DD-AB3B-0DCFC0CA9C59}" type="datetime1">
              <a:rPr lang="en-GB" smtClean="0"/>
              <a:t>08/06/2023</a:t>
            </a:fld>
            <a:endParaRPr lang="en-GB"/>
          </a:p>
        </p:txBody>
      </p:sp>
      <p:sp>
        <p:nvSpPr>
          <p:cNvPr id="3" name="Footer Placeholder 2"/>
          <p:cNvSpPr>
            <a:spLocks noGrp="1"/>
          </p:cNvSpPr>
          <p:nvPr>
            <p:ph type="ftr" sz="quarter" idx="11"/>
          </p:nvPr>
        </p:nvSpPr>
        <p:spPr/>
        <p:txBody>
          <a:bodyPr/>
          <a:lstStyle/>
          <a:p>
            <a:r>
              <a:rPr lang="en-GB"/>
              <a:t>Action Spotting in Football Matches</a:t>
            </a:r>
          </a:p>
        </p:txBody>
      </p:sp>
      <p:sp>
        <p:nvSpPr>
          <p:cNvPr id="4" name="Slide Number Placeholder 3"/>
          <p:cNvSpPr>
            <a:spLocks noGrp="1"/>
          </p:cNvSpPr>
          <p:nvPr>
            <p:ph type="sldNum" sz="quarter" idx="12"/>
          </p:nvPr>
        </p:nvSpPr>
        <p:spPr/>
        <p:txBody>
          <a:bodyPr/>
          <a:lstStyle/>
          <a:p>
            <a:fld id="{ECBCC668-FAC8-49AE-82EE-C3F93E0B1DF0}" type="slidenum">
              <a:rPr lang="en-GB" smtClean="0"/>
              <a:t>‹#›</a:t>
            </a:fld>
            <a:endParaRPr lang="en-GB"/>
          </a:p>
        </p:txBody>
      </p:sp>
    </p:spTree>
    <p:extLst>
      <p:ext uri="{BB962C8B-B14F-4D97-AF65-F5344CB8AC3E}">
        <p14:creationId xmlns:p14="http://schemas.microsoft.com/office/powerpoint/2010/main" val="3340127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04840CF-5EB7-41E3-B9CE-02FF50C345CE}" type="datetime1">
              <a:rPr lang="en-GB" smtClean="0"/>
              <a:t>08/06/2023</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GB"/>
              <a:t>Action Spotting in Football Matches</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CBCC668-FAC8-49AE-82EE-C3F93E0B1DF0}" type="slidenum">
              <a:rPr lang="en-GB" smtClean="0"/>
              <a:t>‹#›</a:t>
            </a:fld>
            <a:endParaRPr lang="en-GB"/>
          </a:p>
        </p:txBody>
      </p:sp>
    </p:spTree>
    <p:extLst>
      <p:ext uri="{BB962C8B-B14F-4D97-AF65-F5344CB8AC3E}">
        <p14:creationId xmlns:p14="http://schemas.microsoft.com/office/powerpoint/2010/main" val="44574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DD639-7D22-4ED9-A782-DC199CB08641}" type="datetime1">
              <a:rPr lang="en-GB" smtClean="0"/>
              <a:t>08/06/2023</a:t>
            </a:fld>
            <a:endParaRPr lang="en-GB"/>
          </a:p>
        </p:txBody>
      </p:sp>
      <p:sp>
        <p:nvSpPr>
          <p:cNvPr id="6" name="Footer Placeholder 5"/>
          <p:cNvSpPr>
            <a:spLocks noGrp="1"/>
          </p:cNvSpPr>
          <p:nvPr>
            <p:ph type="ftr" sz="quarter" idx="11"/>
          </p:nvPr>
        </p:nvSpPr>
        <p:spPr/>
        <p:txBody>
          <a:bodyPr/>
          <a:lstStyle/>
          <a:p>
            <a:r>
              <a:rPr lang="en-GB"/>
              <a:t>Action Spotting in Football Matches</a:t>
            </a:r>
          </a:p>
        </p:txBody>
      </p:sp>
      <p:sp>
        <p:nvSpPr>
          <p:cNvPr id="7" name="Slide Number Placeholder 6"/>
          <p:cNvSpPr>
            <a:spLocks noGrp="1"/>
          </p:cNvSpPr>
          <p:nvPr>
            <p:ph type="sldNum" sz="quarter" idx="12"/>
          </p:nvPr>
        </p:nvSpPr>
        <p:spPr/>
        <p:txBody>
          <a:bodyPr/>
          <a:lstStyle/>
          <a:p>
            <a:fld id="{ECBCC668-FAC8-49AE-82EE-C3F93E0B1DF0}" type="slidenum">
              <a:rPr lang="en-GB" smtClean="0"/>
              <a:t>‹#›</a:t>
            </a:fld>
            <a:endParaRPr lang="en-GB"/>
          </a:p>
        </p:txBody>
      </p:sp>
    </p:spTree>
    <p:extLst>
      <p:ext uri="{BB962C8B-B14F-4D97-AF65-F5344CB8AC3E}">
        <p14:creationId xmlns:p14="http://schemas.microsoft.com/office/powerpoint/2010/main" val="374745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7C9DFE-1D84-4B3A-A19A-616C781A9913}" type="datetime1">
              <a:rPr lang="en-GB" smtClean="0"/>
              <a:t>08/06/2023</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GB"/>
              <a:t>Action Spotting in Football Matches</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CBCC668-FAC8-49AE-82EE-C3F93E0B1DF0}"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453174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rive.google.com/drive/folders/1fYtz4rK2gkMTav4_JjZmA0ER42-rV1_s" TargetMode="External"/><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hyperlink" Target="https://drive.google.com/drive/folders/1ffjX0QU1MdPArsg-Ejm4ACp_CCa4lmF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618F-5C7D-E60A-17EF-334BDF1ECE2C}"/>
              </a:ext>
            </a:extLst>
          </p:cNvPr>
          <p:cNvSpPr>
            <a:spLocks noGrp="1"/>
          </p:cNvSpPr>
          <p:nvPr>
            <p:ph type="ctrTitle"/>
          </p:nvPr>
        </p:nvSpPr>
        <p:spPr>
          <a:xfrm>
            <a:off x="751841" y="1331043"/>
            <a:ext cx="10849609" cy="1611725"/>
          </a:xfrm>
          <a:noFill/>
        </p:spPr>
        <p:txBody>
          <a:bodyPr>
            <a:normAutofit fontScale="90000"/>
          </a:bodyPr>
          <a:lstStyle/>
          <a:p>
            <a:pPr algn="ctr"/>
            <a:r>
              <a:rPr lang="en-GB" sz="5200" dirty="0">
                <a:latin typeface="Times New Roman" panose="02020603050405020304" pitchFamily="18" charset="0"/>
                <a:cs typeface="Times New Roman" panose="02020603050405020304" pitchFamily="18" charset="0"/>
              </a:rPr>
              <a:t>Action Spotting in Football Matches</a:t>
            </a:r>
          </a:p>
        </p:txBody>
      </p:sp>
      <p:sp>
        <p:nvSpPr>
          <p:cNvPr id="3" name="Subtitle 2">
            <a:extLst>
              <a:ext uri="{FF2B5EF4-FFF2-40B4-BE49-F238E27FC236}">
                <a16:creationId xmlns:a16="http://schemas.microsoft.com/office/drawing/2014/main" id="{D317901B-0E37-08BF-47AB-58B02ECB1B68}"/>
              </a:ext>
            </a:extLst>
          </p:cNvPr>
          <p:cNvSpPr>
            <a:spLocks noGrp="1"/>
          </p:cNvSpPr>
          <p:nvPr>
            <p:ph type="subTitle" idx="1"/>
          </p:nvPr>
        </p:nvSpPr>
        <p:spPr>
          <a:xfrm>
            <a:off x="751841" y="3549572"/>
            <a:ext cx="10600434" cy="2202732"/>
          </a:xfrm>
          <a:noFill/>
        </p:spPr>
        <p:txBody>
          <a:bodyPr>
            <a:normAutofit/>
          </a:bodyPr>
          <a:lstStyle/>
          <a:p>
            <a:r>
              <a:rPr lang="en-GB" sz="2000" dirty="0">
                <a:solidFill>
                  <a:schemeClr val="bg1"/>
                </a:solidFill>
                <a:latin typeface="Times New Roman" panose="02020603050405020304" pitchFamily="18" charset="0"/>
                <a:cs typeface="Times New Roman" panose="02020603050405020304" pitchFamily="18" charset="0"/>
              </a:rPr>
              <a:t>M.Sc. Data science, Major Project</a:t>
            </a:r>
          </a:p>
          <a:p>
            <a:r>
              <a:rPr lang="en-GB" sz="2000" dirty="0">
                <a:solidFill>
                  <a:schemeClr val="bg1"/>
                </a:solidFill>
                <a:latin typeface="Times New Roman" panose="02020603050405020304" pitchFamily="18" charset="0"/>
                <a:cs typeface="Times New Roman" panose="02020603050405020304" pitchFamily="18" charset="0"/>
              </a:rPr>
              <a:t>Prepared by </a:t>
            </a:r>
          </a:p>
          <a:p>
            <a:r>
              <a:rPr lang="en-GB" sz="2000" dirty="0">
                <a:solidFill>
                  <a:schemeClr val="bg1"/>
                </a:solidFill>
                <a:latin typeface="Times New Roman" panose="02020603050405020304" pitchFamily="18" charset="0"/>
                <a:cs typeface="Times New Roman" panose="02020603050405020304" pitchFamily="18" charset="0"/>
              </a:rPr>
              <a:t>Yash Uday Sule (N1040923)</a:t>
            </a:r>
          </a:p>
          <a:p>
            <a:r>
              <a:rPr lang="en-GB" sz="2000" dirty="0">
                <a:solidFill>
                  <a:schemeClr val="bg1"/>
                </a:solidFill>
                <a:latin typeface="Times New Roman" panose="02020603050405020304" pitchFamily="18" charset="0"/>
                <a:cs typeface="Times New Roman" panose="02020603050405020304" pitchFamily="18" charset="0"/>
              </a:rPr>
              <a:t>Under the kind guidance of</a:t>
            </a:r>
          </a:p>
          <a:p>
            <a:r>
              <a:rPr lang="en-GB" sz="2000" dirty="0" err="1">
                <a:solidFill>
                  <a:schemeClr val="bg1"/>
                </a:solidFill>
                <a:latin typeface="Times New Roman" panose="02020603050405020304" pitchFamily="18" charset="0"/>
                <a:cs typeface="Times New Roman" panose="02020603050405020304" pitchFamily="18" charset="0"/>
              </a:rPr>
              <a:t>Dr.</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Ismahane</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Cheheb</a:t>
            </a:r>
            <a:endParaRPr lang="en-GB" sz="2000" dirty="0">
              <a:solidFill>
                <a:schemeClr val="bg1"/>
              </a:solidFill>
              <a:latin typeface="Times New Roman" panose="02020603050405020304" pitchFamily="18" charset="0"/>
              <a:cs typeface="Times New Roman" panose="02020603050405020304" pitchFamily="18" charset="0"/>
            </a:endParaRPr>
          </a:p>
        </p:txBody>
      </p:sp>
      <p:pic>
        <p:nvPicPr>
          <p:cNvPr id="14" name="Content Placeholder 5">
            <a:extLst>
              <a:ext uri="{FF2B5EF4-FFF2-40B4-BE49-F238E27FC236}">
                <a16:creationId xmlns:a16="http://schemas.microsoft.com/office/drawing/2014/main" id="{C409F1AB-8F03-1167-6127-7724174015C9}"/>
              </a:ext>
            </a:extLst>
          </p:cNvPr>
          <p:cNvPicPr>
            <a:picLocks noChangeAspect="1"/>
          </p:cNvPicPr>
          <p:nvPr/>
        </p:nvPicPr>
        <p:blipFill>
          <a:blip r:embed="rId2"/>
          <a:srcRect/>
          <a:stretch>
            <a:fillRect/>
          </a:stretch>
        </p:blipFill>
        <p:spPr bwMode="auto">
          <a:xfrm>
            <a:off x="7367586" y="4134522"/>
            <a:ext cx="3388360" cy="1032831"/>
          </a:xfrm>
          <a:prstGeom prst="rect">
            <a:avLst/>
          </a:prstGeom>
          <a:noFill/>
          <a:ln w="9525">
            <a:noFill/>
            <a:miter lim="800000"/>
            <a:headEnd/>
            <a:tailEnd/>
          </a:ln>
        </p:spPr>
      </p:pic>
    </p:spTree>
    <p:extLst>
      <p:ext uri="{BB962C8B-B14F-4D97-AF65-F5344CB8AC3E}">
        <p14:creationId xmlns:p14="http://schemas.microsoft.com/office/powerpoint/2010/main" val="386417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75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7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75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75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75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75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75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C188-7859-C426-BA28-E5C5D64C30B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Deep Learning Models AND Its </a:t>
            </a:r>
            <a:r>
              <a:rPr lang="en-GB" dirty="0" err="1">
                <a:latin typeface="Times New Roman" panose="02020603050405020304" pitchFamily="18" charset="0"/>
                <a:cs typeface="Times New Roman" panose="02020603050405020304" pitchFamily="18" charset="0"/>
              </a:rPr>
              <a:t>archiecture</a:t>
            </a:r>
            <a:endParaRPr lang="en-GB"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D600D17E-CBB9-AA49-9DFA-21929DF5D780}"/>
              </a:ext>
            </a:extLst>
          </p:cNvPr>
          <p:cNvGraphicFramePr>
            <a:graphicFrameLocks noGrp="1"/>
          </p:cNvGraphicFramePr>
          <p:nvPr>
            <p:ph idx="1"/>
            <p:extLst>
              <p:ext uri="{D42A27DB-BD31-4B8C-83A1-F6EECF244321}">
                <p14:modId xmlns:p14="http://schemas.microsoft.com/office/powerpoint/2010/main" val="2200186115"/>
              </p:ext>
            </p:extLst>
          </p:nvPr>
        </p:nvGraphicFramePr>
        <p:xfrm>
          <a:off x="581192" y="3091361"/>
          <a:ext cx="4583113" cy="1993901"/>
        </p:xfrm>
        <a:graphic>
          <a:graphicData uri="http://schemas.openxmlformats.org/drawingml/2006/table">
            <a:tbl>
              <a:tblPr firstRow="1" firstCol="1" bandRow="1">
                <a:tableStyleId>{00A15C55-8517-42AA-B614-E9B94910E393}</a:tableStyleId>
              </a:tblPr>
              <a:tblGrid>
                <a:gridCol w="870585">
                  <a:extLst>
                    <a:ext uri="{9D8B030D-6E8A-4147-A177-3AD203B41FA5}">
                      <a16:colId xmlns:a16="http://schemas.microsoft.com/office/drawing/2014/main" val="4008593058"/>
                    </a:ext>
                  </a:extLst>
                </a:gridCol>
                <a:gridCol w="919163">
                  <a:extLst>
                    <a:ext uri="{9D8B030D-6E8A-4147-A177-3AD203B41FA5}">
                      <a16:colId xmlns:a16="http://schemas.microsoft.com/office/drawing/2014/main" val="2297896180"/>
                    </a:ext>
                  </a:extLst>
                </a:gridCol>
                <a:gridCol w="762000">
                  <a:extLst>
                    <a:ext uri="{9D8B030D-6E8A-4147-A177-3AD203B41FA5}">
                      <a16:colId xmlns:a16="http://schemas.microsoft.com/office/drawing/2014/main" val="3282615614"/>
                    </a:ext>
                  </a:extLst>
                </a:gridCol>
                <a:gridCol w="580390">
                  <a:extLst>
                    <a:ext uri="{9D8B030D-6E8A-4147-A177-3AD203B41FA5}">
                      <a16:colId xmlns:a16="http://schemas.microsoft.com/office/drawing/2014/main" val="3456890390"/>
                    </a:ext>
                  </a:extLst>
                </a:gridCol>
                <a:gridCol w="580390">
                  <a:extLst>
                    <a:ext uri="{9D8B030D-6E8A-4147-A177-3AD203B41FA5}">
                      <a16:colId xmlns:a16="http://schemas.microsoft.com/office/drawing/2014/main" val="3032365821"/>
                    </a:ext>
                  </a:extLst>
                </a:gridCol>
                <a:gridCol w="870585">
                  <a:extLst>
                    <a:ext uri="{9D8B030D-6E8A-4147-A177-3AD203B41FA5}">
                      <a16:colId xmlns:a16="http://schemas.microsoft.com/office/drawing/2014/main" val="107393035"/>
                    </a:ext>
                  </a:extLst>
                </a:gridCol>
              </a:tblGrid>
              <a:tr h="284843">
                <a:tc>
                  <a:txBody>
                    <a:bodyPr/>
                    <a:lstStyle/>
                    <a:p>
                      <a:pPr algn="l" fontAlgn="b"/>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solidFill>
                      <a:schemeClr val="bg1"/>
                    </a:solidFill>
                  </a:tcPr>
                </a:tc>
                <a:tc>
                  <a:txBody>
                    <a:bodyPr/>
                    <a:lstStyle/>
                    <a:p>
                      <a:pPr algn="l" fontAlgn="b"/>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solidFill>
                      <a:schemeClr val="bg1"/>
                    </a:solidFill>
                  </a:tcPr>
                </a:tc>
                <a:tc gridSpan="3">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Approaches</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solidFill>
                      <a:schemeClr val="bg1"/>
                    </a:solidFill>
                  </a:tcPr>
                </a:tc>
                <a:extLst>
                  <a:ext uri="{0D108BD9-81ED-4DB2-BD59-A6C34878D82A}">
                    <a16:rowId xmlns:a16="http://schemas.microsoft.com/office/drawing/2014/main" val="3859171867"/>
                  </a:ext>
                </a:extLst>
              </a:tr>
              <a:tr h="284843">
                <a:tc>
                  <a:txBody>
                    <a:bodyPr/>
                    <a:lstStyle/>
                    <a:p>
                      <a:pPr algn="l" fontAlgn="b"/>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solidFill>
                      <a:schemeClr val="bg1"/>
                    </a:solidFill>
                  </a:tcPr>
                </a:tc>
                <a:tc>
                  <a:txBody>
                    <a:bodyPr/>
                    <a:lstStyle/>
                    <a:p>
                      <a:pPr algn="l" fontAlgn="b"/>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solidFill>
                      <a:schemeClr val="bg1"/>
                    </a:solidFill>
                  </a:tcPr>
                </a:tc>
                <a:tc>
                  <a:txBody>
                    <a:bodyPr/>
                    <a:lstStyle/>
                    <a:p>
                      <a:pPr algn="l" fontAlgn="b"/>
                      <a:r>
                        <a:rPr lang="en-GB" sz="1600" b="1" u="none" strike="noStrike" dirty="0" err="1">
                          <a:effectLst/>
                          <a:latin typeface="Times New Roman" panose="02020603050405020304" pitchFamily="18" charset="0"/>
                          <a:cs typeface="Times New Roman" panose="02020603050405020304" pitchFamily="18" charset="0"/>
                        </a:rPr>
                        <a:t>ResNET</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600" b="1" u="none" strike="noStrike" dirty="0">
                          <a:effectLst/>
                          <a:latin typeface="Times New Roman" panose="02020603050405020304" pitchFamily="18" charset="0"/>
                          <a:cs typeface="Times New Roman" panose="02020603050405020304" pitchFamily="18" charset="0"/>
                        </a:rPr>
                        <a:t>C3D</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600" b="1" u="none" strike="noStrike" dirty="0">
                          <a:effectLst/>
                          <a:latin typeface="Times New Roman" panose="02020603050405020304" pitchFamily="18" charset="0"/>
                          <a:cs typeface="Times New Roman" panose="02020603050405020304" pitchFamily="18" charset="0"/>
                        </a:rPr>
                        <a:t>I3D</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600" b="1" u="none" strike="noStrike" dirty="0">
                          <a:effectLst/>
                          <a:latin typeface="Times New Roman" panose="02020603050405020304" pitchFamily="18" charset="0"/>
                          <a:cs typeface="Times New Roman" panose="02020603050405020304" pitchFamily="18" charset="0"/>
                        </a:rPr>
                        <a:t>Total</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50565855"/>
                  </a:ext>
                </a:extLst>
              </a:tr>
              <a:tr h="284843">
                <a:tc rowSpan="4">
                  <a:txBody>
                    <a:bodyPr/>
                    <a:lstStyle/>
                    <a:p>
                      <a:pPr algn="ctr" fontAlgn="ctr"/>
                      <a:r>
                        <a:rPr lang="en-GB" sz="1600" u="none" strike="noStrike" dirty="0">
                          <a:effectLst/>
                          <a:latin typeface="Times New Roman" panose="02020603050405020304" pitchFamily="18" charset="0"/>
                          <a:cs typeface="Times New Roman" panose="02020603050405020304" pitchFamily="18" charset="0"/>
                        </a:rPr>
                        <a:t>Pooling Techniques</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vert="vert270" anchor="ctr"/>
                </a:tc>
                <a:tc>
                  <a:txBody>
                    <a:bodyPr/>
                    <a:lstStyle/>
                    <a:p>
                      <a:pPr algn="l" fontAlgn="b"/>
                      <a:r>
                        <a:rPr lang="en-GB" sz="1600" b="1" u="none" strike="noStrike" dirty="0">
                          <a:effectLst/>
                          <a:latin typeface="Times New Roman" panose="02020603050405020304" pitchFamily="18" charset="0"/>
                          <a:cs typeface="Times New Roman" panose="02020603050405020304" pitchFamily="18" charset="0"/>
                        </a:rPr>
                        <a:t>Max</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3</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402055116"/>
                  </a:ext>
                </a:extLst>
              </a:tr>
              <a:tr h="284843">
                <a:tc vMerge="1">
                  <a:txBody>
                    <a:bodyPr/>
                    <a:lstStyle/>
                    <a:p>
                      <a:endParaRPr lang="en-GB"/>
                    </a:p>
                  </a:txBody>
                  <a:tcPr/>
                </a:tc>
                <a:tc>
                  <a:txBody>
                    <a:bodyPr/>
                    <a:lstStyle/>
                    <a:p>
                      <a:pPr algn="l" fontAlgn="b"/>
                      <a:r>
                        <a:rPr lang="en-GB" sz="1600" b="1" u="none" strike="noStrike" dirty="0">
                          <a:effectLst/>
                          <a:latin typeface="Times New Roman" panose="02020603050405020304" pitchFamily="18" charset="0"/>
                          <a:cs typeface="Times New Roman" panose="02020603050405020304" pitchFamily="18" charset="0"/>
                        </a:rPr>
                        <a:t>Average</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3</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362317940"/>
                  </a:ext>
                </a:extLst>
              </a:tr>
              <a:tr h="284843">
                <a:tc vMerge="1">
                  <a:txBody>
                    <a:bodyPr/>
                    <a:lstStyle/>
                    <a:p>
                      <a:endParaRPr lang="en-GB"/>
                    </a:p>
                  </a:txBody>
                  <a:tcPr/>
                </a:tc>
                <a:tc>
                  <a:txBody>
                    <a:bodyPr/>
                    <a:lstStyle/>
                    <a:p>
                      <a:pPr algn="l" fontAlgn="b"/>
                      <a:r>
                        <a:rPr lang="en-GB" sz="1600" b="1" u="none" strike="noStrike" dirty="0">
                          <a:effectLst/>
                          <a:latin typeface="Times New Roman" panose="02020603050405020304" pitchFamily="18" charset="0"/>
                          <a:cs typeface="Times New Roman" panose="02020603050405020304" pitchFamily="18" charset="0"/>
                        </a:rPr>
                        <a:t>Mixed</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3</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31097469"/>
                  </a:ext>
                </a:extLst>
              </a:tr>
              <a:tr h="284843">
                <a:tc vMerge="1">
                  <a:txBody>
                    <a:bodyPr/>
                    <a:lstStyle/>
                    <a:p>
                      <a:endParaRPr lang="en-GB"/>
                    </a:p>
                  </a:txBody>
                  <a:tcPr/>
                </a:tc>
                <a:tc>
                  <a:txBody>
                    <a:bodyPr/>
                    <a:lstStyle/>
                    <a:p>
                      <a:pPr algn="l" fontAlgn="b"/>
                      <a:r>
                        <a:rPr lang="en-GB" sz="1600" b="1" u="none" strike="noStrike" dirty="0" err="1">
                          <a:effectLst/>
                          <a:latin typeface="Times New Roman" panose="02020603050405020304" pitchFamily="18" charset="0"/>
                          <a:cs typeface="Times New Roman" panose="02020603050405020304" pitchFamily="18" charset="0"/>
                        </a:rPr>
                        <a:t>NetVLAD</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3</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020334860"/>
                  </a:ext>
                </a:extLst>
              </a:tr>
              <a:tr h="284843">
                <a:tc>
                  <a:txBody>
                    <a:bodyPr/>
                    <a:lstStyle/>
                    <a:p>
                      <a:pPr algn="l" fontAlgn="b"/>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solidFill>
                      <a:schemeClr val="bg1"/>
                    </a:solidFill>
                  </a:tcPr>
                </a:tc>
                <a:tc>
                  <a:txBody>
                    <a:bodyPr/>
                    <a:lstStyle/>
                    <a:p>
                      <a:pPr algn="l" fontAlgn="b"/>
                      <a:r>
                        <a:rPr lang="en-GB" sz="1600" b="1" u="none" strike="noStrike" dirty="0">
                          <a:effectLst/>
                          <a:latin typeface="Times New Roman" panose="02020603050405020304" pitchFamily="18" charset="0"/>
                          <a:cs typeface="Times New Roman" panose="02020603050405020304" pitchFamily="18" charset="0"/>
                        </a:rPr>
                        <a:t>Total</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4</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4</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4</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800" b="1" u="none" strike="noStrike" dirty="0">
                          <a:effectLst/>
                          <a:latin typeface="Times New Roman" panose="02020603050405020304" pitchFamily="18" charset="0"/>
                          <a:cs typeface="Times New Roman" panose="02020603050405020304" pitchFamily="18" charset="0"/>
                        </a:rPr>
                        <a:t>12</a:t>
                      </a:r>
                      <a:endParaRPr lang="en-GB"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407419214"/>
                  </a:ext>
                </a:extLst>
              </a:tr>
            </a:tbl>
          </a:graphicData>
        </a:graphic>
      </p:graphicFrame>
      <p:pic>
        <p:nvPicPr>
          <p:cNvPr id="5" name="Picture 4" descr="A picture containing text, receipt, screenshot, font&#10;&#10;Description automatically generated">
            <a:extLst>
              <a:ext uri="{FF2B5EF4-FFF2-40B4-BE49-F238E27FC236}">
                <a16:creationId xmlns:a16="http://schemas.microsoft.com/office/drawing/2014/main" id="{ADFDBF48-1466-E998-90AC-12B6BA6A0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262" y="1989772"/>
            <a:ext cx="3046055" cy="4696778"/>
          </a:xfrm>
          <a:prstGeom prst="rect">
            <a:avLst/>
          </a:prstGeom>
        </p:spPr>
      </p:pic>
      <p:grpSp>
        <p:nvGrpSpPr>
          <p:cNvPr id="6" name="Group 1">
            <a:extLst>
              <a:ext uri="{FF2B5EF4-FFF2-40B4-BE49-F238E27FC236}">
                <a16:creationId xmlns:a16="http://schemas.microsoft.com/office/drawing/2014/main" id="{B1AFBC08-B706-D7E5-9FCB-6EF196E28A6A}"/>
              </a:ext>
            </a:extLst>
          </p:cNvPr>
          <p:cNvGrpSpPr>
            <a:grpSpLocks/>
          </p:cNvGrpSpPr>
          <p:nvPr/>
        </p:nvGrpSpPr>
        <p:grpSpPr bwMode="auto">
          <a:xfrm>
            <a:off x="5410201" y="3000375"/>
            <a:ext cx="3162298" cy="428625"/>
            <a:chOff x="2389" y="4653"/>
            <a:chExt cx="774" cy="758"/>
          </a:xfrm>
        </p:grpSpPr>
        <p:cxnSp>
          <p:nvCxnSpPr>
            <p:cNvPr id="5122" name="AutoShape 2">
              <a:extLst>
                <a:ext uri="{FF2B5EF4-FFF2-40B4-BE49-F238E27FC236}">
                  <a16:creationId xmlns:a16="http://schemas.microsoft.com/office/drawing/2014/main" id="{F2B95CB6-A22D-8AA0-6AD9-A9ABBC4B6856}"/>
                </a:ext>
              </a:extLst>
            </p:cNvPr>
            <p:cNvCxnSpPr>
              <a:cxnSpLocks noChangeShapeType="1"/>
            </p:cNvCxnSpPr>
            <p:nvPr/>
          </p:nvCxnSpPr>
          <p:spPr bwMode="auto">
            <a:xfrm>
              <a:off x="2397" y="4653"/>
              <a:ext cx="766" cy="1"/>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123" name="AutoShape 3">
              <a:extLst>
                <a:ext uri="{FF2B5EF4-FFF2-40B4-BE49-F238E27FC236}">
                  <a16:creationId xmlns:a16="http://schemas.microsoft.com/office/drawing/2014/main" id="{2316F120-D15F-2943-0957-823C5AF2C6F6}"/>
                </a:ext>
              </a:extLst>
            </p:cNvPr>
            <p:cNvCxnSpPr>
              <a:cxnSpLocks noChangeShapeType="1"/>
            </p:cNvCxnSpPr>
            <p:nvPr/>
          </p:nvCxnSpPr>
          <p:spPr bwMode="auto">
            <a:xfrm>
              <a:off x="2389" y="5410"/>
              <a:ext cx="766" cy="1"/>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124" name="AutoShape 4">
              <a:extLst>
                <a:ext uri="{FF2B5EF4-FFF2-40B4-BE49-F238E27FC236}">
                  <a16:creationId xmlns:a16="http://schemas.microsoft.com/office/drawing/2014/main" id="{6E7129E3-FA55-9B83-7F40-FF887F78AE72}"/>
                </a:ext>
              </a:extLst>
            </p:cNvPr>
            <p:cNvCxnSpPr>
              <a:cxnSpLocks noChangeShapeType="1"/>
            </p:cNvCxnSpPr>
            <p:nvPr/>
          </p:nvCxnSpPr>
          <p:spPr bwMode="auto">
            <a:xfrm>
              <a:off x="2397" y="4654"/>
              <a:ext cx="0" cy="757"/>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125" name="AutoShape 5">
              <a:extLst>
                <a:ext uri="{FF2B5EF4-FFF2-40B4-BE49-F238E27FC236}">
                  <a16:creationId xmlns:a16="http://schemas.microsoft.com/office/drawing/2014/main" id="{BEA4419C-BF00-E7F8-E851-8C3FEF4A4608}"/>
                </a:ext>
              </a:extLst>
            </p:cNvPr>
            <p:cNvCxnSpPr>
              <a:cxnSpLocks noChangeShapeType="1"/>
            </p:cNvCxnSpPr>
            <p:nvPr/>
          </p:nvCxnSpPr>
          <p:spPr bwMode="auto">
            <a:xfrm>
              <a:off x="3155" y="4653"/>
              <a:ext cx="0" cy="757"/>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grpSp>
      <p:grpSp>
        <p:nvGrpSpPr>
          <p:cNvPr id="7" name="Group 6">
            <a:extLst>
              <a:ext uri="{FF2B5EF4-FFF2-40B4-BE49-F238E27FC236}">
                <a16:creationId xmlns:a16="http://schemas.microsoft.com/office/drawing/2014/main" id="{5AD4EE05-0DCB-CCAD-EF5C-CA49147B6110}"/>
              </a:ext>
            </a:extLst>
          </p:cNvPr>
          <p:cNvGrpSpPr>
            <a:grpSpLocks/>
          </p:cNvGrpSpPr>
          <p:nvPr/>
        </p:nvGrpSpPr>
        <p:grpSpPr bwMode="auto">
          <a:xfrm>
            <a:off x="5410201" y="3489324"/>
            <a:ext cx="3112115" cy="3196093"/>
            <a:chOff x="2389" y="4653"/>
            <a:chExt cx="774" cy="758"/>
          </a:xfrm>
        </p:grpSpPr>
        <p:cxnSp>
          <p:nvCxnSpPr>
            <p:cNvPr id="5127" name="AutoShape 7">
              <a:extLst>
                <a:ext uri="{FF2B5EF4-FFF2-40B4-BE49-F238E27FC236}">
                  <a16:creationId xmlns:a16="http://schemas.microsoft.com/office/drawing/2014/main" id="{DB940790-2E8E-27DA-DAEA-92802F402B48}"/>
                </a:ext>
              </a:extLst>
            </p:cNvPr>
            <p:cNvCxnSpPr>
              <a:cxnSpLocks noChangeShapeType="1"/>
            </p:cNvCxnSpPr>
            <p:nvPr/>
          </p:nvCxnSpPr>
          <p:spPr bwMode="auto">
            <a:xfrm>
              <a:off x="2397" y="4653"/>
              <a:ext cx="766" cy="1"/>
            </a:xfrm>
            <a:prstGeom prst="straightConnector1">
              <a:avLst/>
            </a:prstGeom>
            <a:noFill/>
            <a:ln w="28575">
              <a:solidFill>
                <a:srgbClr val="00B0F0"/>
              </a:solidFill>
              <a:round/>
              <a:headEnd/>
              <a:tailEnd/>
            </a:ln>
            <a:extLst>
              <a:ext uri="{909E8E84-426E-40DD-AFC4-6F175D3DCCD1}">
                <a14:hiddenFill xmlns:a14="http://schemas.microsoft.com/office/drawing/2010/main">
                  <a:noFill/>
                </a14:hiddenFill>
              </a:ext>
            </a:extLst>
          </p:spPr>
        </p:cxnSp>
        <p:cxnSp>
          <p:nvCxnSpPr>
            <p:cNvPr id="5128" name="AutoShape 8">
              <a:extLst>
                <a:ext uri="{FF2B5EF4-FFF2-40B4-BE49-F238E27FC236}">
                  <a16:creationId xmlns:a16="http://schemas.microsoft.com/office/drawing/2014/main" id="{99E3812F-1951-7C46-635B-087C4FAD541A}"/>
                </a:ext>
              </a:extLst>
            </p:cNvPr>
            <p:cNvCxnSpPr>
              <a:cxnSpLocks noChangeShapeType="1"/>
            </p:cNvCxnSpPr>
            <p:nvPr/>
          </p:nvCxnSpPr>
          <p:spPr bwMode="auto">
            <a:xfrm>
              <a:off x="2389" y="5410"/>
              <a:ext cx="766" cy="1"/>
            </a:xfrm>
            <a:prstGeom prst="straightConnector1">
              <a:avLst/>
            </a:prstGeom>
            <a:noFill/>
            <a:ln w="28575">
              <a:solidFill>
                <a:srgbClr val="00B0F0"/>
              </a:solidFill>
              <a:round/>
              <a:headEnd/>
              <a:tailEnd/>
            </a:ln>
            <a:extLst>
              <a:ext uri="{909E8E84-426E-40DD-AFC4-6F175D3DCCD1}">
                <a14:hiddenFill xmlns:a14="http://schemas.microsoft.com/office/drawing/2010/main">
                  <a:noFill/>
                </a14:hiddenFill>
              </a:ext>
            </a:extLst>
          </p:spPr>
        </p:cxnSp>
        <p:cxnSp>
          <p:nvCxnSpPr>
            <p:cNvPr id="5129" name="AutoShape 9">
              <a:extLst>
                <a:ext uri="{FF2B5EF4-FFF2-40B4-BE49-F238E27FC236}">
                  <a16:creationId xmlns:a16="http://schemas.microsoft.com/office/drawing/2014/main" id="{9834EFD5-818B-87E9-2187-36A8CC9B65D0}"/>
                </a:ext>
              </a:extLst>
            </p:cNvPr>
            <p:cNvCxnSpPr>
              <a:cxnSpLocks noChangeShapeType="1"/>
            </p:cNvCxnSpPr>
            <p:nvPr/>
          </p:nvCxnSpPr>
          <p:spPr bwMode="auto">
            <a:xfrm>
              <a:off x="2397" y="4654"/>
              <a:ext cx="0" cy="757"/>
            </a:xfrm>
            <a:prstGeom prst="straightConnector1">
              <a:avLst/>
            </a:prstGeom>
            <a:noFill/>
            <a:ln w="28575">
              <a:solidFill>
                <a:srgbClr val="00B0F0"/>
              </a:solidFill>
              <a:round/>
              <a:headEnd/>
              <a:tailEnd/>
            </a:ln>
            <a:extLst>
              <a:ext uri="{909E8E84-426E-40DD-AFC4-6F175D3DCCD1}">
                <a14:hiddenFill xmlns:a14="http://schemas.microsoft.com/office/drawing/2010/main">
                  <a:noFill/>
                </a14:hiddenFill>
              </a:ext>
            </a:extLst>
          </p:spPr>
        </p:cxnSp>
        <p:cxnSp>
          <p:nvCxnSpPr>
            <p:cNvPr id="5130" name="AutoShape 10">
              <a:extLst>
                <a:ext uri="{FF2B5EF4-FFF2-40B4-BE49-F238E27FC236}">
                  <a16:creationId xmlns:a16="http://schemas.microsoft.com/office/drawing/2014/main" id="{6C1F2D0E-419E-D7F5-4A84-EA40037D9938}"/>
                </a:ext>
              </a:extLst>
            </p:cNvPr>
            <p:cNvCxnSpPr>
              <a:cxnSpLocks noChangeShapeType="1"/>
            </p:cNvCxnSpPr>
            <p:nvPr/>
          </p:nvCxnSpPr>
          <p:spPr bwMode="auto">
            <a:xfrm>
              <a:off x="3155" y="4653"/>
              <a:ext cx="0" cy="757"/>
            </a:xfrm>
            <a:prstGeom prst="straightConnector1">
              <a:avLst/>
            </a:prstGeom>
            <a:noFill/>
            <a:ln w="28575">
              <a:solidFill>
                <a:srgbClr val="00B0F0"/>
              </a:solidFill>
              <a:round/>
              <a:headEnd/>
              <a:tailEnd/>
            </a:ln>
            <a:extLst>
              <a:ext uri="{909E8E84-426E-40DD-AFC4-6F175D3DCCD1}">
                <a14:hiddenFill xmlns:a14="http://schemas.microsoft.com/office/drawing/2010/main">
                  <a:noFill/>
                </a14:hiddenFill>
              </a:ext>
            </a:extLst>
          </p:spPr>
        </p:cxnSp>
      </p:grpSp>
      <p:sp>
        <p:nvSpPr>
          <p:cNvPr id="8" name="TextBox 7">
            <a:extLst>
              <a:ext uri="{FF2B5EF4-FFF2-40B4-BE49-F238E27FC236}">
                <a16:creationId xmlns:a16="http://schemas.microsoft.com/office/drawing/2014/main" id="{221DA68C-6696-7B7A-4D79-F3DA3CDD1B85}"/>
              </a:ext>
            </a:extLst>
          </p:cNvPr>
          <p:cNvSpPr txBox="1"/>
          <p:nvPr/>
        </p:nvSpPr>
        <p:spPr>
          <a:xfrm>
            <a:off x="9445148" y="2569869"/>
            <a:ext cx="2380488" cy="1289071"/>
          </a:xfrm>
          <a:prstGeom prst="rect">
            <a:avLst/>
          </a:prstGeom>
          <a:solidFill>
            <a:schemeClr val="accent3">
              <a:lumMod val="40000"/>
              <a:lumOff val="60000"/>
            </a:schemeClr>
          </a:solidFill>
        </p:spPr>
        <p:txBody>
          <a:bodyPr wrap="square" rtlCol="0">
            <a:spAutoFit/>
          </a:bodyPr>
          <a:lstStyle/>
          <a:p>
            <a:pPr marL="342900" lvl="0" indent="-342900" algn="just" rtl="0">
              <a:lnSpc>
                <a:spcPct val="150000"/>
              </a:lnSpc>
              <a:buFont typeface="Arial" panose="020B0604020202020204" pitchFamily="34" charset="0"/>
              <a:buChar char="-"/>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Average Pooling</a:t>
            </a:r>
            <a:endParaRPr lang="en-GB"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Mixed Pooling</a:t>
            </a:r>
            <a:endParaRPr lang="en-GB"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US" sz="1800" b="1" dirty="0" err="1">
                <a:effectLst/>
                <a:latin typeface="Times New Roman" panose="02020603050405020304" pitchFamily="18" charset="0"/>
                <a:ea typeface="SimSun" panose="02010600030101010101" pitchFamily="2" charset="-122"/>
                <a:cs typeface="Times New Roman" panose="02020603050405020304" pitchFamily="18" charset="0"/>
              </a:rPr>
              <a:t>NetVLAD</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Pooling</a:t>
            </a:r>
            <a:endParaRPr lang="en-GB" sz="18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Arrow: Right 8">
            <a:extLst>
              <a:ext uri="{FF2B5EF4-FFF2-40B4-BE49-F238E27FC236}">
                <a16:creationId xmlns:a16="http://schemas.microsoft.com/office/drawing/2014/main" id="{D2F90D91-766D-C1A3-0A0D-032808D95B83}"/>
              </a:ext>
            </a:extLst>
          </p:cNvPr>
          <p:cNvSpPr/>
          <p:nvPr/>
        </p:nvSpPr>
        <p:spPr>
          <a:xfrm>
            <a:off x="8588378" y="3105275"/>
            <a:ext cx="856770" cy="259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11">
            <a:extLst>
              <a:ext uri="{FF2B5EF4-FFF2-40B4-BE49-F238E27FC236}">
                <a16:creationId xmlns:a16="http://schemas.microsoft.com/office/drawing/2014/main" id="{4918D61B-FC13-6589-A24B-38CDE2D01515}"/>
              </a:ext>
            </a:extLst>
          </p:cNvPr>
          <p:cNvSpPr>
            <a:spLocks noGrp="1"/>
          </p:cNvSpPr>
          <p:nvPr>
            <p:ph type="sldNum" sz="quarter" idx="12"/>
          </p:nvPr>
        </p:nvSpPr>
        <p:spPr>
          <a:xfrm>
            <a:off x="10558300" y="6431624"/>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10</a:t>
            </a:fld>
            <a:endParaRPr lang="en-GB" sz="1600" b="1" dirty="0">
              <a:latin typeface="Times New Roman" panose="02020603050405020304" pitchFamily="18" charset="0"/>
              <a:cs typeface="Times New Roman" panose="02020603050405020304" pitchFamily="18" charset="0"/>
            </a:endParaRPr>
          </a:p>
        </p:txBody>
      </p:sp>
      <p:sp>
        <p:nvSpPr>
          <p:cNvPr id="13" name="Date Placeholder 8">
            <a:extLst>
              <a:ext uri="{FF2B5EF4-FFF2-40B4-BE49-F238E27FC236}">
                <a16:creationId xmlns:a16="http://schemas.microsoft.com/office/drawing/2014/main" id="{1E8DDC6E-D174-5757-4EAB-23C0DDC7D0B2}"/>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14" name="Footer Placeholder 10">
            <a:extLst>
              <a:ext uri="{FF2B5EF4-FFF2-40B4-BE49-F238E27FC236}">
                <a16:creationId xmlns:a16="http://schemas.microsoft.com/office/drawing/2014/main" id="{FF7B25AD-DB9B-28A6-CBE5-56DA4C886007}"/>
              </a:ext>
            </a:extLst>
          </p:cNvPr>
          <p:cNvSpPr>
            <a:spLocks noGrp="1"/>
          </p:cNvSpPr>
          <p:nvPr>
            <p:ph type="ftr" sz="quarter" idx="11"/>
          </p:nvPr>
        </p:nvSpPr>
        <p:spPr>
          <a:xfrm>
            <a:off x="581192" y="6436443"/>
            <a:ext cx="6917210" cy="365125"/>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Tree>
    <p:extLst>
      <p:ext uri="{BB962C8B-B14F-4D97-AF65-F5344CB8AC3E}">
        <p14:creationId xmlns:p14="http://schemas.microsoft.com/office/powerpoint/2010/main" val="181446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FECB-2653-7151-EC17-C20F5044518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9953A027-0B18-216C-D326-EB59EDD33675}"/>
              </a:ext>
            </a:extLst>
          </p:cNvPr>
          <p:cNvSpPr>
            <a:spLocks noGrp="1"/>
          </p:cNvSpPr>
          <p:nvPr>
            <p:ph idx="1"/>
          </p:nvPr>
        </p:nvSpPr>
        <p:spPr>
          <a:xfrm>
            <a:off x="438150" y="1809750"/>
            <a:ext cx="11325225" cy="793620"/>
          </a:xfrm>
        </p:spPr>
        <p:txBody>
          <a:bodyPr anchor="t">
            <a:normAutofit/>
          </a:bodyPr>
          <a:lstStyle/>
          <a:p>
            <a:pPr algn="just"/>
            <a:r>
              <a:rPr lang="en-US" sz="2200" dirty="0">
                <a:latin typeface="Times New Roman" panose="02020603050405020304" pitchFamily="18" charset="0"/>
                <a:cs typeface="Times New Roman" panose="02020603050405020304" pitchFamily="18" charset="0"/>
              </a:rPr>
              <a:t>Summarized results obtained after running each model 5 times and then performing an average over each of precision, recall, f1-score and accuracy for respective model over each feature.</a:t>
            </a:r>
            <a:endParaRPr lang="en-GB" sz="2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FC037FE-3FBC-A0C9-A16E-7E0FF0B5BE06}"/>
              </a:ext>
            </a:extLst>
          </p:cNvPr>
          <p:cNvGraphicFramePr>
            <a:graphicFrameLocks noGrp="1"/>
          </p:cNvGraphicFramePr>
          <p:nvPr>
            <p:extLst>
              <p:ext uri="{D42A27DB-BD31-4B8C-83A1-F6EECF244321}">
                <p14:modId xmlns:p14="http://schemas.microsoft.com/office/powerpoint/2010/main" val="4180222891"/>
              </p:ext>
            </p:extLst>
          </p:nvPr>
        </p:nvGraphicFramePr>
        <p:xfrm>
          <a:off x="428625" y="2603371"/>
          <a:ext cx="5552060" cy="2025778"/>
        </p:xfrm>
        <a:graphic>
          <a:graphicData uri="http://schemas.openxmlformats.org/drawingml/2006/table">
            <a:tbl>
              <a:tblPr firstRow="1" firstCol="1" bandRow="1">
                <a:tableStyleId>{5C22544A-7EE6-4342-B048-85BDC9FD1C3A}</a:tableStyleId>
              </a:tblPr>
              <a:tblGrid>
                <a:gridCol w="590551">
                  <a:extLst>
                    <a:ext uri="{9D8B030D-6E8A-4147-A177-3AD203B41FA5}">
                      <a16:colId xmlns:a16="http://schemas.microsoft.com/office/drawing/2014/main" val="1137332057"/>
                    </a:ext>
                  </a:extLst>
                </a:gridCol>
                <a:gridCol w="1065848">
                  <a:extLst>
                    <a:ext uri="{9D8B030D-6E8A-4147-A177-3AD203B41FA5}">
                      <a16:colId xmlns:a16="http://schemas.microsoft.com/office/drawing/2014/main" val="1389753707"/>
                    </a:ext>
                  </a:extLst>
                </a:gridCol>
                <a:gridCol w="987552">
                  <a:extLst>
                    <a:ext uri="{9D8B030D-6E8A-4147-A177-3AD203B41FA5}">
                      <a16:colId xmlns:a16="http://schemas.microsoft.com/office/drawing/2014/main" val="1169855312"/>
                    </a:ext>
                  </a:extLst>
                </a:gridCol>
                <a:gridCol w="949960">
                  <a:extLst>
                    <a:ext uri="{9D8B030D-6E8A-4147-A177-3AD203B41FA5}">
                      <a16:colId xmlns:a16="http://schemas.microsoft.com/office/drawing/2014/main" val="1269954264"/>
                    </a:ext>
                  </a:extLst>
                </a:gridCol>
                <a:gridCol w="946277">
                  <a:extLst>
                    <a:ext uri="{9D8B030D-6E8A-4147-A177-3AD203B41FA5}">
                      <a16:colId xmlns:a16="http://schemas.microsoft.com/office/drawing/2014/main" val="3068314056"/>
                    </a:ext>
                  </a:extLst>
                </a:gridCol>
                <a:gridCol w="1011872">
                  <a:extLst>
                    <a:ext uri="{9D8B030D-6E8A-4147-A177-3AD203B41FA5}">
                      <a16:colId xmlns:a16="http://schemas.microsoft.com/office/drawing/2014/main" val="2155677809"/>
                    </a:ext>
                  </a:extLst>
                </a:gridCol>
              </a:tblGrid>
              <a:tr h="331600">
                <a:tc>
                  <a:txBody>
                    <a:bodyPr/>
                    <a:lstStyle/>
                    <a:p>
                      <a:pPr>
                        <a:lnSpc>
                          <a:spcPct val="115000"/>
                        </a:lnSpc>
                      </a:pPr>
                      <a:endParaRPr lang="en-GB" sz="1100" dirty="0">
                        <a:effectLst/>
                        <a:latin typeface="Calibri" panose="020F0502020204030204" pitchFamily="34" charset="0"/>
                        <a:cs typeface="Arial" panose="020B0604020202020204" pitchFamily="34" charset="0"/>
                      </a:endParaRPr>
                    </a:p>
                  </a:txBody>
                  <a:tcPr marL="68580" marR="68580" marT="0" marB="0" anchor="b">
                    <a:solidFill>
                      <a:schemeClr val="bg1"/>
                    </a:solidFill>
                  </a:tcPr>
                </a:tc>
                <a:tc>
                  <a:txBody>
                    <a:bodyPr/>
                    <a:lstStyle/>
                    <a:p>
                      <a:pPr>
                        <a:lnSpc>
                          <a:spcPct val="115000"/>
                        </a:lnSpc>
                      </a:pPr>
                      <a:endParaRPr lang="en-GB" sz="1100" dirty="0">
                        <a:effectLst/>
                        <a:latin typeface="Calibri" panose="020F0502020204030204" pitchFamily="34" charset="0"/>
                        <a:cs typeface="Arial" panose="020B0604020202020204" pitchFamily="34" charset="0"/>
                      </a:endParaRPr>
                    </a:p>
                  </a:txBody>
                  <a:tcPr marL="68580" marR="68580" marT="0" marB="0" anchor="ctr">
                    <a:solidFill>
                      <a:schemeClr val="bg1"/>
                    </a:solidFill>
                  </a:tcPr>
                </a:tc>
                <a:tc gridSpan="4">
                  <a:txBody>
                    <a:bodyPr/>
                    <a:lstStyle/>
                    <a:p>
                      <a:pPr algn="ctr">
                        <a:lnSpc>
                          <a:spcPct val="115000"/>
                        </a:lnSpc>
                        <a:spcAft>
                          <a:spcPts val="1000"/>
                        </a:spcAft>
                      </a:pPr>
                      <a:r>
                        <a:rPr lang="en-GB" sz="1600" dirty="0" err="1">
                          <a:effectLst/>
                          <a:latin typeface="Times New Roman" panose="02020603050405020304" pitchFamily="18" charset="0"/>
                          <a:cs typeface="Times New Roman" panose="02020603050405020304" pitchFamily="18" charset="0"/>
                        </a:rPr>
                        <a:t>ResNET</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42796093"/>
                  </a:ext>
                </a:extLst>
              </a:tr>
              <a:tr h="331600">
                <a:tc>
                  <a:txBody>
                    <a:bodyPr/>
                    <a:lstStyle/>
                    <a:p>
                      <a:pPr>
                        <a:lnSpc>
                          <a:spcPct val="115000"/>
                        </a:lnSpc>
                      </a:pPr>
                      <a:endParaRPr lang="en-GB" sz="1100">
                        <a:effectLst/>
                        <a:latin typeface="Calibri" panose="020F0502020204030204" pitchFamily="34" charset="0"/>
                        <a:cs typeface="Arial" panose="020B0604020202020204" pitchFamily="34" charset="0"/>
                      </a:endParaRPr>
                    </a:p>
                  </a:txBody>
                  <a:tcPr marL="68580" marR="68580" marT="0" marB="0" anchor="b">
                    <a:solidFill>
                      <a:schemeClr val="bg1"/>
                    </a:solidFill>
                  </a:tcPr>
                </a:tc>
                <a:tc>
                  <a:txBody>
                    <a:bodyPr/>
                    <a:lstStyle/>
                    <a:p>
                      <a:pPr>
                        <a:lnSpc>
                          <a:spcPct val="115000"/>
                        </a:lnSpc>
                      </a:pPr>
                      <a:endParaRPr lang="en-GB" sz="1100" dirty="0">
                        <a:effectLst/>
                        <a:latin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Precision</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b="1">
                          <a:effectLst/>
                          <a:latin typeface="Times New Roman" panose="02020603050405020304" pitchFamily="18" charset="0"/>
                          <a:cs typeface="Times New Roman" panose="02020603050405020304" pitchFamily="18" charset="0"/>
                        </a:rPr>
                        <a:t>Recall</a:t>
                      </a:r>
                      <a:endParaRPr lang="en-GB"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b="1">
                          <a:effectLst/>
                          <a:latin typeface="Times New Roman" panose="02020603050405020304" pitchFamily="18" charset="0"/>
                          <a:cs typeface="Times New Roman" panose="02020603050405020304" pitchFamily="18" charset="0"/>
                        </a:rPr>
                        <a:t>F1 Score</a:t>
                      </a:r>
                      <a:endParaRPr lang="en-GB"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Accuracy</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33601450"/>
                  </a:ext>
                </a:extLst>
              </a:tr>
              <a:tr h="331600">
                <a:tc rowSpan="4">
                  <a:txBody>
                    <a:bodyPr/>
                    <a:lstStyle/>
                    <a:p>
                      <a:pPr algn="ctr">
                        <a:lnSpc>
                          <a:spcPct val="115000"/>
                        </a:lnSpc>
                        <a:spcAft>
                          <a:spcPts val="0"/>
                        </a:spcAft>
                      </a:pPr>
                      <a:r>
                        <a:rPr lang="en-GB" sz="1600" dirty="0">
                          <a:effectLst/>
                          <a:latin typeface="Times New Roman" panose="02020603050405020304" pitchFamily="18" charset="0"/>
                          <a:cs typeface="Times New Roman" panose="02020603050405020304" pitchFamily="18" charset="0"/>
                        </a:rPr>
                        <a:t>Pooling </a:t>
                      </a:r>
                    </a:p>
                    <a:p>
                      <a:pPr algn="ctr">
                        <a:lnSpc>
                          <a:spcPct val="115000"/>
                        </a:lnSpc>
                        <a:spcAft>
                          <a:spcPts val="0"/>
                        </a:spcAft>
                      </a:pPr>
                      <a:r>
                        <a:rPr lang="en-GB" sz="1600" dirty="0">
                          <a:effectLst/>
                          <a:latin typeface="Times New Roman" panose="02020603050405020304" pitchFamily="18" charset="0"/>
                          <a:cs typeface="Times New Roman" panose="02020603050405020304" pitchFamily="18" charset="0"/>
                        </a:rPr>
                        <a:t>Technique</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Max</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0.50108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0.6785</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0.4605</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0.84568</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1102498755"/>
                  </a:ext>
                </a:extLst>
              </a:tr>
              <a:tr h="331600">
                <a:tc vMerge="1">
                  <a:txBody>
                    <a:bodyPr/>
                    <a:lstStyle/>
                    <a:p>
                      <a:endParaRPr lang="en-GB"/>
                    </a:p>
                  </a:txBody>
                  <a:tcP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Average</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0.50094</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0.672664</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0.44938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0.8118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3516223044"/>
                  </a:ext>
                </a:extLst>
              </a:tr>
              <a:tr h="331600">
                <a:tc vMerge="1">
                  <a:txBody>
                    <a:bodyPr/>
                    <a:lstStyle/>
                    <a:p>
                      <a:endParaRPr lang="en-GB"/>
                    </a:p>
                  </a:txBody>
                  <a:tcP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Mixed</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0.50132</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3">
                        <a:lumMod val="60000"/>
                        <a:lumOff val="40000"/>
                      </a:schemeClr>
                    </a:solidFill>
                  </a:tcP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0.73238</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3">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0.45308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3">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0.82054</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3">
                        <a:lumMod val="60000"/>
                        <a:lumOff val="40000"/>
                      </a:schemeClr>
                    </a:solidFill>
                  </a:tcPr>
                </a:tc>
                <a:extLst>
                  <a:ext uri="{0D108BD9-81ED-4DB2-BD59-A6C34878D82A}">
                    <a16:rowId xmlns:a16="http://schemas.microsoft.com/office/drawing/2014/main" val="468891556"/>
                  </a:ext>
                </a:extLst>
              </a:tr>
              <a:tr h="367778">
                <a:tc vMerge="1">
                  <a:txBody>
                    <a:bodyPr/>
                    <a:lstStyle/>
                    <a:p>
                      <a:endParaRPr lang="en-GB"/>
                    </a:p>
                  </a:txBody>
                  <a:tcPr/>
                </a:tc>
                <a:tc>
                  <a:txBody>
                    <a:bodyPr/>
                    <a:lstStyle/>
                    <a:p>
                      <a:pPr algn="ctr">
                        <a:lnSpc>
                          <a:spcPct val="115000"/>
                        </a:lnSpc>
                        <a:spcAft>
                          <a:spcPts val="1000"/>
                        </a:spcAft>
                      </a:pPr>
                      <a:r>
                        <a:rPr lang="en-GB" sz="1600" b="1" dirty="0" err="1">
                          <a:effectLst/>
                          <a:latin typeface="Times New Roman" panose="02020603050405020304" pitchFamily="18" charset="0"/>
                          <a:cs typeface="Times New Roman" panose="02020603050405020304" pitchFamily="18" charset="0"/>
                        </a:rPr>
                        <a:t>NetVLAD</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0.50072</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0.57852</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0.48502</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0.93428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4">
                        <a:lumMod val="60000"/>
                        <a:lumOff val="40000"/>
                      </a:schemeClr>
                    </a:solidFill>
                  </a:tcPr>
                </a:tc>
                <a:extLst>
                  <a:ext uri="{0D108BD9-81ED-4DB2-BD59-A6C34878D82A}">
                    <a16:rowId xmlns:a16="http://schemas.microsoft.com/office/drawing/2014/main" val="2546093980"/>
                  </a:ext>
                </a:extLst>
              </a:tr>
            </a:tbl>
          </a:graphicData>
        </a:graphic>
      </p:graphicFrame>
      <p:graphicFrame>
        <p:nvGraphicFramePr>
          <p:cNvPr id="5" name="Table 4">
            <a:extLst>
              <a:ext uri="{FF2B5EF4-FFF2-40B4-BE49-F238E27FC236}">
                <a16:creationId xmlns:a16="http://schemas.microsoft.com/office/drawing/2014/main" id="{D23401D7-ED8C-C9D9-E74F-BA764D35D583}"/>
              </a:ext>
            </a:extLst>
          </p:cNvPr>
          <p:cNvGraphicFramePr>
            <a:graphicFrameLocks noGrp="1"/>
          </p:cNvGraphicFramePr>
          <p:nvPr>
            <p:extLst>
              <p:ext uri="{D42A27DB-BD31-4B8C-83A1-F6EECF244321}">
                <p14:modId xmlns:p14="http://schemas.microsoft.com/office/powerpoint/2010/main" val="3657289421"/>
              </p:ext>
            </p:extLst>
          </p:nvPr>
        </p:nvGraphicFramePr>
        <p:xfrm>
          <a:off x="6429375" y="2603370"/>
          <a:ext cx="5515064" cy="2025779"/>
        </p:xfrm>
        <a:graphic>
          <a:graphicData uri="http://schemas.openxmlformats.org/drawingml/2006/table">
            <a:tbl>
              <a:tblPr firstRow="1" firstCol="1" bandRow="1">
                <a:tableStyleId>{5C22544A-7EE6-4342-B048-85BDC9FD1C3A}</a:tableStyleId>
              </a:tblPr>
              <a:tblGrid>
                <a:gridCol w="655155">
                  <a:extLst>
                    <a:ext uri="{9D8B030D-6E8A-4147-A177-3AD203B41FA5}">
                      <a16:colId xmlns:a16="http://schemas.microsoft.com/office/drawing/2014/main" val="3723761527"/>
                    </a:ext>
                  </a:extLst>
                </a:gridCol>
                <a:gridCol w="1065848">
                  <a:extLst>
                    <a:ext uri="{9D8B030D-6E8A-4147-A177-3AD203B41FA5}">
                      <a16:colId xmlns:a16="http://schemas.microsoft.com/office/drawing/2014/main" val="3385927593"/>
                    </a:ext>
                  </a:extLst>
                </a:gridCol>
                <a:gridCol w="987552">
                  <a:extLst>
                    <a:ext uri="{9D8B030D-6E8A-4147-A177-3AD203B41FA5}">
                      <a16:colId xmlns:a16="http://schemas.microsoft.com/office/drawing/2014/main" val="2227683535"/>
                    </a:ext>
                  </a:extLst>
                </a:gridCol>
                <a:gridCol w="848360">
                  <a:extLst>
                    <a:ext uri="{9D8B030D-6E8A-4147-A177-3AD203B41FA5}">
                      <a16:colId xmlns:a16="http://schemas.microsoft.com/office/drawing/2014/main" val="3860995641"/>
                    </a:ext>
                  </a:extLst>
                </a:gridCol>
                <a:gridCol w="946277">
                  <a:extLst>
                    <a:ext uri="{9D8B030D-6E8A-4147-A177-3AD203B41FA5}">
                      <a16:colId xmlns:a16="http://schemas.microsoft.com/office/drawing/2014/main" val="1966116722"/>
                    </a:ext>
                  </a:extLst>
                </a:gridCol>
                <a:gridCol w="1011872">
                  <a:extLst>
                    <a:ext uri="{9D8B030D-6E8A-4147-A177-3AD203B41FA5}">
                      <a16:colId xmlns:a16="http://schemas.microsoft.com/office/drawing/2014/main" val="898278000"/>
                    </a:ext>
                  </a:extLst>
                </a:gridCol>
              </a:tblGrid>
              <a:tr h="319810">
                <a:tc>
                  <a:txBody>
                    <a:bodyPr/>
                    <a:lstStyle/>
                    <a:p>
                      <a:pPr>
                        <a:lnSpc>
                          <a:spcPct val="115000"/>
                        </a:lnSpc>
                      </a:pPr>
                      <a:endParaRPr lang="en-GB" sz="1100" dirty="0">
                        <a:effectLst/>
                        <a:latin typeface="Calibri" panose="020F0502020204030204" pitchFamily="34" charset="0"/>
                        <a:cs typeface="Arial" panose="020B0604020202020204" pitchFamily="34" charset="0"/>
                      </a:endParaRPr>
                    </a:p>
                  </a:txBody>
                  <a:tcPr marL="68580" marR="68580" marT="0" marB="0" anchor="b">
                    <a:solidFill>
                      <a:schemeClr val="bg1"/>
                    </a:solidFill>
                  </a:tcPr>
                </a:tc>
                <a:tc>
                  <a:txBody>
                    <a:bodyPr/>
                    <a:lstStyle/>
                    <a:p>
                      <a:pPr>
                        <a:lnSpc>
                          <a:spcPct val="115000"/>
                        </a:lnSpc>
                      </a:pPr>
                      <a:endParaRPr lang="en-GB" sz="1100" dirty="0">
                        <a:effectLst/>
                        <a:latin typeface="Calibri" panose="020F0502020204030204" pitchFamily="34" charset="0"/>
                        <a:cs typeface="Arial" panose="020B0604020202020204" pitchFamily="34" charset="0"/>
                      </a:endParaRPr>
                    </a:p>
                  </a:txBody>
                  <a:tcPr marL="68580" marR="68580" marT="0" marB="0" anchor="ctr">
                    <a:solidFill>
                      <a:schemeClr val="bg1"/>
                    </a:solidFill>
                  </a:tcPr>
                </a:tc>
                <a:tc gridSpan="4">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C3D</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41463166"/>
                  </a:ext>
                </a:extLst>
              </a:tr>
              <a:tr h="319810">
                <a:tc>
                  <a:txBody>
                    <a:bodyPr/>
                    <a:lstStyle/>
                    <a:p>
                      <a:pPr>
                        <a:lnSpc>
                          <a:spcPct val="115000"/>
                        </a:lnSpc>
                      </a:pPr>
                      <a:endParaRPr lang="en-GB" sz="1100">
                        <a:effectLst/>
                        <a:latin typeface="Calibri" panose="020F0502020204030204" pitchFamily="34" charset="0"/>
                        <a:cs typeface="Arial" panose="020B0604020202020204" pitchFamily="34" charset="0"/>
                      </a:endParaRPr>
                    </a:p>
                  </a:txBody>
                  <a:tcPr marL="68580" marR="68580" marT="0" marB="0" anchor="b">
                    <a:solidFill>
                      <a:schemeClr val="bg1"/>
                    </a:solidFill>
                  </a:tcPr>
                </a:tc>
                <a:tc>
                  <a:txBody>
                    <a:bodyPr/>
                    <a:lstStyle/>
                    <a:p>
                      <a:pPr>
                        <a:lnSpc>
                          <a:spcPct val="115000"/>
                        </a:lnSpc>
                      </a:pPr>
                      <a:endParaRPr lang="en-GB" sz="1100" dirty="0">
                        <a:effectLst/>
                        <a:latin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Precision</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Recall</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F1 Score</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Accuracy</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69854898"/>
                  </a:ext>
                </a:extLst>
              </a:tr>
              <a:tr h="319810">
                <a:tc rowSpan="4">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Pooling Technique</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algn="ctr">
                        <a:lnSpc>
                          <a:spcPct val="115000"/>
                        </a:lnSpc>
                        <a:spcAft>
                          <a:spcPts val="1000"/>
                        </a:spcAft>
                      </a:pPr>
                      <a:r>
                        <a:rPr lang="en-GB" sz="1600" b="1">
                          <a:effectLst/>
                          <a:latin typeface="Times New Roman" panose="02020603050405020304" pitchFamily="18" charset="0"/>
                          <a:cs typeface="Times New Roman" panose="02020603050405020304" pitchFamily="18" charset="0"/>
                        </a:rPr>
                        <a:t>Max</a:t>
                      </a:r>
                      <a:endParaRPr lang="en-GB"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0.50098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3">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0.7534</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3">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0.42314</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3">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0.72906</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3">
                        <a:lumMod val="60000"/>
                        <a:lumOff val="40000"/>
                      </a:schemeClr>
                    </a:solidFill>
                  </a:tcPr>
                </a:tc>
                <a:extLst>
                  <a:ext uri="{0D108BD9-81ED-4DB2-BD59-A6C34878D82A}">
                    <a16:rowId xmlns:a16="http://schemas.microsoft.com/office/drawing/2014/main" val="1644042514"/>
                  </a:ext>
                </a:extLst>
              </a:tr>
              <a:tr h="319810">
                <a:tc vMerge="1">
                  <a:txBody>
                    <a:bodyPr/>
                    <a:lstStyle/>
                    <a:p>
                      <a:endParaRPr lang="en-GB"/>
                    </a:p>
                  </a:txBody>
                  <a:tcPr/>
                </a:tc>
                <a:tc>
                  <a:txBody>
                    <a:bodyPr/>
                    <a:lstStyle/>
                    <a:p>
                      <a:pPr algn="ctr">
                        <a:lnSpc>
                          <a:spcPct val="115000"/>
                        </a:lnSpc>
                        <a:spcAft>
                          <a:spcPts val="1000"/>
                        </a:spcAft>
                      </a:pPr>
                      <a:r>
                        <a:rPr lang="en-GB" sz="1600" b="1">
                          <a:effectLst/>
                          <a:latin typeface="Times New Roman" panose="02020603050405020304" pitchFamily="18" charset="0"/>
                          <a:cs typeface="Times New Roman" panose="02020603050405020304" pitchFamily="18" charset="0"/>
                        </a:rPr>
                        <a:t>Average</a:t>
                      </a:r>
                      <a:endParaRPr lang="en-GB"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0.50068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0.66828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0.43268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0.75872</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43108040"/>
                  </a:ext>
                </a:extLst>
              </a:tr>
              <a:tr h="319810">
                <a:tc vMerge="1">
                  <a:txBody>
                    <a:bodyPr/>
                    <a:lstStyle/>
                    <a:p>
                      <a:endParaRPr lang="en-GB"/>
                    </a:p>
                  </a:txBody>
                  <a:tcPr/>
                </a:tc>
                <a:tc>
                  <a:txBody>
                    <a:bodyPr/>
                    <a:lstStyle/>
                    <a:p>
                      <a:pPr algn="ctr">
                        <a:lnSpc>
                          <a:spcPct val="115000"/>
                        </a:lnSpc>
                        <a:spcAft>
                          <a:spcPts val="1000"/>
                        </a:spcAft>
                      </a:pPr>
                      <a:r>
                        <a:rPr lang="en-GB" sz="1600" b="1">
                          <a:effectLst/>
                          <a:latin typeface="Times New Roman" panose="02020603050405020304" pitchFamily="18" charset="0"/>
                          <a:cs typeface="Times New Roman" panose="02020603050405020304" pitchFamily="18" charset="0"/>
                        </a:rPr>
                        <a:t>Mixed</a:t>
                      </a:r>
                      <a:endParaRPr lang="en-GB"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0.50088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0.65728</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0.4542</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0.82546</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2335632503"/>
                  </a:ext>
                </a:extLst>
              </a:tr>
              <a:tr h="426729">
                <a:tc vMerge="1">
                  <a:txBody>
                    <a:bodyPr/>
                    <a:lstStyle/>
                    <a:p>
                      <a:endParaRPr lang="en-GB"/>
                    </a:p>
                  </a:txBody>
                  <a:tcPr/>
                </a:tc>
                <a:tc>
                  <a:txBody>
                    <a:bodyPr/>
                    <a:lstStyle/>
                    <a:p>
                      <a:pPr algn="ctr">
                        <a:lnSpc>
                          <a:spcPct val="115000"/>
                        </a:lnSpc>
                        <a:spcAft>
                          <a:spcPts val="1000"/>
                        </a:spcAft>
                      </a:pPr>
                      <a:r>
                        <a:rPr lang="en-GB" sz="1600" b="1" dirty="0" err="1">
                          <a:effectLst/>
                          <a:latin typeface="Times New Roman" panose="02020603050405020304" pitchFamily="18" charset="0"/>
                          <a:cs typeface="Times New Roman" panose="02020603050405020304" pitchFamily="18" charset="0"/>
                        </a:rPr>
                        <a:t>NetVLAD</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0.50096</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0.62432</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0.46724</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0.87048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4071067119"/>
                  </a:ext>
                </a:extLst>
              </a:tr>
            </a:tbl>
          </a:graphicData>
        </a:graphic>
      </p:graphicFrame>
      <p:graphicFrame>
        <p:nvGraphicFramePr>
          <p:cNvPr id="6" name="Table 5">
            <a:extLst>
              <a:ext uri="{FF2B5EF4-FFF2-40B4-BE49-F238E27FC236}">
                <a16:creationId xmlns:a16="http://schemas.microsoft.com/office/drawing/2014/main" id="{FFA03714-C5A5-C8E1-AF61-377659C2E91B}"/>
              </a:ext>
            </a:extLst>
          </p:cNvPr>
          <p:cNvGraphicFramePr>
            <a:graphicFrameLocks noGrp="1"/>
          </p:cNvGraphicFramePr>
          <p:nvPr>
            <p:extLst>
              <p:ext uri="{D42A27DB-BD31-4B8C-83A1-F6EECF244321}">
                <p14:modId xmlns:p14="http://schemas.microsoft.com/office/powerpoint/2010/main" val="3301936484"/>
              </p:ext>
            </p:extLst>
          </p:nvPr>
        </p:nvGraphicFramePr>
        <p:xfrm>
          <a:off x="447675" y="4722943"/>
          <a:ext cx="5533009" cy="1877883"/>
        </p:xfrm>
        <a:graphic>
          <a:graphicData uri="http://schemas.openxmlformats.org/drawingml/2006/table">
            <a:tbl>
              <a:tblPr firstRow="1" firstCol="1" bandRow="1">
                <a:tableStyleId>{5C22544A-7EE6-4342-B048-85BDC9FD1C3A}</a:tableStyleId>
              </a:tblPr>
              <a:tblGrid>
                <a:gridCol w="602611">
                  <a:extLst>
                    <a:ext uri="{9D8B030D-6E8A-4147-A177-3AD203B41FA5}">
                      <a16:colId xmlns:a16="http://schemas.microsoft.com/office/drawing/2014/main" val="2715587484"/>
                    </a:ext>
                  </a:extLst>
                </a:gridCol>
                <a:gridCol w="1082394">
                  <a:extLst>
                    <a:ext uri="{9D8B030D-6E8A-4147-A177-3AD203B41FA5}">
                      <a16:colId xmlns:a16="http://schemas.microsoft.com/office/drawing/2014/main" val="2550547614"/>
                    </a:ext>
                  </a:extLst>
                </a:gridCol>
                <a:gridCol w="981959">
                  <a:extLst>
                    <a:ext uri="{9D8B030D-6E8A-4147-A177-3AD203B41FA5}">
                      <a16:colId xmlns:a16="http://schemas.microsoft.com/office/drawing/2014/main" val="2084783836"/>
                    </a:ext>
                  </a:extLst>
                </a:gridCol>
                <a:gridCol w="828472">
                  <a:extLst>
                    <a:ext uri="{9D8B030D-6E8A-4147-A177-3AD203B41FA5}">
                      <a16:colId xmlns:a16="http://schemas.microsoft.com/office/drawing/2014/main" val="988347774"/>
                    </a:ext>
                  </a:extLst>
                </a:gridCol>
                <a:gridCol w="988109">
                  <a:extLst>
                    <a:ext uri="{9D8B030D-6E8A-4147-A177-3AD203B41FA5}">
                      <a16:colId xmlns:a16="http://schemas.microsoft.com/office/drawing/2014/main" val="1105546390"/>
                    </a:ext>
                  </a:extLst>
                </a:gridCol>
                <a:gridCol w="1049464">
                  <a:extLst>
                    <a:ext uri="{9D8B030D-6E8A-4147-A177-3AD203B41FA5}">
                      <a16:colId xmlns:a16="http://schemas.microsoft.com/office/drawing/2014/main" val="957869336"/>
                    </a:ext>
                  </a:extLst>
                </a:gridCol>
              </a:tblGrid>
              <a:tr h="309193">
                <a:tc>
                  <a:txBody>
                    <a:bodyPr/>
                    <a:lstStyle/>
                    <a:p>
                      <a:pPr>
                        <a:lnSpc>
                          <a:spcPct val="115000"/>
                        </a:lnSpc>
                      </a:pPr>
                      <a:endParaRPr lang="en-GB" sz="1100" dirty="0">
                        <a:effectLst/>
                        <a:latin typeface="Calibri" panose="020F0502020204030204" pitchFamily="34" charset="0"/>
                        <a:cs typeface="Arial" panose="020B0604020202020204" pitchFamily="34" charset="0"/>
                      </a:endParaRPr>
                    </a:p>
                  </a:txBody>
                  <a:tcPr marL="68580" marR="68580" marT="0" marB="0" anchor="b">
                    <a:solidFill>
                      <a:schemeClr val="bg1"/>
                    </a:solidFill>
                  </a:tcPr>
                </a:tc>
                <a:tc>
                  <a:txBody>
                    <a:bodyPr/>
                    <a:lstStyle/>
                    <a:p>
                      <a:pPr>
                        <a:lnSpc>
                          <a:spcPct val="115000"/>
                        </a:lnSpc>
                      </a:pPr>
                      <a:endParaRPr lang="en-GB" sz="1100">
                        <a:effectLst/>
                        <a:latin typeface="Calibri" panose="020F0502020204030204" pitchFamily="34" charset="0"/>
                        <a:cs typeface="Arial" panose="020B0604020202020204" pitchFamily="34" charset="0"/>
                      </a:endParaRPr>
                    </a:p>
                  </a:txBody>
                  <a:tcPr marL="68580" marR="68580" marT="0" marB="0" anchor="ctr">
                    <a:solidFill>
                      <a:schemeClr val="bg1"/>
                    </a:solidFill>
                  </a:tcPr>
                </a:tc>
                <a:tc gridSpan="4">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I3D</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00410109"/>
                  </a:ext>
                </a:extLst>
              </a:tr>
              <a:tr h="313738">
                <a:tc>
                  <a:txBody>
                    <a:bodyPr/>
                    <a:lstStyle/>
                    <a:p>
                      <a:pPr>
                        <a:lnSpc>
                          <a:spcPct val="115000"/>
                        </a:lnSpc>
                      </a:pPr>
                      <a:endParaRPr lang="en-GB" sz="1100" dirty="0">
                        <a:effectLst/>
                        <a:latin typeface="Calibri" panose="020F0502020204030204" pitchFamily="34" charset="0"/>
                        <a:cs typeface="Arial" panose="020B0604020202020204" pitchFamily="34" charset="0"/>
                      </a:endParaRPr>
                    </a:p>
                  </a:txBody>
                  <a:tcPr marL="68580" marR="68580" marT="0" marB="0" anchor="b">
                    <a:solidFill>
                      <a:schemeClr val="bg1"/>
                    </a:solidFill>
                  </a:tcPr>
                </a:tc>
                <a:tc>
                  <a:txBody>
                    <a:bodyPr/>
                    <a:lstStyle/>
                    <a:p>
                      <a:pPr>
                        <a:lnSpc>
                          <a:spcPct val="115000"/>
                        </a:lnSpc>
                      </a:pPr>
                      <a:endParaRPr lang="en-GB" sz="1100" dirty="0">
                        <a:effectLst/>
                        <a:latin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Precision</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Recall</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F1 Score</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Accuracy</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50560875"/>
                  </a:ext>
                </a:extLst>
              </a:tr>
              <a:tr h="313738">
                <a:tc rowSpan="4">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Pooling Technique</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Max</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0.50396</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0.69274</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0.4987</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0.9629</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3748666180"/>
                  </a:ext>
                </a:extLst>
              </a:tr>
              <a:tr h="313738">
                <a:tc vMerge="1">
                  <a:txBody>
                    <a:bodyPr/>
                    <a:lstStyle/>
                    <a:p>
                      <a:endParaRPr lang="en-GB"/>
                    </a:p>
                  </a:txBody>
                  <a:tcP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Average</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0.50244</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0.63296</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0.48714</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0.9325</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1154557474"/>
                  </a:ext>
                </a:extLst>
              </a:tr>
              <a:tr h="313738">
                <a:tc vMerge="1">
                  <a:txBody>
                    <a:bodyPr/>
                    <a:lstStyle/>
                    <a:p>
                      <a:endParaRPr lang="en-GB"/>
                    </a:p>
                  </a:txBody>
                  <a:tcPr/>
                </a:tc>
                <a:tc>
                  <a:txBody>
                    <a:bodyPr/>
                    <a:lstStyle/>
                    <a:p>
                      <a:pPr algn="ctr">
                        <a:lnSpc>
                          <a:spcPct val="115000"/>
                        </a:lnSpc>
                        <a:spcAft>
                          <a:spcPts val="1000"/>
                        </a:spcAft>
                      </a:pPr>
                      <a:r>
                        <a:rPr lang="en-GB" sz="1600" b="1" dirty="0">
                          <a:effectLst/>
                          <a:latin typeface="Times New Roman" panose="02020603050405020304" pitchFamily="18" charset="0"/>
                          <a:cs typeface="Times New Roman" panose="02020603050405020304" pitchFamily="18" charset="0"/>
                        </a:rPr>
                        <a:t>Mixed</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0.50064</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0.60666</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0.48756</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0.94618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185565353"/>
                  </a:ext>
                </a:extLst>
              </a:tr>
              <a:tr h="313738">
                <a:tc vMerge="1">
                  <a:txBody>
                    <a:bodyPr/>
                    <a:lstStyle/>
                    <a:p>
                      <a:endParaRPr lang="en-GB"/>
                    </a:p>
                  </a:txBody>
                  <a:tcPr/>
                </a:tc>
                <a:tc>
                  <a:txBody>
                    <a:bodyPr/>
                    <a:lstStyle/>
                    <a:p>
                      <a:pPr algn="ctr">
                        <a:lnSpc>
                          <a:spcPct val="115000"/>
                        </a:lnSpc>
                        <a:spcAft>
                          <a:spcPts val="1000"/>
                        </a:spcAft>
                      </a:pPr>
                      <a:r>
                        <a:rPr lang="en-GB" sz="1600" b="1" dirty="0" err="1">
                          <a:effectLst/>
                          <a:latin typeface="Times New Roman" panose="02020603050405020304" pitchFamily="18" charset="0"/>
                          <a:cs typeface="Times New Roman" panose="02020603050405020304" pitchFamily="18" charset="0"/>
                        </a:rPr>
                        <a:t>NetVLAD</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GB" sz="1600">
                          <a:effectLst/>
                          <a:latin typeface="Times New Roman" panose="02020603050405020304" pitchFamily="18" charset="0"/>
                          <a:cs typeface="Times New Roman" panose="02020603050405020304" pitchFamily="18" charset="0"/>
                        </a:rPr>
                        <a:t>0.50344</a:t>
                      </a:r>
                      <a:endParaRPr lang="en-GB"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0.58092</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0.5026</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ctr">
                        <a:lnSpc>
                          <a:spcPct val="115000"/>
                        </a:lnSpc>
                        <a:spcAft>
                          <a:spcPts val="1000"/>
                        </a:spcAft>
                      </a:pPr>
                      <a:r>
                        <a:rPr lang="en-GB" sz="1600" dirty="0">
                          <a:effectLst/>
                          <a:latin typeface="Times New Roman" panose="02020603050405020304" pitchFamily="18" charset="0"/>
                          <a:cs typeface="Times New Roman" panose="02020603050405020304" pitchFamily="18" charset="0"/>
                        </a:rPr>
                        <a:t>0.98348</a:t>
                      </a:r>
                      <a:endParaRPr lang="en-GB"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accent4">
                        <a:lumMod val="60000"/>
                        <a:lumOff val="40000"/>
                      </a:schemeClr>
                    </a:solidFill>
                  </a:tcPr>
                </a:tc>
                <a:extLst>
                  <a:ext uri="{0D108BD9-81ED-4DB2-BD59-A6C34878D82A}">
                    <a16:rowId xmlns:a16="http://schemas.microsoft.com/office/drawing/2014/main" val="3143008598"/>
                  </a:ext>
                </a:extLst>
              </a:tr>
            </a:tbl>
          </a:graphicData>
        </a:graphic>
      </p:graphicFrame>
      <p:sp>
        <p:nvSpPr>
          <p:cNvPr id="8" name="Rectangle: Rounded Corners 7">
            <a:extLst>
              <a:ext uri="{FF2B5EF4-FFF2-40B4-BE49-F238E27FC236}">
                <a16:creationId xmlns:a16="http://schemas.microsoft.com/office/drawing/2014/main" id="{24D7EA96-0B00-5911-80F1-FA835916CBA0}"/>
              </a:ext>
            </a:extLst>
          </p:cNvPr>
          <p:cNvSpPr/>
          <p:nvPr/>
        </p:nvSpPr>
        <p:spPr>
          <a:xfrm>
            <a:off x="6211318" y="4741992"/>
            <a:ext cx="5733121" cy="69982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Times New Roman" panose="02020603050405020304" pitchFamily="18" charset="0"/>
                <a:cs typeface="Times New Roman" panose="02020603050405020304" pitchFamily="18" charset="0"/>
              </a:rPr>
              <a:t>Best Models: </a:t>
            </a:r>
            <a:r>
              <a:rPr lang="en-GB" dirty="0" err="1">
                <a:solidFill>
                  <a:schemeClr val="tx1"/>
                </a:solidFill>
                <a:latin typeface="Times New Roman" panose="02020603050405020304" pitchFamily="18" charset="0"/>
                <a:cs typeface="Times New Roman" panose="02020603050405020304" pitchFamily="18" charset="0"/>
              </a:rPr>
              <a:t>ResNET</a:t>
            </a:r>
            <a:r>
              <a:rPr lang="en-GB" dirty="0">
                <a:solidFill>
                  <a:schemeClr val="tx1"/>
                </a:solidFill>
                <a:latin typeface="Times New Roman" panose="02020603050405020304" pitchFamily="18" charset="0"/>
                <a:cs typeface="Times New Roman" panose="02020603050405020304" pitchFamily="18" charset="0"/>
              </a:rPr>
              <a:t> features with </a:t>
            </a:r>
            <a:r>
              <a:rPr lang="en-GB" dirty="0" err="1">
                <a:solidFill>
                  <a:schemeClr val="tx1"/>
                </a:solidFill>
                <a:latin typeface="Times New Roman" panose="02020603050405020304" pitchFamily="18" charset="0"/>
                <a:cs typeface="Times New Roman" panose="02020603050405020304" pitchFamily="18" charset="0"/>
              </a:rPr>
              <a:t>NetVLAD</a:t>
            </a:r>
            <a:r>
              <a:rPr lang="en-GB" dirty="0">
                <a:solidFill>
                  <a:schemeClr val="tx1"/>
                </a:solidFill>
                <a:latin typeface="Times New Roman" panose="02020603050405020304" pitchFamily="18" charset="0"/>
                <a:cs typeface="Times New Roman" panose="02020603050405020304" pitchFamily="18" charset="0"/>
              </a:rPr>
              <a:t> pooling and I3D features with </a:t>
            </a:r>
            <a:r>
              <a:rPr lang="en-GB" dirty="0" err="1">
                <a:solidFill>
                  <a:schemeClr val="tx1"/>
                </a:solidFill>
                <a:latin typeface="Times New Roman" panose="02020603050405020304" pitchFamily="18" charset="0"/>
                <a:cs typeface="Times New Roman" panose="02020603050405020304" pitchFamily="18" charset="0"/>
              </a:rPr>
              <a:t>NetVLAD</a:t>
            </a:r>
            <a:r>
              <a:rPr lang="en-GB" dirty="0">
                <a:solidFill>
                  <a:schemeClr val="tx1"/>
                </a:solidFill>
                <a:latin typeface="Times New Roman" panose="02020603050405020304" pitchFamily="18" charset="0"/>
                <a:cs typeface="Times New Roman" panose="02020603050405020304" pitchFamily="18" charset="0"/>
              </a:rPr>
              <a:t> pooling.</a:t>
            </a:r>
          </a:p>
        </p:txBody>
      </p:sp>
      <p:sp>
        <p:nvSpPr>
          <p:cNvPr id="9" name="Rectangle: Rounded Corners 8">
            <a:extLst>
              <a:ext uri="{FF2B5EF4-FFF2-40B4-BE49-F238E27FC236}">
                <a16:creationId xmlns:a16="http://schemas.microsoft.com/office/drawing/2014/main" id="{C9E29B1E-AAF3-A23D-719A-956585DEB8E9}"/>
              </a:ext>
            </a:extLst>
          </p:cNvPr>
          <p:cNvSpPr/>
          <p:nvPr/>
        </p:nvSpPr>
        <p:spPr>
          <a:xfrm>
            <a:off x="6211317" y="5564187"/>
            <a:ext cx="5733121" cy="55086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Times New Roman" panose="02020603050405020304" pitchFamily="18" charset="0"/>
                <a:cs typeface="Times New Roman" panose="02020603050405020304" pitchFamily="18" charset="0"/>
              </a:rPr>
              <a:t>Worst Models: </a:t>
            </a:r>
            <a:r>
              <a:rPr lang="en-GB" dirty="0" err="1">
                <a:solidFill>
                  <a:schemeClr val="tx1"/>
                </a:solidFill>
                <a:latin typeface="Times New Roman" panose="02020603050405020304" pitchFamily="18" charset="0"/>
                <a:cs typeface="Times New Roman" panose="02020603050405020304" pitchFamily="18" charset="0"/>
              </a:rPr>
              <a:t>ResNET</a:t>
            </a:r>
            <a:r>
              <a:rPr lang="en-GB" dirty="0">
                <a:solidFill>
                  <a:schemeClr val="tx1"/>
                </a:solidFill>
                <a:latin typeface="Times New Roman" panose="02020603050405020304" pitchFamily="18" charset="0"/>
                <a:cs typeface="Times New Roman" panose="02020603050405020304" pitchFamily="18" charset="0"/>
              </a:rPr>
              <a:t> features with Mixed pooling and C3D features with Max pooling.</a:t>
            </a:r>
          </a:p>
        </p:txBody>
      </p:sp>
      <p:sp>
        <p:nvSpPr>
          <p:cNvPr id="10" name="Rectangle: Rounded Corners 9">
            <a:extLst>
              <a:ext uri="{FF2B5EF4-FFF2-40B4-BE49-F238E27FC236}">
                <a16:creationId xmlns:a16="http://schemas.microsoft.com/office/drawing/2014/main" id="{D3EA849E-AAE0-E839-DECE-52A5F81D6ED2}"/>
              </a:ext>
            </a:extLst>
          </p:cNvPr>
          <p:cNvSpPr/>
          <p:nvPr/>
        </p:nvSpPr>
        <p:spPr>
          <a:xfrm>
            <a:off x="6229350" y="6255673"/>
            <a:ext cx="5733121" cy="28231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Times New Roman" panose="02020603050405020304" pitchFamily="18" charset="0"/>
                <a:cs typeface="Times New Roman" panose="02020603050405020304" pitchFamily="18" charset="0"/>
              </a:rPr>
              <a:t>An average perform was given by other models.</a:t>
            </a:r>
            <a:endParaRPr lang="en-GB" dirty="0"/>
          </a:p>
        </p:txBody>
      </p:sp>
      <p:sp>
        <p:nvSpPr>
          <p:cNvPr id="14" name="Slide Number Placeholder 13">
            <a:extLst>
              <a:ext uri="{FF2B5EF4-FFF2-40B4-BE49-F238E27FC236}">
                <a16:creationId xmlns:a16="http://schemas.microsoft.com/office/drawing/2014/main" id="{B7F1FD75-81D5-B08B-922E-1D276B79394F}"/>
              </a:ext>
            </a:extLst>
          </p:cNvPr>
          <p:cNvSpPr>
            <a:spLocks noGrp="1"/>
          </p:cNvSpPr>
          <p:nvPr>
            <p:ph type="sldNum" sz="quarter" idx="12"/>
          </p:nvPr>
        </p:nvSpPr>
        <p:spPr>
          <a:xfrm>
            <a:off x="10805188" y="6496047"/>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11</a:t>
            </a:fld>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93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CEC9-C9BD-EA87-D9AD-3318142B18C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5356C7F-4B8B-9F57-84DA-997D27045D5B}"/>
              </a:ext>
            </a:extLst>
          </p:cNvPr>
          <p:cNvSpPr>
            <a:spLocks noGrp="1"/>
          </p:cNvSpPr>
          <p:nvPr>
            <p:ph idx="1"/>
          </p:nvPr>
        </p:nvSpPr>
        <p:spPr>
          <a:xfrm>
            <a:off x="429768" y="1929384"/>
            <a:ext cx="11329416" cy="4434840"/>
          </a:xfrm>
        </p:spPr>
        <p:txBody>
          <a:bodyPr anchor="t">
            <a:normAutofit lnSpcReduction="10000"/>
          </a:bodyPr>
          <a:lstStyle/>
          <a:p>
            <a:pPr algn="just"/>
            <a:r>
              <a:rPr lang="en-GB" sz="2400" dirty="0">
                <a:latin typeface="Times New Roman" panose="02020603050405020304" pitchFamily="18" charset="0"/>
                <a:cs typeface="Times New Roman" panose="02020603050405020304" pitchFamily="18" charset="0"/>
              </a:rPr>
              <a:t>The ideology was to understand and study new emerging topic “Action spotting” in sporting videos related to the game of football.</a:t>
            </a:r>
          </a:p>
          <a:p>
            <a:pPr algn="just"/>
            <a:r>
              <a:rPr lang="en-GB" sz="2400" dirty="0">
                <a:latin typeface="Times New Roman" panose="02020603050405020304" pitchFamily="18" charset="0"/>
                <a:cs typeface="Times New Roman" panose="02020603050405020304" pitchFamily="18" charset="0"/>
              </a:rPr>
              <a:t>Developed an artificial intelligence system that can detect if a given video frame is an action frame or a non – action frame which can further be utilized for action localization tasks.</a:t>
            </a:r>
          </a:p>
          <a:p>
            <a:pPr algn="just"/>
            <a:r>
              <a:rPr lang="en-GB" sz="2400" dirty="0">
                <a:latin typeface="Times New Roman" panose="02020603050405020304" pitchFamily="18" charset="0"/>
                <a:cs typeface="Times New Roman" panose="02020603050405020304" pitchFamily="18" charset="0"/>
              </a:rPr>
              <a:t>Among the 12 models, 2 models performed better and 2 models performed worst, rest of the 8 models gave average performance. </a:t>
            </a:r>
          </a:p>
          <a:p>
            <a:pPr algn="just"/>
            <a:r>
              <a:rPr lang="en-GB" sz="2400" dirty="0">
                <a:latin typeface="Times New Roman" panose="02020603050405020304" pitchFamily="18" charset="0"/>
                <a:cs typeface="Times New Roman" panose="02020603050405020304" pitchFamily="18" charset="0"/>
              </a:rPr>
              <a:t>For evaluation of models, performance metrics such as Precision, Recall and F1 – score were used.</a:t>
            </a:r>
          </a:p>
          <a:p>
            <a:pPr algn="just"/>
            <a:r>
              <a:rPr lang="en-GB" sz="2400" dirty="0">
                <a:latin typeface="Times New Roman" panose="02020603050405020304" pitchFamily="18" charset="0"/>
                <a:cs typeface="Times New Roman" panose="02020603050405020304" pitchFamily="18" charset="0"/>
              </a:rPr>
              <a:t>Overall, a lot of improvement in terms of model parameters is required to achieve good results. </a:t>
            </a:r>
            <a:endParaRPr lang="en-GB" sz="2400" b="1" dirty="0">
              <a:latin typeface="Times New Roman" panose="02020603050405020304" pitchFamily="18" charset="0"/>
              <a:cs typeface="Times New Roman" panose="02020603050405020304" pitchFamily="18" charset="0"/>
            </a:endParaRPr>
          </a:p>
          <a:p>
            <a:pPr marL="0" indent="0" algn="just">
              <a:buNone/>
            </a:pPr>
            <a:endParaRPr lang="en-GB" sz="24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D6D7D45-843C-A634-70E1-56655C3DB8FD}"/>
              </a:ext>
            </a:extLst>
          </p:cNvPr>
          <p:cNvSpPr>
            <a:spLocks noGrp="1"/>
          </p:cNvSpPr>
          <p:nvPr>
            <p:ph type="sldNum" sz="quarter" idx="12"/>
          </p:nvPr>
        </p:nvSpPr>
        <p:spPr>
          <a:xfrm>
            <a:off x="10578713" y="6431624"/>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12</a:t>
            </a:fld>
            <a:endParaRPr lang="en-GB" sz="1600" b="1" dirty="0">
              <a:latin typeface="Times New Roman" panose="02020603050405020304" pitchFamily="18" charset="0"/>
              <a:cs typeface="Times New Roman" panose="02020603050405020304" pitchFamily="18" charset="0"/>
            </a:endParaRPr>
          </a:p>
        </p:txBody>
      </p:sp>
      <p:sp>
        <p:nvSpPr>
          <p:cNvPr id="7" name="Date Placeholder 8">
            <a:extLst>
              <a:ext uri="{FF2B5EF4-FFF2-40B4-BE49-F238E27FC236}">
                <a16:creationId xmlns:a16="http://schemas.microsoft.com/office/drawing/2014/main" id="{9F0A2729-A10A-0EC9-9F23-79118F4330BA}"/>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8" name="Footer Placeholder 10">
            <a:extLst>
              <a:ext uri="{FF2B5EF4-FFF2-40B4-BE49-F238E27FC236}">
                <a16:creationId xmlns:a16="http://schemas.microsoft.com/office/drawing/2014/main" id="{94AD0E3F-B857-6EA4-D388-4B2BE205DF04}"/>
              </a:ext>
            </a:extLst>
          </p:cNvPr>
          <p:cNvSpPr>
            <a:spLocks noGrp="1"/>
          </p:cNvSpPr>
          <p:nvPr>
            <p:ph type="ftr" sz="quarter" idx="11"/>
          </p:nvPr>
        </p:nvSpPr>
        <p:spPr>
          <a:xfrm>
            <a:off x="581192" y="6446521"/>
            <a:ext cx="6917210" cy="344970"/>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Tree>
    <p:extLst>
      <p:ext uri="{BB962C8B-B14F-4D97-AF65-F5344CB8AC3E}">
        <p14:creationId xmlns:p14="http://schemas.microsoft.com/office/powerpoint/2010/main" val="45426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3446-EA81-D786-34E9-2579CDD1B09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D17EE71F-321D-6D55-DCCD-B17517BA1BF9}"/>
              </a:ext>
            </a:extLst>
          </p:cNvPr>
          <p:cNvSpPr>
            <a:spLocks noGrp="1"/>
          </p:cNvSpPr>
          <p:nvPr>
            <p:ph idx="1"/>
          </p:nvPr>
        </p:nvSpPr>
        <p:spPr>
          <a:xfrm>
            <a:off x="448056" y="1901952"/>
            <a:ext cx="11320272" cy="4524414"/>
          </a:xfrm>
        </p:spPr>
        <p:txBody>
          <a:bodyPr anchor="t">
            <a:noAutofit/>
          </a:bodyPr>
          <a:lstStyle/>
          <a:p>
            <a:pPr algn="just"/>
            <a:r>
              <a:rPr lang="en-GB" sz="2600" b="1" dirty="0">
                <a:latin typeface="Times New Roman" panose="02020603050405020304" pitchFamily="18" charset="0"/>
                <a:cs typeface="Times New Roman" panose="02020603050405020304" pitchFamily="18" charset="0"/>
              </a:rPr>
              <a:t>Hardware limitations:</a:t>
            </a:r>
            <a:r>
              <a:rPr lang="en-GB" sz="2600" dirty="0">
                <a:latin typeface="Times New Roman" panose="02020603050405020304" pitchFamily="18" charset="0"/>
                <a:cs typeface="Times New Roman" panose="02020603050405020304" pitchFamily="18" charset="0"/>
              </a:rPr>
              <a:t> Instead of extracting own features from the videos, pre – extracted features had to be used as an input for the designed deep learning models.</a:t>
            </a:r>
          </a:p>
          <a:p>
            <a:pPr algn="just"/>
            <a:r>
              <a:rPr lang="en-GB" sz="2600" dirty="0">
                <a:latin typeface="Times New Roman" panose="02020603050405020304" pitchFamily="18" charset="0"/>
                <a:cs typeface="Times New Roman" panose="02020603050405020304" pitchFamily="18" charset="0"/>
              </a:rPr>
              <a:t>Decoding the relation between features and labels since both were having different file formats.</a:t>
            </a:r>
            <a:r>
              <a:rPr lang="en-GB" sz="2600" b="1" dirty="0">
                <a:latin typeface="Times New Roman" panose="02020603050405020304" pitchFamily="18" charset="0"/>
                <a:cs typeface="Times New Roman" panose="02020603050405020304" pitchFamily="18" charset="0"/>
              </a:rPr>
              <a:t> </a:t>
            </a:r>
          </a:p>
          <a:p>
            <a:pPr algn="just"/>
            <a:r>
              <a:rPr lang="en-GB" sz="2600" dirty="0">
                <a:latin typeface="Times New Roman" panose="02020603050405020304" pitchFamily="18" charset="0"/>
                <a:cs typeface="Times New Roman" panose="02020603050405020304" pitchFamily="18" charset="0"/>
              </a:rPr>
              <a:t>Understanding of different pooling mechanisms.</a:t>
            </a:r>
            <a:endParaRPr lang="en-GB" sz="2600" b="1" dirty="0">
              <a:latin typeface="Times New Roman" panose="02020603050405020304" pitchFamily="18" charset="0"/>
              <a:cs typeface="Times New Roman" panose="02020603050405020304" pitchFamily="18" charset="0"/>
            </a:endParaRPr>
          </a:p>
          <a:p>
            <a:pPr algn="just"/>
            <a:r>
              <a:rPr lang="en-GB" sz="2600" dirty="0">
                <a:latin typeface="Times New Roman" panose="02020603050405020304" pitchFamily="18" charset="0"/>
                <a:cs typeface="Times New Roman" panose="02020603050405020304" pitchFamily="18" charset="0"/>
              </a:rPr>
              <a:t>Generation of train, test and valid datasets.</a:t>
            </a:r>
          </a:p>
          <a:p>
            <a:pPr algn="just"/>
            <a:r>
              <a:rPr lang="en-GB" sz="2600" dirty="0">
                <a:latin typeface="Times New Roman" panose="02020603050405020304" pitchFamily="18" charset="0"/>
                <a:cs typeface="Times New Roman" panose="02020603050405020304" pitchFamily="18" charset="0"/>
              </a:rPr>
              <a:t>Performing almost 60 experiments (5 per model) and markdown all the outcomes to determine which models outperforms among the 12 models.</a:t>
            </a:r>
          </a:p>
        </p:txBody>
      </p:sp>
      <p:sp>
        <p:nvSpPr>
          <p:cNvPr id="6" name="Slide Number Placeholder 5">
            <a:extLst>
              <a:ext uri="{FF2B5EF4-FFF2-40B4-BE49-F238E27FC236}">
                <a16:creationId xmlns:a16="http://schemas.microsoft.com/office/drawing/2014/main" id="{350A1705-9D72-BF20-44A2-21658A4730C9}"/>
              </a:ext>
            </a:extLst>
          </p:cNvPr>
          <p:cNvSpPr>
            <a:spLocks noGrp="1"/>
          </p:cNvSpPr>
          <p:nvPr>
            <p:ph type="sldNum" sz="quarter" idx="12"/>
          </p:nvPr>
        </p:nvSpPr>
        <p:spPr>
          <a:xfrm>
            <a:off x="10558300" y="6426366"/>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13</a:t>
            </a:fld>
            <a:endParaRPr lang="en-GB" sz="1600" b="1" dirty="0">
              <a:latin typeface="Times New Roman" panose="02020603050405020304" pitchFamily="18" charset="0"/>
              <a:cs typeface="Times New Roman" panose="02020603050405020304" pitchFamily="18" charset="0"/>
            </a:endParaRPr>
          </a:p>
        </p:txBody>
      </p:sp>
      <p:sp>
        <p:nvSpPr>
          <p:cNvPr id="7" name="Date Placeholder 8">
            <a:extLst>
              <a:ext uri="{FF2B5EF4-FFF2-40B4-BE49-F238E27FC236}">
                <a16:creationId xmlns:a16="http://schemas.microsoft.com/office/drawing/2014/main" id="{6A8C3A05-A29E-8424-F75C-9F16CFFA1D11}"/>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8" name="Footer Placeholder 10">
            <a:extLst>
              <a:ext uri="{FF2B5EF4-FFF2-40B4-BE49-F238E27FC236}">
                <a16:creationId xmlns:a16="http://schemas.microsoft.com/office/drawing/2014/main" id="{468E0C38-A1CF-68B4-F26F-EF879ABB8396}"/>
              </a:ext>
            </a:extLst>
          </p:cNvPr>
          <p:cNvSpPr>
            <a:spLocks noGrp="1"/>
          </p:cNvSpPr>
          <p:nvPr>
            <p:ph type="ftr" sz="quarter" idx="11"/>
          </p:nvPr>
        </p:nvSpPr>
        <p:spPr>
          <a:xfrm>
            <a:off x="581192" y="6446521"/>
            <a:ext cx="6917210" cy="344970"/>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Tree>
    <p:extLst>
      <p:ext uri="{BB962C8B-B14F-4D97-AF65-F5344CB8AC3E}">
        <p14:creationId xmlns:p14="http://schemas.microsoft.com/office/powerpoint/2010/main" val="255621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CEC9-C9BD-EA87-D9AD-3318142B18C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5356C7F-4B8B-9F57-84DA-997D27045D5B}"/>
              </a:ext>
            </a:extLst>
          </p:cNvPr>
          <p:cNvSpPr>
            <a:spLocks noGrp="1"/>
          </p:cNvSpPr>
          <p:nvPr>
            <p:ph idx="1"/>
          </p:nvPr>
        </p:nvSpPr>
        <p:spPr>
          <a:xfrm>
            <a:off x="457200" y="1819276"/>
            <a:ext cx="11268075" cy="4829174"/>
          </a:xfrm>
        </p:spPr>
        <p:txBody>
          <a:bodyPr anchor="t">
            <a:normAutofit/>
          </a:bodyPr>
          <a:lstStyle/>
          <a:p>
            <a:pPr algn="just"/>
            <a:r>
              <a:rPr lang="en-GB" sz="2500" dirty="0">
                <a:latin typeface="Times New Roman" panose="02020603050405020304" pitchFamily="18" charset="0"/>
                <a:cs typeface="Times New Roman" panose="02020603050405020304" pitchFamily="18" charset="0"/>
              </a:rPr>
              <a:t>Extracting own features from the video of football games that are available in </a:t>
            </a:r>
            <a:r>
              <a:rPr lang="en-GB" sz="2500" dirty="0" err="1">
                <a:latin typeface="Times New Roman" panose="02020603050405020304" pitchFamily="18" charset="0"/>
                <a:cs typeface="Times New Roman" panose="02020603050405020304" pitchFamily="18" charset="0"/>
              </a:rPr>
              <a:t>SoccerNet</a:t>
            </a:r>
            <a:r>
              <a:rPr lang="en-GB" sz="2500" dirty="0">
                <a:latin typeface="Times New Roman" panose="02020603050405020304" pitchFamily="18" charset="0"/>
                <a:cs typeface="Times New Roman" panose="02020603050405020304" pitchFamily="18" charset="0"/>
              </a:rPr>
              <a:t> Dataset and developing deep learning models using RNN and CNN. </a:t>
            </a:r>
          </a:p>
          <a:p>
            <a:pPr algn="just"/>
            <a:r>
              <a:rPr lang="en-GB" sz="2500" dirty="0">
                <a:latin typeface="Times New Roman" panose="02020603050405020304" pitchFamily="18" charset="0"/>
                <a:cs typeface="Times New Roman" panose="02020603050405020304" pitchFamily="18" charset="0"/>
              </a:rPr>
              <a:t>Use of hyperparameter tunning for the developed deep learning models.</a:t>
            </a:r>
          </a:p>
          <a:p>
            <a:pPr algn="just"/>
            <a:r>
              <a:rPr lang="en-GB" sz="2500" dirty="0">
                <a:latin typeface="Times New Roman" panose="02020603050405020304" pitchFamily="18" charset="0"/>
                <a:cs typeface="Times New Roman" panose="02020603050405020304" pitchFamily="18" charset="0"/>
              </a:rPr>
              <a:t>Apply the concept of Transfer learning by taking videos of football matches as an input and developed new deep learning models by changing last few layers as per the output requirements.</a:t>
            </a:r>
          </a:p>
        </p:txBody>
      </p:sp>
      <p:sp>
        <p:nvSpPr>
          <p:cNvPr id="6" name="Slide Number Placeholder 5">
            <a:extLst>
              <a:ext uri="{FF2B5EF4-FFF2-40B4-BE49-F238E27FC236}">
                <a16:creationId xmlns:a16="http://schemas.microsoft.com/office/drawing/2014/main" id="{512B7D01-EA53-EEFC-0D1A-662F59D6F01B}"/>
              </a:ext>
            </a:extLst>
          </p:cNvPr>
          <p:cNvSpPr>
            <a:spLocks noGrp="1"/>
          </p:cNvSpPr>
          <p:nvPr>
            <p:ph type="sldNum" sz="quarter" idx="12"/>
          </p:nvPr>
        </p:nvSpPr>
        <p:spPr>
          <a:xfrm>
            <a:off x="10558300" y="6431624"/>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14</a:t>
            </a:fld>
            <a:endParaRPr lang="en-GB" sz="1600" b="1" dirty="0">
              <a:latin typeface="Times New Roman" panose="02020603050405020304" pitchFamily="18" charset="0"/>
              <a:cs typeface="Times New Roman" panose="02020603050405020304" pitchFamily="18" charset="0"/>
            </a:endParaRPr>
          </a:p>
        </p:txBody>
      </p:sp>
      <p:sp>
        <p:nvSpPr>
          <p:cNvPr id="7" name="Date Placeholder 8">
            <a:extLst>
              <a:ext uri="{FF2B5EF4-FFF2-40B4-BE49-F238E27FC236}">
                <a16:creationId xmlns:a16="http://schemas.microsoft.com/office/drawing/2014/main" id="{617702EE-DA1D-0E55-0534-B5C467BF84AC}"/>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8" name="Footer Placeholder 10">
            <a:extLst>
              <a:ext uri="{FF2B5EF4-FFF2-40B4-BE49-F238E27FC236}">
                <a16:creationId xmlns:a16="http://schemas.microsoft.com/office/drawing/2014/main" id="{8F614A9B-F402-87CB-A6BC-B70E6B9C4A4D}"/>
              </a:ext>
            </a:extLst>
          </p:cNvPr>
          <p:cNvSpPr>
            <a:spLocks noGrp="1"/>
          </p:cNvSpPr>
          <p:nvPr>
            <p:ph type="ftr" sz="quarter" idx="11"/>
          </p:nvPr>
        </p:nvSpPr>
        <p:spPr>
          <a:xfrm>
            <a:off x="581192" y="6436443"/>
            <a:ext cx="6917210" cy="365125"/>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Tree>
    <p:extLst>
      <p:ext uri="{BB962C8B-B14F-4D97-AF65-F5344CB8AC3E}">
        <p14:creationId xmlns:p14="http://schemas.microsoft.com/office/powerpoint/2010/main" val="344103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05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06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050" name="Picture 2" descr="1,604 Sports Thank You Images, Stock Photos &amp; Vectors | Shutterstock">
            <a:extLst>
              <a:ext uri="{FF2B5EF4-FFF2-40B4-BE49-F238E27FC236}">
                <a16:creationId xmlns:a16="http://schemas.microsoft.com/office/drawing/2014/main" id="{460F76BA-A44D-855A-CD42-8727C46E3C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35857" r="-1" b="7199"/>
          <a:stretch/>
        </p:blipFill>
        <p:spPr bwMode="auto">
          <a:xfrm>
            <a:off x="2298194" y="1885069"/>
            <a:ext cx="7728166" cy="3159476"/>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3807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94EE985-2596-4072-C514-86492D1171D6}"/>
              </a:ext>
            </a:extLst>
          </p:cNvPr>
          <p:cNvSpPr>
            <a:spLocks noGrp="1"/>
          </p:cNvSpPr>
          <p:nvPr>
            <p:ph type="title"/>
          </p:nvPr>
        </p:nvSpPr>
        <p:spPr>
          <a:xfrm>
            <a:off x="746228" y="1037967"/>
            <a:ext cx="3054091" cy="4709131"/>
          </a:xfrm>
        </p:spPr>
        <p:txBody>
          <a:bodyPr anchor="ctr">
            <a:normAutofit/>
          </a:bodyPr>
          <a:lstStyle/>
          <a:p>
            <a:r>
              <a:rPr lang="en-GB">
                <a:solidFill>
                  <a:schemeClr val="accent1"/>
                </a:solidFill>
                <a:latin typeface="Times New Roman" panose="02020603050405020304" pitchFamily="18" charset="0"/>
                <a:cs typeface="Times New Roman" panose="02020603050405020304" pitchFamily="18" charset="0"/>
              </a:rPr>
              <a:t>Outline</a:t>
            </a:r>
          </a:p>
        </p:txBody>
      </p:sp>
      <p:sp>
        <p:nvSpPr>
          <p:cNvPr id="16" name="Rectangle 15">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7">
            <a:extLst>
              <a:ext uri="{FF2B5EF4-FFF2-40B4-BE49-F238E27FC236}">
                <a16:creationId xmlns:a16="http://schemas.microsoft.com/office/drawing/2014/main" id="{F83A8961-E1B1-22A9-307F-460358663909}"/>
              </a:ext>
            </a:extLst>
          </p:cNvPr>
          <p:cNvGraphicFramePr>
            <a:graphicFrameLocks noGrp="1"/>
          </p:cNvGraphicFramePr>
          <p:nvPr>
            <p:ph idx="1"/>
            <p:extLst>
              <p:ext uri="{D42A27DB-BD31-4B8C-83A1-F6EECF244321}">
                <p14:modId xmlns:p14="http://schemas.microsoft.com/office/powerpoint/2010/main" val="3500499252"/>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9D02F42E-5875-C271-AD51-6CDF4C5BC72F}"/>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CF901879-4B1C-7F5F-A487-91E3463D075D}"/>
              </a:ext>
            </a:extLst>
          </p:cNvPr>
          <p:cNvSpPr>
            <a:spLocks noGrp="1"/>
          </p:cNvSpPr>
          <p:nvPr>
            <p:ph type="ftr" sz="quarter" idx="11"/>
          </p:nvPr>
        </p:nvSpPr>
        <p:spPr>
          <a:xfrm>
            <a:off x="581192" y="6436443"/>
            <a:ext cx="6917210" cy="365125"/>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
        <p:nvSpPr>
          <p:cNvPr id="12" name="Slide Number Placeholder 11">
            <a:extLst>
              <a:ext uri="{FF2B5EF4-FFF2-40B4-BE49-F238E27FC236}">
                <a16:creationId xmlns:a16="http://schemas.microsoft.com/office/drawing/2014/main" id="{4852C978-7C1F-FDF8-1BD8-4047EF4B1753}"/>
              </a:ext>
            </a:extLst>
          </p:cNvPr>
          <p:cNvSpPr>
            <a:spLocks noGrp="1"/>
          </p:cNvSpPr>
          <p:nvPr>
            <p:ph type="sldNum" sz="quarter" idx="12"/>
          </p:nvPr>
        </p:nvSpPr>
        <p:spPr>
          <a:xfrm>
            <a:off x="10558300" y="6431625"/>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2</a:t>
            </a:fld>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0937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D95B-F0CA-BF93-0243-2B60771C612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Aim and Objectives</a:t>
            </a:r>
          </a:p>
        </p:txBody>
      </p:sp>
      <p:sp>
        <p:nvSpPr>
          <p:cNvPr id="3" name="Content Placeholder 2">
            <a:extLst>
              <a:ext uri="{FF2B5EF4-FFF2-40B4-BE49-F238E27FC236}">
                <a16:creationId xmlns:a16="http://schemas.microsoft.com/office/drawing/2014/main" id="{C2E7CAFA-C298-3440-0066-82471161DA73}"/>
              </a:ext>
            </a:extLst>
          </p:cNvPr>
          <p:cNvSpPr>
            <a:spLocks noGrp="1"/>
          </p:cNvSpPr>
          <p:nvPr>
            <p:ph idx="1"/>
          </p:nvPr>
        </p:nvSpPr>
        <p:spPr>
          <a:xfrm>
            <a:off x="457200" y="1828800"/>
            <a:ext cx="11287125" cy="4924425"/>
          </a:xfrm>
        </p:spPr>
        <p:txBody>
          <a:bodyPr>
            <a:noAutofit/>
          </a:bodyPr>
          <a:lstStyle/>
          <a:p>
            <a:pPr algn="just">
              <a:spcBef>
                <a:spcPts val="0"/>
              </a:spcBef>
            </a:pPr>
            <a:r>
              <a:rPr lang="en-GB" sz="2200" b="1" dirty="0">
                <a:latin typeface="Times New Roman" panose="02020603050405020304" pitchFamily="18" charset="0"/>
                <a:cs typeface="Times New Roman" panose="02020603050405020304" pitchFamily="18" charset="0"/>
              </a:rPr>
              <a:t>Aim: </a:t>
            </a:r>
            <a:r>
              <a:rPr lang="en-IN" sz="2200" dirty="0">
                <a:effectLst/>
                <a:latin typeface="Times New Roman" panose="02020603050405020304" pitchFamily="18" charset="0"/>
                <a:ea typeface="SimSun" panose="02010600030101010101" pitchFamily="2" charset="-122"/>
                <a:cs typeface="Times New Roman" panose="02020603050405020304" pitchFamily="18" charset="0"/>
              </a:rPr>
              <a:t>The project aims to study the existing state-of-art deep learning algorithms for action spotting and developed deep learning model for detecting events in football matches by using different metrics to compute the accuracy for the developed model.</a:t>
            </a:r>
            <a:endParaRPr lang="en-GB" sz="2200" dirty="0">
              <a:latin typeface="Times New Roman" panose="02020603050405020304" pitchFamily="18" charset="0"/>
              <a:cs typeface="Times New Roman" panose="02020603050405020304" pitchFamily="18" charset="0"/>
            </a:endParaRPr>
          </a:p>
          <a:p>
            <a:pPr algn="just">
              <a:spcBef>
                <a:spcPts val="0"/>
              </a:spcBef>
            </a:pPr>
            <a:r>
              <a:rPr lang="en-GB" sz="2200" b="1" dirty="0">
                <a:latin typeface="Times New Roman" panose="02020603050405020304" pitchFamily="18" charset="0"/>
                <a:cs typeface="Times New Roman" panose="02020603050405020304" pitchFamily="18" charset="0"/>
              </a:rPr>
              <a:t>Objectives</a:t>
            </a:r>
          </a:p>
          <a:p>
            <a:pPr marL="800100" lvl="1" indent="-342900" algn="just">
              <a:spcBef>
                <a:spcPts val="0"/>
              </a:spcBef>
              <a:buFont typeface="Symbol" panose="05050102010706020507" pitchFamily="18" charset="2"/>
              <a:buChar char=""/>
            </a:pPr>
            <a:r>
              <a:rPr lang="en-IN" sz="2200" dirty="0">
                <a:latin typeface="Times New Roman" panose="02020603050405020304" pitchFamily="18" charset="0"/>
                <a:cs typeface="Times New Roman" panose="02020603050405020304" pitchFamily="18" charset="0"/>
              </a:rPr>
              <a:t>To carry out an extensive background research of the topic “Video Understanding”.</a:t>
            </a:r>
            <a:endParaRPr lang="en-GB" sz="2200" dirty="0">
              <a:latin typeface="Times New Roman" panose="02020603050405020304" pitchFamily="18" charset="0"/>
              <a:cs typeface="Times New Roman" panose="02020603050405020304" pitchFamily="18" charset="0"/>
            </a:endParaRPr>
          </a:p>
          <a:p>
            <a:pPr marL="800100" lvl="1" indent="-342900" algn="just">
              <a:spcBef>
                <a:spcPts val="0"/>
              </a:spcBef>
              <a:buFont typeface="Symbol" panose="05050102010706020507" pitchFamily="18" charset="2"/>
              <a:buChar char=""/>
            </a:pPr>
            <a:r>
              <a:rPr lang="en-IN" sz="2200" dirty="0">
                <a:latin typeface="Times New Roman" panose="02020603050405020304" pitchFamily="18" charset="0"/>
                <a:cs typeface="Times New Roman" panose="02020603050405020304" pitchFamily="18" charset="0"/>
              </a:rPr>
              <a:t>Understanding the approaches and their methodologies for the current state-of-art algorithms.</a:t>
            </a:r>
            <a:endParaRPr lang="en-GB" sz="2200" dirty="0">
              <a:latin typeface="Times New Roman" panose="02020603050405020304" pitchFamily="18" charset="0"/>
              <a:cs typeface="Times New Roman" panose="02020603050405020304" pitchFamily="18" charset="0"/>
            </a:endParaRPr>
          </a:p>
          <a:p>
            <a:pPr marL="800100" lvl="1" indent="-342900" algn="just">
              <a:spcBef>
                <a:spcPts val="0"/>
              </a:spcBef>
              <a:buFont typeface="Symbol" panose="05050102010706020507" pitchFamily="18" charset="2"/>
              <a:buChar char=""/>
            </a:pPr>
            <a:r>
              <a:rPr lang="en-IN" sz="2200" dirty="0">
                <a:latin typeface="Times New Roman" panose="02020603050405020304" pitchFamily="18" charset="0"/>
                <a:cs typeface="Times New Roman" panose="02020603050405020304" pitchFamily="18" charset="0"/>
              </a:rPr>
              <a:t>Reviewing and reporting the short comes of the previous state-of-art algorithms.</a:t>
            </a:r>
            <a:endParaRPr lang="en-GB" sz="2200" dirty="0">
              <a:latin typeface="Times New Roman" panose="02020603050405020304" pitchFamily="18" charset="0"/>
              <a:cs typeface="Times New Roman" panose="02020603050405020304" pitchFamily="18" charset="0"/>
            </a:endParaRPr>
          </a:p>
          <a:p>
            <a:pPr marL="800100" lvl="1" indent="-342900" algn="just">
              <a:spcBef>
                <a:spcPts val="0"/>
              </a:spcBef>
              <a:spcAft>
                <a:spcPts val="1000"/>
              </a:spcAft>
              <a:buFont typeface="Symbol" panose="05050102010706020507" pitchFamily="18" charset="2"/>
              <a:buChar char=""/>
            </a:pPr>
            <a:r>
              <a:rPr lang="en-IN" sz="2200" dirty="0">
                <a:latin typeface="Times New Roman" panose="02020603050405020304" pitchFamily="18" charset="0"/>
                <a:cs typeface="Times New Roman" panose="02020603050405020304" pitchFamily="18" charset="0"/>
              </a:rPr>
              <a:t>Developing new artificial intelligence model based on deep learning techniques.</a:t>
            </a:r>
            <a:endParaRPr lang="en-GB" sz="2200" dirty="0">
              <a:latin typeface="Times New Roman" panose="02020603050405020304" pitchFamily="18" charset="0"/>
              <a:cs typeface="Times New Roman" panose="02020603050405020304" pitchFamily="18" charset="0"/>
            </a:endParaRPr>
          </a:p>
          <a:p>
            <a:pPr marL="800100" lvl="1" indent="-342900" algn="just">
              <a:spcBef>
                <a:spcPts val="0"/>
              </a:spcBef>
              <a:spcAft>
                <a:spcPts val="1000"/>
              </a:spcAft>
              <a:buFont typeface="Symbol" panose="05050102010706020507" pitchFamily="18" charset="2"/>
              <a:buChar char=""/>
            </a:pPr>
            <a:r>
              <a:rPr lang="en-IN" sz="2200" dirty="0">
                <a:latin typeface="Times New Roman" panose="02020603050405020304" pitchFamily="18" charset="0"/>
                <a:cs typeface="Times New Roman" panose="02020603050405020304" pitchFamily="18" charset="0"/>
              </a:rPr>
              <a:t>Comparing and analysing the different outcomes of the model being implemented by using different performance metrics to calculate the model accuracy.</a:t>
            </a:r>
            <a:r>
              <a:rPr lang="en-GB" sz="2200" dirty="0">
                <a:latin typeface="Times New Roman" panose="02020603050405020304" pitchFamily="18" charset="0"/>
                <a:cs typeface="Times New Roman" panose="02020603050405020304" pitchFamily="18" charset="0"/>
              </a:rPr>
              <a:t> </a:t>
            </a:r>
          </a:p>
        </p:txBody>
      </p:sp>
      <p:sp>
        <p:nvSpPr>
          <p:cNvPr id="7" name="Slide Number Placeholder 6">
            <a:extLst>
              <a:ext uri="{FF2B5EF4-FFF2-40B4-BE49-F238E27FC236}">
                <a16:creationId xmlns:a16="http://schemas.microsoft.com/office/drawing/2014/main" id="{2159FE73-F2DB-95FF-AAF4-50A8FB2BDE70}"/>
              </a:ext>
            </a:extLst>
          </p:cNvPr>
          <p:cNvSpPr>
            <a:spLocks noGrp="1"/>
          </p:cNvSpPr>
          <p:nvPr>
            <p:ph type="sldNum" sz="quarter" idx="12"/>
          </p:nvPr>
        </p:nvSpPr>
        <p:spPr>
          <a:xfrm>
            <a:off x="10571283" y="6431625"/>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3</a:t>
            </a:fld>
            <a:endParaRPr lang="en-GB" sz="1600" b="1" dirty="0">
              <a:latin typeface="Times New Roman" panose="02020603050405020304" pitchFamily="18" charset="0"/>
              <a:cs typeface="Times New Roman" panose="02020603050405020304" pitchFamily="18" charset="0"/>
            </a:endParaRPr>
          </a:p>
        </p:txBody>
      </p:sp>
      <p:sp>
        <p:nvSpPr>
          <p:cNvPr id="8" name="Date Placeholder 8">
            <a:extLst>
              <a:ext uri="{FF2B5EF4-FFF2-40B4-BE49-F238E27FC236}">
                <a16:creationId xmlns:a16="http://schemas.microsoft.com/office/drawing/2014/main" id="{F1947D63-875A-B664-86EA-D0098B53114A}"/>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10" name="Footer Placeholder 10">
            <a:extLst>
              <a:ext uri="{FF2B5EF4-FFF2-40B4-BE49-F238E27FC236}">
                <a16:creationId xmlns:a16="http://schemas.microsoft.com/office/drawing/2014/main" id="{C1846B0C-7340-E960-25F3-D136C1F3DAE3}"/>
              </a:ext>
            </a:extLst>
          </p:cNvPr>
          <p:cNvSpPr>
            <a:spLocks noGrp="1"/>
          </p:cNvSpPr>
          <p:nvPr>
            <p:ph type="ftr" sz="quarter" idx="11"/>
          </p:nvPr>
        </p:nvSpPr>
        <p:spPr>
          <a:xfrm>
            <a:off x="581192" y="6436443"/>
            <a:ext cx="6917210" cy="365125"/>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Tree>
    <p:extLst>
      <p:ext uri="{BB962C8B-B14F-4D97-AF65-F5344CB8AC3E}">
        <p14:creationId xmlns:p14="http://schemas.microsoft.com/office/powerpoint/2010/main" val="363726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03D9-3759-12A7-2C84-917AEF29F16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Background Information </a:t>
            </a:r>
          </a:p>
        </p:txBody>
      </p:sp>
      <p:sp>
        <p:nvSpPr>
          <p:cNvPr id="3" name="Content Placeholder 2">
            <a:extLst>
              <a:ext uri="{FF2B5EF4-FFF2-40B4-BE49-F238E27FC236}">
                <a16:creationId xmlns:a16="http://schemas.microsoft.com/office/drawing/2014/main" id="{43F94493-C1D8-CEF8-3EA6-4DF0EE4D4233}"/>
              </a:ext>
            </a:extLst>
          </p:cNvPr>
          <p:cNvSpPr>
            <a:spLocks noGrp="1"/>
          </p:cNvSpPr>
          <p:nvPr>
            <p:ph idx="1"/>
          </p:nvPr>
        </p:nvSpPr>
        <p:spPr>
          <a:xfrm>
            <a:off x="466344" y="1828800"/>
            <a:ext cx="11301984" cy="4602825"/>
          </a:xfrm>
        </p:spPr>
        <p:txBody>
          <a:bodyPr anchor="t">
            <a:normAutofit lnSpcReduction="10000"/>
          </a:bodyPr>
          <a:lstStyle/>
          <a:p>
            <a:pPr marL="0" indent="0">
              <a:buNone/>
            </a:pPr>
            <a:r>
              <a:rPr lang="en-GB" sz="2400" b="1" dirty="0">
                <a:latin typeface="Times New Roman" panose="02020603050405020304" pitchFamily="18" charset="0"/>
                <a:cs typeface="Times New Roman" panose="02020603050405020304" pitchFamily="18" charset="0"/>
              </a:rPr>
              <a:t>Why the project is important?</a:t>
            </a:r>
          </a:p>
          <a:p>
            <a:pPr algn="just"/>
            <a:r>
              <a:rPr lang="en-IN" sz="2400" dirty="0">
                <a:effectLst/>
                <a:latin typeface="Times New Roman" panose="02020603050405020304" pitchFamily="18" charset="0"/>
                <a:ea typeface="SimSun" panose="02010600030101010101" pitchFamily="2" charset="-122"/>
                <a:cs typeface="Times New Roman" panose="02020603050405020304" pitchFamily="18" charset="0"/>
              </a:rPr>
              <a:t>In computer vision, the area of Video understanding is growing and is quite challenging also. Videos related to football games in which spotting action events like “goals”, “substitutions” and “cards” across each video frame is quite difficult due to their sparse nature.</a:t>
            </a:r>
            <a:endParaRPr lang="en-IN" sz="24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IN" sz="2400" dirty="0">
                <a:latin typeface="Times New Roman" panose="02020603050405020304" pitchFamily="18" charset="0"/>
                <a:ea typeface="SimSun" panose="02010600030101010101" pitchFamily="2" charset="-122"/>
                <a:cs typeface="Times New Roman" panose="02020603050405020304" pitchFamily="18" charset="0"/>
              </a:rPr>
              <a:t>I</a:t>
            </a:r>
            <a:r>
              <a:rPr lang="en-IN" sz="2400" dirty="0">
                <a:effectLst/>
                <a:latin typeface="Times New Roman" panose="02020603050405020304" pitchFamily="18" charset="0"/>
                <a:ea typeface="SimSun" panose="02010600030101010101" pitchFamily="2" charset="-122"/>
                <a:cs typeface="Times New Roman" panose="02020603050405020304" pitchFamily="18" charset="0"/>
              </a:rPr>
              <a:t>f efficient deep learning models are developed to captured important actions like “goals”, “substitutions”, “cards”, “penalties” from football matches videos, then it will lead to automate the process of generating highlights of the football matches.</a:t>
            </a:r>
            <a:r>
              <a:rPr lang="en-IN" sz="2400" dirty="0">
                <a:latin typeface="Times New Roman" panose="02020603050405020304" pitchFamily="18" charset="0"/>
                <a:ea typeface="SimSun" panose="02010600030101010101" pitchFamily="2" charset="-122"/>
                <a:cs typeface="Times New Roman" panose="02020603050405020304" pitchFamily="18" charset="0"/>
              </a:rPr>
              <a:t> </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GB" sz="2400" b="1">
                <a:latin typeface="Times New Roman" panose="02020603050405020304" pitchFamily="18" charset="0"/>
                <a:cs typeface="Times New Roman" panose="02020603050405020304" pitchFamily="18" charset="0"/>
              </a:rPr>
              <a:t>What problem </a:t>
            </a:r>
            <a:r>
              <a:rPr lang="en-GB" sz="2400" b="1" dirty="0">
                <a:latin typeface="Times New Roman" panose="02020603050405020304" pitchFamily="18" charset="0"/>
                <a:cs typeface="Times New Roman" panose="02020603050405020304" pitchFamily="18" charset="0"/>
              </a:rPr>
              <a:t>the </a:t>
            </a:r>
            <a:r>
              <a:rPr lang="en-GB" sz="2400" b="1">
                <a:latin typeface="Times New Roman" panose="02020603050405020304" pitchFamily="18" charset="0"/>
                <a:cs typeface="Times New Roman" panose="02020603050405020304" pitchFamily="18" charset="0"/>
              </a:rPr>
              <a:t>project solves?</a:t>
            </a:r>
            <a:endParaRPr lang="en-GB" sz="2400" b="1"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The designed deep learning models can detect among the video frames of football matches which one are action frames and which are non – action frames.  </a:t>
            </a:r>
            <a:endParaRPr lang="en-GB" sz="2400" b="1" dirty="0">
              <a:latin typeface="Times New Roman" panose="02020603050405020304" pitchFamily="18" charset="0"/>
              <a:cs typeface="Times New Roman" panose="02020603050405020304" pitchFamily="18" charset="0"/>
            </a:endParaRPr>
          </a:p>
          <a:p>
            <a:pPr marL="0" indent="0" algn="just">
              <a:buNone/>
            </a:pPr>
            <a:endParaRPr lang="en-GB" dirty="0"/>
          </a:p>
        </p:txBody>
      </p:sp>
      <p:sp>
        <p:nvSpPr>
          <p:cNvPr id="6" name="Slide Number Placeholder 5">
            <a:extLst>
              <a:ext uri="{FF2B5EF4-FFF2-40B4-BE49-F238E27FC236}">
                <a16:creationId xmlns:a16="http://schemas.microsoft.com/office/drawing/2014/main" id="{0E92E9CA-B521-203C-30A8-241A3813A3F9}"/>
              </a:ext>
            </a:extLst>
          </p:cNvPr>
          <p:cNvSpPr>
            <a:spLocks noGrp="1"/>
          </p:cNvSpPr>
          <p:nvPr>
            <p:ph type="sldNum" sz="quarter" idx="12"/>
          </p:nvPr>
        </p:nvSpPr>
        <p:spPr>
          <a:xfrm>
            <a:off x="10583285" y="6431624"/>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4</a:t>
            </a:fld>
            <a:endParaRPr lang="en-GB" sz="1600" b="1" dirty="0">
              <a:latin typeface="Times New Roman" panose="02020603050405020304" pitchFamily="18" charset="0"/>
              <a:cs typeface="Times New Roman" panose="02020603050405020304" pitchFamily="18" charset="0"/>
            </a:endParaRPr>
          </a:p>
        </p:txBody>
      </p:sp>
      <p:sp>
        <p:nvSpPr>
          <p:cNvPr id="7" name="Date Placeholder 8">
            <a:extLst>
              <a:ext uri="{FF2B5EF4-FFF2-40B4-BE49-F238E27FC236}">
                <a16:creationId xmlns:a16="http://schemas.microsoft.com/office/drawing/2014/main" id="{B800E518-B8F9-EB99-E756-18259684DC53}"/>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8" name="Footer Placeholder 10">
            <a:extLst>
              <a:ext uri="{FF2B5EF4-FFF2-40B4-BE49-F238E27FC236}">
                <a16:creationId xmlns:a16="http://schemas.microsoft.com/office/drawing/2014/main" id="{38D9620E-3922-0E86-C849-4EC25891735E}"/>
              </a:ext>
            </a:extLst>
          </p:cNvPr>
          <p:cNvSpPr>
            <a:spLocks noGrp="1"/>
          </p:cNvSpPr>
          <p:nvPr>
            <p:ph type="ftr" sz="quarter" idx="11"/>
          </p:nvPr>
        </p:nvSpPr>
        <p:spPr>
          <a:xfrm>
            <a:off x="581192" y="6436443"/>
            <a:ext cx="6917210" cy="365125"/>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Tree>
    <p:extLst>
      <p:ext uri="{BB962C8B-B14F-4D97-AF65-F5344CB8AC3E}">
        <p14:creationId xmlns:p14="http://schemas.microsoft.com/office/powerpoint/2010/main" val="353578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A625-8832-306A-24C6-1C90C495933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Interpretation of </a:t>
            </a:r>
            <a:r>
              <a:rPr lang="en-GB" dirty="0" err="1">
                <a:latin typeface="Times New Roman" panose="02020603050405020304" pitchFamily="18" charset="0"/>
                <a:cs typeface="Times New Roman" panose="02020603050405020304" pitchFamily="18" charset="0"/>
              </a:rPr>
              <a:t>ViDEO</a:t>
            </a:r>
            <a:endParaRPr lang="en-GB" dirty="0">
              <a:latin typeface="Times New Roman" panose="02020603050405020304" pitchFamily="18" charset="0"/>
              <a:cs typeface="Times New Roman" panose="02020603050405020304" pitchFamily="18" charset="0"/>
            </a:endParaRPr>
          </a:p>
        </p:txBody>
      </p:sp>
      <p:pic>
        <p:nvPicPr>
          <p:cNvPr id="11" name="Content Placeholder 10" descr="A screenshot of a video">
            <a:extLst>
              <a:ext uri="{FF2B5EF4-FFF2-40B4-BE49-F238E27FC236}">
                <a16:creationId xmlns:a16="http://schemas.microsoft.com/office/drawing/2014/main" id="{E31BAB6D-9E8C-B220-25BD-D24A1E06A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5071" y="1952269"/>
            <a:ext cx="9041857" cy="3121786"/>
          </a:xfrm>
        </p:spPr>
      </p:pic>
      <p:sp>
        <p:nvSpPr>
          <p:cNvPr id="14" name="Slide Number Placeholder 13">
            <a:extLst>
              <a:ext uri="{FF2B5EF4-FFF2-40B4-BE49-F238E27FC236}">
                <a16:creationId xmlns:a16="http://schemas.microsoft.com/office/drawing/2014/main" id="{D1530A77-8876-6F80-4722-399FB66CFA1E}"/>
              </a:ext>
            </a:extLst>
          </p:cNvPr>
          <p:cNvSpPr>
            <a:spLocks noGrp="1"/>
          </p:cNvSpPr>
          <p:nvPr>
            <p:ph type="sldNum" sz="quarter" idx="12"/>
          </p:nvPr>
        </p:nvSpPr>
        <p:spPr>
          <a:xfrm>
            <a:off x="10558300" y="6431625"/>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5</a:t>
            </a:fld>
            <a:endParaRPr lang="en-GB" sz="1600" b="1" dirty="0">
              <a:latin typeface="Times New Roman" panose="02020603050405020304" pitchFamily="18" charset="0"/>
              <a:cs typeface="Times New Roman" panose="02020603050405020304" pitchFamily="18" charset="0"/>
            </a:endParaRPr>
          </a:p>
        </p:txBody>
      </p:sp>
      <p:sp>
        <p:nvSpPr>
          <p:cNvPr id="15" name="Date Placeholder 8">
            <a:extLst>
              <a:ext uri="{FF2B5EF4-FFF2-40B4-BE49-F238E27FC236}">
                <a16:creationId xmlns:a16="http://schemas.microsoft.com/office/drawing/2014/main" id="{930FBC0F-647A-91F4-E7B3-B2A5919CBA5B}"/>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16" name="Footer Placeholder 10">
            <a:extLst>
              <a:ext uri="{FF2B5EF4-FFF2-40B4-BE49-F238E27FC236}">
                <a16:creationId xmlns:a16="http://schemas.microsoft.com/office/drawing/2014/main" id="{4AC08763-6702-FFFE-0D13-C4BF46DC4189}"/>
              </a:ext>
            </a:extLst>
          </p:cNvPr>
          <p:cNvSpPr>
            <a:spLocks noGrp="1"/>
          </p:cNvSpPr>
          <p:nvPr>
            <p:ph type="ftr" sz="quarter" idx="11"/>
          </p:nvPr>
        </p:nvSpPr>
        <p:spPr>
          <a:xfrm>
            <a:off x="581192" y="6436443"/>
            <a:ext cx="6917210" cy="365125"/>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
        <p:nvSpPr>
          <p:cNvPr id="17" name="TextBox 16">
            <a:extLst>
              <a:ext uri="{FF2B5EF4-FFF2-40B4-BE49-F238E27FC236}">
                <a16:creationId xmlns:a16="http://schemas.microsoft.com/office/drawing/2014/main" id="{CB49F53A-1201-54BB-69ED-AF9052BE8059}"/>
              </a:ext>
            </a:extLst>
          </p:cNvPr>
          <p:cNvSpPr txBox="1"/>
          <p:nvPr/>
        </p:nvSpPr>
        <p:spPr>
          <a:xfrm>
            <a:off x="581192" y="5319512"/>
            <a:ext cx="11113984" cy="1015663"/>
          </a:xfrm>
          <a:prstGeom prst="rect">
            <a:avLst/>
          </a:prstGeom>
          <a:noFill/>
        </p:spPr>
        <p:txBody>
          <a:bodyPr wrap="square" rtlCol="0">
            <a:spAutoFit/>
          </a:bodyPr>
          <a:lstStyle/>
          <a:p>
            <a:pPr marL="342900" indent="-342900" algn="just">
              <a:buClr>
                <a:srgbClr val="92D050"/>
              </a:buClr>
              <a:buFont typeface="Wingdings" panose="05000000000000000000" pitchFamily="2" charset="2"/>
              <a:buChar char="§"/>
            </a:pPr>
            <a:r>
              <a:rPr lang="en-GB" sz="2000" dirty="0">
                <a:solidFill>
                  <a:schemeClr val="tx2"/>
                </a:solidFill>
                <a:latin typeface="Times New Roman" panose="02020603050405020304" pitchFamily="18" charset="0"/>
                <a:ea typeface="SimSun" panose="02010600030101010101" pitchFamily="2" charset="-122"/>
                <a:cs typeface="Times New Roman" panose="02020603050405020304" pitchFamily="18" charset="0"/>
              </a:rPr>
              <a:t>For this project,  pre – extracted features using </a:t>
            </a:r>
            <a:r>
              <a:rPr lang="en-GB" sz="2000" dirty="0" err="1">
                <a:solidFill>
                  <a:schemeClr val="tx2"/>
                </a:solidFill>
                <a:latin typeface="Times New Roman" panose="02020603050405020304" pitchFamily="18" charset="0"/>
                <a:ea typeface="SimSun" panose="02010600030101010101" pitchFamily="2" charset="-122"/>
                <a:cs typeface="Times New Roman" panose="02020603050405020304" pitchFamily="18" charset="0"/>
              </a:rPr>
              <a:t>ResNET</a:t>
            </a:r>
            <a:r>
              <a:rPr lang="en-GB" sz="2000" dirty="0">
                <a:solidFill>
                  <a:schemeClr val="tx2"/>
                </a:solidFill>
                <a:latin typeface="Times New Roman" panose="02020603050405020304" pitchFamily="18" charset="0"/>
                <a:ea typeface="SimSun" panose="02010600030101010101" pitchFamily="2" charset="-122"/>
                <a:cs typeface="Times New Roman" panose="02020603050405020304" pitchFamily="18" charset="0"/>
              </a:rPr>
              <a:t>, C3D and I3D approach were used to design deep learning models. Because of which, these features are now required to pass from the pooling layers and finally through the fully connected layer to predict the outcomes.</a:t>
            </a:r>
          </a:p>
        </p:txBody>
      </p:sp>
    </p:spTree>
    <p:extLst>
      <p:ext uri="{BB962C8B-B14F-4D97-AF65-F5344CB8AC3E}">
        <p14:creationId xmlns:p14="http://schemas.microsoft.com/office/powerpoint/2010/main" val="167380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8A73-F3C1-1CC6-3C43-973DFAC9AFD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Adopted Methodology</a:t>
            </a:r>
          </a:p>
        </p:txBody>
      </p:sp>
      <p:sp>
        <p:nvSpPr>
          <p:cNvPr id="3" name="Content Placeholder 2">
            <a:extLst>
              <a:ext uri="{FF2B5EF4-FFF2-40B4-BE49-F238E27FC236}">
                <a16:creationId xmlns:a16="http://schemas.microsoft.com/office/drawing/2014/main" id="{3420F548-2C12-226E-14C7-86ECA61937C1}"/>
              </a:ext>
            </a:extLst>
          </p:cNvPr>
          <p:cNvSpPr>
            <a:spLocks noGrp="1"/>
          </p:cNvSpPr>
          <p:nvPr>
            <p:ph idx="1"/>
          </p:nvPr>
        </p:nvSpPr>
        <p:spPr>
          <a:xfrm>
            <a:off x="581192" y="1911096"/>
            <a:ext cx="11187136" cy="4764024"/>
          </a:xfrm>
        </p:spPr>
        <p:txBody>
          <a:bodyPr anchor="t">
            <a:normAutofit/>
          </a:bodyPr>
          <a:lstStyle/>
          <a:p>
            <a:pPr algn="just">
              <a:lnSpc>
                <a:spcPct val="120000"/>
              </a:lnSpc>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general pipeline of </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designing deep neural networks using pooling techniques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as follows: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algn="just">
              <a:lnSpc>
                <a:spcPct val="12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Step – 1: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Extracting features from videos or images.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algn="just">
              <a:lnSpc>
                <a:spcPct val="12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Step – 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Assigning annotations for those features.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algn="just">
              <a:lnSpc>
                <a:spcPct val="12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Step – 3:</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Applying Pooling Techniques to obtain new reduced feature matrix.</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algn="just">
              <a:lnSpc>
                <a:spcPct val="12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Step – 4:</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Passing newly obtained reduced feature matrix to the fully-connected layers.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algn="just">
              <a:lnSpc>
                <a:spcPct val="12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Step – 5:</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Adding activation functions, dropout and output layers.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algn="just">
              <a:lnSpc>
                <a:spcPct val="12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Step – 6:</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Compiling the model with the set parameters.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algn="just">
              <a:lnSpc>
                <a:spcPct val="12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Step – 7:</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Train the designed deep neural network model and predict the outcomes.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algn="just">
              <a:lnSpc>
                <a:spcPct val="12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Step – 8:</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Evaluate the performance of the model.</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algn="just">
              <a:lnSpc>
                <a:spcPct val="120000"/>
              </a:lnSpc>
              <a:spcAft>
                <a:spcPts val="10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Step – 9:</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Plot necessary graphical visualizations as per the problem domain.</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7BFCF993-9CB7-C359-66DB-E240A23180D2}"/>
              </a:ext>
            </a:extLst>
          </p:cNvPr>
          <p:cNvSpPr txBox="1"/>
          <p:nvPr/>
        </p:nvSpPr>
        <p:spPr>
          <a:xfrm>
            <a:off x="9230320" y="2725090"/>
            <a:ext cx="2380488" cy="1709571"/>
          </a:xfrm>
          <a:prstGeom prst="rect">
            <a:avLst/>
          </a:prstGeom>
          <a:solidFill>
            <a:schemeClr val="accent3">
              <a:lumMod val="40000"/>
              <a:lumOff val="60000"/>
            </a:schemeClr>
          </a:solidFill>
        </p:spPr>
        <p:txBody>
          <a:bodyPr wrap="square" rtlCol="0">
            <a:spAutoFit/>
          </a:bodyPr>
          <a:lstStyle/>
          <a:p>
            <a:pPr marL="342900" lvl="0" indent="-342900" algn="just" rtl="0">
              <a:lnSpc>
                <a:spcPct val="150000"/>
              </a:lnSpc>
              <a:buFont typeface="Arial" panose="020B0604020202020204" pitchFamily="34" charset="0"/>
              <a:buChar char="-"/>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Max </a:t>
            </a:r>
            <a:r>
              <a:rPr lang="en-US" b="1" dirty="0">
                <a:latin typeface="Times New Roman" panose="02020603050405020304" pitchFamily="18" charset="0"/>
                <a:ea typeface="SimSun" panose="02010600030101010101" pitchFamily="2" charset="-122"/>
                <a:cs typeface="Times New Roman" panose="02020603050405020304" pitchFamily="18" charset="0"/>
              </a:rPr>
              <a:t>Pooling</a:t>
            </a:r>
          </a:p>
          <a:p>
            <a:pPr marL="342900" lvl="0" indent="-342900" algn="just" rtl="0">
              <a:lnSpc>
                <a:spcPct val="150000"/>
              </a:lnSpc>
              <a:buFont typeface="Arial" panose="020B0604020202020204" pitchFamily="34" charset="0"/>
              <a:buChar char="-"/>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Average Pooling</a:t>
            </a:r>
            <a:endParaRPr lang="en-GB"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Mixed Pooling</a:t>
            </a:r>
            <a:endParaRPr lang="en-GB"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US" sz="1800" b="1" dirty="0" err="1">
                <a:effectLst/>
                <a:latin typeface="Times New Roman" panose="02020603050405020304" pitchFamily="18" charset="0"/>
                <a:ea typeface="SimSun" panose="02010600030101010101" pitchFamily="2" charset="-122"/>
                <a:cs typeface="Times New Roman" panose="02020603050405020304" pitchFamily="18" charset="0"/>
              </a:rPr>
              <a:t>NetVLAD</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Pooling</a:t>
            </a:r>
            <a:endParaRPr lang="en-GB" sz="18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Arrow: Right 5">
            <a:extLst>
              <a:ext uri="{FF2B5EF4-FFF2-40B4-BE49-F238E27FC236}">
                <a16:creationId xmlns:a16="http://schemas.microsoft.com/office/drawing/2014/main" id="{ADC1F393-D2E6-CB8D-386F-4BB9A5888E5F}"/>
              </a:ext>
            </a:extLst>
          </p:cNvPr>
          <p:cNvSpPr/>
          <p:nvPr/>
        </p:nvSpPr>
        <p:spPr>
          <a:xfrm>
            <a:off x="8275320" y="3374136"/>
            <a:ext cx="955000" cy="411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8">
            <a:extLst>
              <a:ext uri="{FF2B5EF4-FFF2-40B4-BE49-F238E27FC236}">
                <a16:creationId xmlns:a16="http://schemas.microsoft.com/office/drawing/2014/main" id="{7C09F288-6250-5F02-2B93-73D7F5952FA7}"/>
              </a:ext>
            </a:extLst>
          </p:cNvPr>
          <p:cNvSpPr>
            <a:spLocks noGrp="1"/>
          </p:cNvSpPr>
          <p:nvPr>
            <p:ph type="sldNum" sz="quarter" idx="12"/>
          </p:nvPr>
        </p:nvSpPr>
        <p:spPr>
          <a:xfrm>
            <a:off x="10558300" y="6431625"/>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6</a:t>
            </a:fld>
            <a:endParaRPr lang="en-GB" sz="1600" b="1" dirty="0">
              <a:latin typeface="Times New Roman" panose="02020603050405020304" pitchFamily="18" charset="0"/>
              <a:cs typeface="Times New Roman" panose="02020603050405020304" pitchFamily="18" charset="0"/>
            </a:endParaRPr>
          </a:p>
        </p:txBody>
      </p:sp>
      <p:sp>
        <p:nvSpPr>
          <p:cNvPr id="10" name="Date Placeholder 8">
            <a:extLst>
              <a:ext uri="{FF2B5EF4-FFF2-40B4-BE49-F238E27FC236}">
                <a16:creationId xmlns:a16="http://schemas.microsoft.com/office/drawing/2014/main" id="{506BDCFA-3F17-54A5-BCB5-4BE78D73DEB2}"/>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3DCE5517-8C89-DEBA-73EF-F5AAFA98B19E}"/>
              </a:ext>
            </a:extLst>
          </p:cNvPr>
          <p:cNvSpPr>
            <a:spLocks noGrp="1"/>
          </p:cNvSpPr>
          <p:nvPr>
            <p:ph type="ftr" sz="quarter" idx="11"/>
          </p:nvPr>
        </p:nvSpPr>
        <p:spPr>
          <a:xfrm>
            <a:off x="581192" y="6436443"/>
            <a:ext cx="6917210" cy="365125"/>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Tree>
    <p:extLst>
      <p:ext uri="{BB962C8B-B14F-4D97-AF65-F5344CB8AC3E}">
        <p14:creationId xmlns:p14="http://schemas.microsoft.com/office/powerpoint/2010/main" val="82971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7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7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75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75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75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75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75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75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75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75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75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75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75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1000"/>
                                        <p:tgtEl>
                                          <p:spTgt spid="5"/>
                                        </p:tgtEl>
                                      </p:cBhvr>
                                    </p:animEffect>
                                    <p:anim calcmode="lin" valueType="num">
                                      <p:cBhvr>
                                        <p:cTn id="72" dur="1000" fill="hold"/>
                                        <p:tgtEl>
                                          <p:spTgt spid="5"/>
                                        </p:tgtEl>
                                        <p:attrNameLst>
                                          <p:attrName>ppt_x</p:attrName>
                                        </p:attrNameLst>
                                      </p:cBhvr>
                                      <p:tavLst>
                                        <p:tav tm="0">
                                          <p:val>
                                            <p:strVal val="#ppt_x"/>
                                          </p:val>
                                        </p:tav>
                                        <p:tav tm="100000">
                                          <p:val>
                                            <p:strVal val="#ppt_x"/>
                                          </p:val>
                                        </p:tav>
                                      </p:tavLst>
                                    </p:anim>
                                    <p:anim calcmode="lin" valueType="num">
                                      <p:cBhvr>
                                        <p:cTn id="7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2942-E3B7-EB4C-5F3C-47391602AC9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65A8F2EF-9DB4-B9C3-003E-0F321DE050FF}"/>
              </a:ext>
            </a:extLst>
          </p:cNvPr>
          <p:cNvSpPr>
            <a:spLocks noGrp="1"/>
          </p:cNvSpPr>
          <p:nvPr>
            <p:ph idx="1"/>
          </p:nvPr>
        </p:nvSpPr>
        <p:spPr>
          <a:xfrm>
            <a:off x="581192" y="1828800"/>
            <a:ext cx="11029615" cy="4882896"/>
          </a:xfrm>
        </p:spPr>
        <p:txBody>
          <a:bodyPr anchor="t"/>
          <a:lstStyle/>
          <a:p>
            <a:r>
              <a:rPr lang="en-GB" sz="2000" b="1" dirty="0">
                <a:solidFill>
                  <a:schemeClr val="accent6"/>
                </a:solidFill>
                <a:latin typeface="Times New Roman" panose="02020603050405020304" pitchFamily="18" charset="0"/>
                <a:cs typeface="Times New Roman" panose="02020603050405020304" pitchFamily="18" charset="0"/>
              </a:rPr>
              <a:t>Microsoft Word:</a:t>
            </a:r>
            <a:r>
              <a:rPr lang="en-GB" sz="2000" dirty="0">
                <a:latin typeface="Times New Roman" panose="02020603050405020304" pitchFamily="18" charset="0"/>
                <a:cs typeface="Times New Roman" panose="02020603050405020304" pitchFamily="18" charset="0"/>
              </a:rPr>
              <a:t> For writing the report of Major Project.</a:t>
            </a:r>
          </a:p>
          <a:p>
            <a:r>
              <a:rPr lang="en-GB" sz="2000" b="1" dirty="0">
                <a:solidFill>
                  <a:srgbClr val="FF6600"/>
                </a:solidFill>
                <a:latin typeface="Times New Roman" panose="02020603050405020304" pitchFamily="18" charset="0"/>
                <a:cs typeface="Times New Roman" panose="02020603050405020304" pitchFamily="18" charset="0"/>
              </a:rPr>
              <a:t>Microsoft PowerPoint: </a:t>
            </a:r>
            <a:r>
              <a:rPr lang="en-GB" sz="2000" dirty="0">
                <a:latin typeface="Times New Roman" panose="02020603050405020304" pitchFamily="18" charset="0"/>
                <a:cs typeface="Times New Roman" panose="02020603050405020304" pitchFamily="18" charset="0"/>
              </a:rPr>
              <a:t>For creating Major project presentation.</a:t>
            </a:r>
          </a:p>
          <a:p>
            <a:r>
              <a:rPr lang="en-GB" sz="2000" b="1" dirty="0">
                <a:solidFill>
                  <a:schemeClr val="accent1">
                    <a:lumMod val="75000"/>
                  </a:schemeClr>
                </a:solidFill>
                <a:latin typeface="Times New Roman" panose="02020603050405020304" pitchFamily="18" charset="0"/>
                <a:cs typeface="Times New Roman" panose="02020603050405020304" pitchFamily="18" charset="0"/>
              </a:rPr>
              <a:t>Microsoft Excel: </a:t>
            </a:r>
            <a:r>
              <a:rPr lang="en-GB" sz="2000" dirty="0">
                <a:latin typeface="Times New Roman" panose="02020603050405020304" pitchFamily="18" charset="0"/>
                <a:cs typeface="Times New Roman" panose="02020603050405020304" pitchFamily="18" charset="0"/>
              </a:rPr>
              <a:t>For understanding the statistics of dataset and recording experimental results.</a:t>
            </a:r>
          </a:p>
          <a:p>
            <a:r>
              <a:rPr lang="en-GB" sz="2000" b="1" dirty="0">
                <a:solidFill>
                  <a:srgbClr val="00B0F0"/>
                </a:solidFill>
                <a:latin typeface="Times New Roman" panose="02020603050405020304" pitchFamily="18" charset="0"/>
                <a:cs typeface="Times New Roman" panose="02020603050405020304" pitchFamily="18" charset="0"/>
              </a:rPr>
              <a:t>Kaggle: </a:t>
            </a:r>
            <a:r>
              <a:rPr lang="en-GB" sz="2000" dirty="0">
                <a:latin typeface="Times New Roman" panose="02020603050405020304" pitchFamily="18" charset="0"/>
                <a:cs typeface="Times New Roman" panose="02020603050405020304" pitchFamily="18" charset="0"/>
              </a:rPr>
              <a:t>For building deep learning models using Python Programming Language.</a:t>
            </a:r>
          </a:p>
          <a:p>
            <a:r>
              <a:rPr lang="en-GB" sz="2000" b="1" dirty="0">
                <a:solidFill>
                  <a:srgbClr val="7030A0"/>
                </a:solidFill>
                <a:latin typeface="Times New Roman" panose="02020603050405020304" pitchFamily="18" charset="0"/>
                <a:cs typeface="Times New Roman" panose="02020603050405020304" pitchFamily="18" charset="0"/>
              </a:rPr>
              <a:t>Microsoft Teams: </a:t>
            </a:r>
            <a:r>
              <a:rPr lang="en-GB" sz="2000" dirty="0">
                <a:latin typeface="Times New Roman" panose="02020603050405020304" pitchFamily="18" charset="0"/>
                <a:cs typeface="Times New Roman" panose="02020603050405020304" pitchFamily="18" charset="0"/>
              </a:rPr>
              <a:t>For recording the video of the presentation.</a:t>
            </a:r>
          </a:p>
        </p:txBody>
      </p:sp>
      <p:graphicFrame>
        <p:nvGraphicFramePr>
          <p:cNvPr id="4" name="Table 3">
            <a:extLst>
              <a:ext uri="{FF2B5EF4-FFF2-40B4-BE49-F238E27FC236}">
                <a16:creationId xmlns:a16="http://schemas.microsoft.com/office/drawing/2014/main" id="{1454FB4E-4CCF-1FD7-D12D-FCDA716903CF}"/>
              </a:ext>
            </a:extLst>
          </p:cNvPr>
          <p:cNvGraphicFramePr>
            <a:graphicFrameLocks noGrp="1"/>
          </p:cNvGraphicFramePr>
          <p:nvPr>
            <p:extLst>
              <p:ext uri="{D42A27DB-BD31-4B8C-83A1-F6EECF244321}">
                <p14:modId xmlns:p14="http://schemas.microsoft.com/office/powerpoint/2010/main" val="932351622"/>
              </p:ext>
            </p:extLst>
          </p:nvPr>
        </p:nvGraphicFramePr>
        <p:xfrm>
          <a:off x="402336" y="4032090"/>
          <a:ext cx="11539728" cy="2357240"/>
        </p:xfrm>
        <a:graphic>
          <a:graphicData uri="http://schemas.openxmlformats.org/drawingml/2006/table">
            <a:tbl>
              <a:tblPr firstRow="1" bandRow="1">
                <a:tableStyleId>{00A15C55-8517-42AA-B614-E9B94910E393}</a:tableStyleId>
              </a:tblPr>
              <a:tblGrid>
                <a:gridCol w="2887268">
                  <a:extLst>
                    <a:ext uri="{9D8B030D-6E8A-4147-A177-3AD203B41FA5}">
                      <a16:colId xmlns:a16="http://schemas.microsoft.com/office/drawing/2014/main" val="1249119204"/>
                    </a:ext>
                  </a:extLst>
                </a:gridCol>
                <a:gridCol w="8652460">
                  <a:extLst>
                    <a:ext uri="{9D8B030D-6E8A-4147-A177-3AD203B41FA5}">
                      <a16:colId xmlns:a16="http://schemas.microsoft.com/office/drawing/2014/main" val="3845432879"/>
                    </a:ext>
                  </a:extLst>
                </a:gridCol>
              </a:tblGrid>
              <a:tr h="204620">
                <a:tc>
                  <a:txBody>
                    <a:bodyPr/>
                    <a:lstStyle/>
                    <a:p>
                      <a:pPr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Python Libraries Used</a:t>
                      </a:r>
                      <a:endParaRPr lang="en-GB"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Purpose</a:t>
                      </a:r>
                      <a:endParaRPr lang="en-GB"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0299195"/>
                  </a:ext>
                </a:extLst>
              </a:tr>
              <a:tr h="422900">
                <a:tc>
                  <a:txBody>
                    <a:bodyPr/>
                    <a:lstStyle/>
                    <a:p>
                      <a:pPr algn="just">
                        <a:lnSpc>
                          <a:spcPct val="115000"/>
                        </a:lnSpc>
                        <a:spcAft>
                          <a:spcPts val="1000"/>
                        </a:spcAft>
                      </a:pPr>
                      <a:r>
                        <a:rPr lang="en-US" sz="2000" dirty="0" err="1">
                          <a:effectLst/>
                          <a:latin typeface="Times New Roman" panose="02020603050405020304" pitchFamily="18" charset="0"/>
                          <a:cs typeface="Times New Roman" panose="02020603050405020304" pitchFamily="18" charset="0"/>
                        </a:rPr>
                        <a:t>os</a:t>
                      </a:r>
                      <a:endParaRPr lang="en-GB"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en-IN" sz="2000" dirty="0">
                          <a:effectLst/>
                          <a:latin typeface="Times New Roman" panose="02020603050405020304" pitchFamily="18" charset="0"/>
                          <a:cs typeface="Times New Roman" panose="02020603050405020304" pitchFamily="18" charset="0"/>
                        </a:rPr>
                        <a:t>For navigating through different folders which are present in the operating system.</a:t>
                      </a:r>
                      <a:endParaRPr lang="en-GB"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7941018"/>
                  </a:ext>
                </a:extLst>
              </a:tr>
              <a:tr h="300006">
                <a:tc>
                  <a:txBody>
                    <a:bodyPr/>
                    <a:lstStyle/>
                    <a:p>
                      <a:pPr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json</a:t>
                      </a:r>
                      <a:endParaRPr lang="en-GB"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en-IN" sz="2000" dirty="0">
                          <a:effectLst/>
                          <a:latin typeface="Times New Roman" panose="02020603050405020304" pitchFamily="18" charset="0"/>
                          <a:cs typeface="Times New Roman" panose="02020603050405020304" pitchFamily="18" charset="0"/>
                        </a:rPr>
                        <a:t>For handling </a:t>
                      </a:r>
                      <a:r>
                        <a:rPr lang="en-IN" sz="2000" dirty="0" err="1">
                          <a:effectLst/>
                          <a:latin typeface="Times New Roman" panose="02020603050405020304" pitchFamily="18" charset="0"/>
                          <a:cs typeface="Times New Roman" panose="02020603050405020304" pitchFamily="18" charset="0"/>
                        </a:rPr>
                        <a:t>json</a:t>
                      </a:r>
                      <a:r>
                        <a:rPr lang="en-IN" sz="2000" dirty="0">
                          <a:effectLst/>
                          <a:latin typeface="Times New Roman" panose="02020603050405020304" pitchFamily="18" charset="0"/>
                          <a:cs typeface="Times New Roman" panose="02020603050405020304" pitchFamily="18" charset="0"/>
                        </a:rPr>
                        <a:t> files (In this project, Labels are in </a:t>
                      </a:r>
                      <a:r>
                        <a:rPr lang="en-IN" sz="2000" dirty="0" err="1">
                          <a:effectLst/>
                          <a:latin typeface="Times New Roman" panose="02020603050405020304" pitchFamily="18" charset="0"/>
                          <a:cs typeface="Times New Roman" panose="02020603050405020304" pitchFamily="18" charset="0"/>
                        </a:rPr>
                        <a:t>json</a:t>
                      </a:r>
                      <a:r>
                        <a:rPr lang="en-IN" sz="2000" dirty="0">
                          <a:effectLst/>
                          <a:latin typeface="Times New Roman" panose="02020603050405020304" pitchFamily="18" charset="0"/>
                          <a:cs typeface="Times New Roman" panose="02020603050405020304" pitchFamily="18" charset="0"/>
                        </a:rPr>
                        <a:t> format)</a:t>
                      </a:r>
                      <a:endParaRPr lang="en-GB"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5394319"/>
                  </a:ext>
                </a:extLst>
              </a:tr>
              <a:tr h="204620">
                <a:tc>
                  <a:txBody>
                    <a:bodyPr/>
                    <a:lstStyle/>
                    <a:p>
                      <a:pPr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numpy</a:t>
                      </a:r>
                      <a:endParaRPr lang="en-GB"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For performing numerical computations</a:t>
                      </a:r>
                      <a:endParaRPr lang="en-GB"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00041"/>
                  </a:ext>
                </a:extLst>
              </a:tr>
              <a:tr h="204620">
                <a:tc>
                  <a:txBody>
                    <a:bodyPr/>
                    <a:lstStyle/>
                    <a:p>
                      <a:pPr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tenserflow, keras</a:t>
                      </a:r>
                      <a:endParaRPr lang="en-GB"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For developing deep learning models</a:t>
                      </a:r>
                      <a:endParaRPr lang="en-GB"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9559172"/>
                  </a:ext>
                </a:extLst>
              </a:tr>
              <a:tr h="314832">
                <a:tc>
                  <a:txBody>
                    <a:bodyPr/>
                    <a:lstStyle/>
                    <a:p>
                      <a:pPr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matplotlib.pyplot, seaborn </a:t>
                      </a:r>
                      <a:endParaRPr lang="en-GB"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For visualization</a:t>
                      </a:r>
                      <a:endParaRPr lang="en-GB"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37263868"/>
                  </a:ext>
                </a:extLst>
              </a:tr>
              <a:tr h="204620">
                <a:tc>
                  <a:txBody>
                    <a:bodyPr/>
                    <a:lstStyle/>
                    <a:p>
                      <a:pPr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sklearn.metrics</a:t>
                      </a:r>
                      <a:endParaRPr lang="en-GB"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For measuring the accuracy of the models</a:t>
                      </a:r>
                      <a:endParaRPr lang="en-GB"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78073635"/>
                  </a:ext>
                </a:extLst>
              </a:tr>
            </a:tbl>
          </a:graphicData>
        </a:graphic>
      </p:graphicFrame>
      <p:sp>
        <p:nvSpPr>
          <p:cNvPr id="7" name="Slide Number Placeholder 6">
            <a:extLst>
              <a:ext uri="{FF2B5EF4-FFF2-40B4-BE49-F238E27FC236}">
                <a16:creationId xmlns:a16="http://schemas.microsoft.com/office/drawing/2014/main" id="{24F76D0D-744D-5749-85F8-9DBA2D5B991E}"/>
              </a:ext>
            </a:extLst>
          </p:cNvPr>
          <p:cNvSpPr>
            <a:spLocks noGrp="1"/>
          </p:cNvSpPr>
          <p:nvPr>
            <p:ph type="sldNum" sz="quarter" idx="12"/>
          </p:nvPr>
        </p:nvSpPr>
        <p:spPr>
          <a:xfrm>
            <a:off x="10612073" y="6431625"/>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7</a:t>
            </a:fld>
            <a:endParaRPr lang="en-GB" sz="1600" b="1" dirty="0">
              <a:latin typeface="Times New Roman" panose="02020603050405020304" pitchFamily="18" charset="0"/>
              <a:cs typeface="Times New Roman" panose="02020603050405020304" pitchFamily="18" charset="0"/>
            </a:endParaRPr>
          </a:p>
        </p:txBody>
      </p:sp>
      <p:sp>
        <p:nvSpPr>
          <p:cNvPr id="8" name="Date Placeholder 8">
            <a:extLst>
              <a:ext uri="{FF2B5EF4-FFF2-40B4-BE49-F238E27FC236}">
                <a16:creationId xmlns:a16="http://schemas.microsoft.com/office/drawing/2014/main" id="{41B4CDB8-D007-CFB4-11EC-C694A81E272A}"/>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9" name="Footer Placeholder 10">
            <a:extLst>
              <a:ext uri="{FF2B5EF4-FFF2-40B4-BE49-F238E27FC236}">
                <a16:creationId xmlns:a16="http://schemas.microsoft.com/office/drawing/2014/main" id="{9DEA7F95-5DB6-62DF-0A72-79BB1A6D87A1}"/>
              </a:ext>
            </a:extLst>
          </p:cNvPr>
          <p:cNvSpPr>
            <a:spLocks noGrp="1"/>
          </p:cNvSpPr>
          <p:nvPr>
            <p:ph type="ftr" sz="quarter" idx="11"/>
          </p:nvPr>
        </p:nvSpPr>
        <p:spPr>
          <a:xfrm>
            <a:off x="581192" y="6436443"/>
            <a:ext cx="6917210" cy="365125"/>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Tree>
    <p:extLst>
      <p:ext uri="{BB962C8B-B14F-4D97-AF65-F5344CB8AC3E}">
        <p14:creationId xmlns:p14="http://schemas.microsoft.com/office/powerpoint/2010/main" val="354278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7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7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75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75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75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F782-39D2-2CA1-5E79-1DE3FACEE357}"/>
              </a:ext>
            </a:extLst>
          </p:cNvPr>
          <p:cNvSpPr>
            <a:spLocks noGrp="1"/>
          </p:cNvSpPr>
          <p:nvPr>
            <p:ph type="title"/>
          </p:nvPr>
        </p:nvSpPr>
        <p:spPr>
          <a:xfrm>
            <a:off x="428792" y="702156"/>
            <a:ext cx="4527256" cy="1013800"/>
          </a:xfrm>
        </p:spPr>
        <p:txBody>
          <a:bodyPr>
            <a:normAutofit/>
          </a:bodyPr>
          <a:lstStyle/>
          <a:p>
            <a:r>
              <a:rPr lang="en-GB" dirty="0">
                <a:latin typeface="Times New Roman" panose="02020603050405020304" pitchFamily="18" charset="0"/>
                <a:cs typeface="Times New Roman" panose="02020603050405020304" pitchFamily="18" charset="0"/>
              </a:rPr>
              <a:t>Structure of </a:t>
            </a:r>
            <a:r>
              <a:rPr lang="en-GB" dirty="0" err="1">
                <a:latin typeface="Times New Roman" panose="02020603050405020304" pitchFamily="18" charset="0"/>
                <a:cs typeface="Times New Roman" panose="02020603050405020304" pitchFamily="18" charset="0"/>
              </a:rPr>
              <a:t>DataSet</a:t>
            </a:r>
            <a:endParaRPr lang="en-GB" sz="11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B0341F6-2450-4C8D-EBE7-21C687002ADB}"/>
              </a:ext>
            </a:extLst>
          </p:cNvPr>
          <p:cNvGraphicFramePr>
            <a:graphicFrameLocks noGrp="1"/>
          </p:cNvGraphicFramePr>
          <p:nvPr>
            <p:ph idx="1"/>
            <p:extLst>
              <p:ext uri="{D42A27DB-BD31-4B8C-83A1-F6EECF244321}">
                <p14:modId xmlns:p14="http://schemas.microsoft.com/office/powerpoint/2010/main" val="2057575709"/>
              </p:ext>
            </p:extLst>
          </p:nvPr>
        </p:nvGraphicFramePr>
        <p:xfrm>
          <a:off x="409743" y="1866900"/>
          <a:ext cx="5867232" cy="483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a:extLst>
              <a:ext uri="{FF2B5EF4-FFF2-40B4-BE49-F238E27FC236}">
                <a16:creationId xmlns:a16="http://schemas.microsoft.com/office/drawing/2014/main" id="{2FAD7F54-B9EA-6465-FA1E-4B496D25E4C1}"/>
              </a:ext>
            </a:extLst>
          </p:cNvPr>
          <p:cNvGraphicFramePr>
            <a:graphicFrameLocks noGrp="1"/>
          </p:cNvGraphicFramePr>
          <p:nvPr>
            <p:extLst>
              <p:ext uri="{D42A27DB-BD31-4B8C-83A1-F6EECF244321}">
                <p14:modId xmlns:p14="http://schemas.microsoft.com/office/powerpoint/2010/main" val="2465735891"/>
              </p:ext>
            </p:extLst>
          </p:nvPr>
        </p:nvGraphicFramePr>
        <p:xfrm>
          <a:off x="5705303" y="1879599"/>
          <a:ext cx="6115222" cy="1958976"/>
        </p:xfrm>
        <a:graphic>
          <a:graphicData uri="http://schemas.openxmlformats.org/drawingml/2006/table">
            <a:tbl>
              <a:tblPr firstRow="1" bandRow="1">
                <a:tableStyleId>{00A15C55-8517-42AA-B614-E9B94910E393}</a:tableStyleId>
              </a:tblPr>
              <a:tblGrid>
                <a:gridCol w="597462">
                  <a:extLst>
                    <a:ext uri="{9D8B030D-6E8A-4147-A177-3AD203B41FA5}">
                      <a16:colId xmlns:a16="http://schemas.microsoft.com/office/drawing/2014/main" val="263334276"/>
                    </a:ext>
                  </a:extLst>
                </a:gridCol>
                <a:gridCol w="4164013">
                  <a:extLst>
                    <a:ext uri="{9D8B030D-6E8A-4147-A177-3AD203B41FA5}">
                      <a16:colId xmlns:a16="http://schemas.microsoft.com/office/drawing/2014/main" val="1639228872"/>
                    </a:ext>
                  </a:extLst>
                </a:gridCol>
                <a:gridCol w="764921">
                  <a:extLst>
                    <a:ext uri="{9D8B030D-6E8A-4147-A177-3AD203B41FA5}">
                      <a16:colId xmlns:a16="http://schemas.microsoft.com/office/drawing/2014/main" val="3533153080"/>
                    </a:ext>
                  </a:extLst>
                </a:gridCol>
                <a:gridCol w="588826">
                  <a:extLst>
                    <a:ext uri="{9D8B030D-6E8A-4147-A177-3AD203B41FA5}">
                      <a16:colId xmlns:a16="http://schemas.microsoft.com/office/drawing/2014/main" val="218352621"/>
                    </a:ext>
                  </a:extLst>
                </a:gridCol>
              </a:tblGrid>
              <a:tr h="244872">
                <a:tc>
                  <a:txBody>
                    <a:bodyPr/>
                    <a:lstStyle/>
                    <a:p>
                      <a:pPr algn="l" fontAlgn="b"/>
                      <a:r>
                        <a:rPr lang="en-GB" sz="1500" b="1" i="0" u="none" strike="noStrike" dirty="0">
                          <a:solidFill>
                            <a:schemeClr val="bg1"/>
                          </a:solidFill>
                          <a:effectLst/>
                          <a:latin typeface="Times New Roman" panose="02020603050405020304" pitchFamily="18" charset="0"/>
                          <a:cs typeface="Times New Roman" panose="02020603050405020304" pitchFamily="18" charset="0"/>
                        </a:rPr>
                        <a:t>Game</a:t>
                      </a:r>
                    </a:p>
                  </a:txBody>
                  <a:tcPr marL="6350" marR="6350" marT="6350" marB="0" anchor="b"/>
                </a:tc>
                <a:tc>
                  <a:txBody>
                    <a:bodyPr/>
                    <a:lstStyle/>
                    <a:p>
                      <a:pPr algn="l" fontAlgn="b"/>
                      <a:r>
                        <a:rPr lang="en-GB" sz="1500" b="1" u="none" strike="noStrike" dirty="0">
                          <a:effectLst/>
                          <a:latin typeface="Times New Roman" panose="02020603050405020304" pitchFamily="18" charset="0"/>
                          <a:cs typeface="Times New Roman" panose="02020603050405020304" pitchFamily="18" charset="0"/>
                        </a:rPr>
                        <a:t>Game Name</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500" b="1" u="none" strike="noStrike" dirty="0">
                          <a:effectLst/>
                          <a:latin typeface="Times New Roman" panose="02020603050405020304" pitchFamily="18" charset="0"/>
                          <a:cs typeface="Times New Roman" panose="02020603050405020304" pitchFamily="18" charset="0"/>
                        </a:rPr>
                        <a:t>Features</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500" b="1" u="none" strike="noStrike" dirty="0">
                          <a:effectLst/>
                          <a:latin typeface="Times New Roman" panose="02020603050405020304" pitchFamily="18" charset="0"/>
                          <a:cs typeface="Times New Roman" panose="02020603050405020304" pitchFamily="18" charset="0"/>
                        </a:rPr>
                        <a:t>Labels</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25318466"/>
                  </a:ext>
                </a:extLst>
              </a:tr>
              <a:tr h="244872">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1</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GB" sz="1500" u="none" strike="noStrike">
                          <a:effectLst/>
                          <a:latin typeface="Times New Roman" panose="02020603050405020304" pitchFamily="18" charset="0"/>
                          <a:cs typeface="Times New Roman" panose="02020603050405020304" pitchFamily="18" charset="0"/>
                        </a:rPr>
                        <a:t>2015-02-21 - 18-00 Chelsea 1 - 1 Burnley</a:t>
                      </a:r>
                      <a:endParaRPr lang="en-GB"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12</a:t>
                      </a:r>
                      <a:endParaRPr lang="en-GB"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500" u="none" strike="noStrike">
                          <a:effectLst/>
                          <a:latin typeface="Times New Roman" panose="02020603050405020304" pitchFamily="18" charset="0"/>
                          <a:cs typeface="Times New Roman" panose="02020603050405020304" pitchFamily="18" charset="0"/>
                        </a:rPr>
                        <a:t>1</a:t>
                      </a:r>
                      <a:endParaRPr lang="en-GB"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241854611"/>
                  </a:ext>
                </a:extLst>
              </a:tr>
              <a:tr h="244872">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2</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fr-FR" sz="1500" u="none" strike="noStrike">
                          <a:effectLst/>
                          <a:latin typeface="Times New Roman" panose="02020603050405020304" pitchFamily="18" charset="0"/>
                          <a:cs typeface="Times New Roman" panose="02020603050405020304" pitchFamily="18" charset="0"/>
                        </a:rPr>
                        <a:t>2015-02-21 - 18-00 Crystal Palace 1 - 2 Arsenal</a:t>
                      </a:r>
                      <a:endParaRPr lang="fr-F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12</a:t>
                      </a:r>
                      <a:endParaRPr lang="en-GB"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500" u="none" strike="noStrike">
                          <a:effectLst/>
                          <a:latin typeface="Times New Roman" panose="02020603050405020304" pitchFamily="18" charset="0"/>
                          <a:cs typeface="Times New Roman" panose="02020603050405020304" pitchFamily="18" charset="0"/>
                        </a:rPr>
                        <a:t>1</a:t>
                      </a:r>
                      <a:endParaRPr lang="en-GB"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50562423"/>
                  </a:ext>
                </a:extLst>
              </a:tr>
              <a:tr h="244872">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3</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GB" sz="1500" u="none" strike="noStrike">
                          <a:effectLst/>
                          <a:latin typeface="Times New Roman" panose="02020603050405020304" pitchFamily="18" charset="0"/>
                          <a:cs typeface="Times New Roman" panose="02020603050405020304" pitchFamily="18" charset="0"/>
                        </a:rPr>
                        <a:t>2015-02-21 - 18-00 Swansea 2 - 1 Manchester United</a:t>
                      </a:r>
                      <a:endParaRPr lang="en-GB"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12</a:t>
                      </a:r>
                      <a:endParaRPr lang="en-GB"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1</a:t>
                      </a:r>
                      <a:endParaRPr lang="en-GB"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539885104"/>
                  </a:ext>
                </a:extLst>
              </a:tr>
              <a:tr h="244872">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4</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GB" sz="1500" u="none" strike="noStrike">
                          <a:effectLst/>
                          <a:latin typeface="Times New Roman" panose="02020603050405020304" pitchFamily="18" charset="0"/>
                          <a:cs typeface="Times New Roman" panose="02020603050405020304" pitchFamily="18" charset="0"/>
                        </a:rPr>
                        <a:t>2015-02-22 - 19-15 Southampton 0 - 2 Liverpool</a:t>
                      </a:r>
                      <a:endParaRPr lang="en-GB"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12</a:t>
                      </a:r>
                      <a:endParaRPr lang="en-GB"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500" u="none" strike="noStrike">
                          <a:effectLst/>
                          <a:latin typeface="Times New Roman" panose="02020603050405020304" pitchFamily="18" charset="0"/>
                          <a:cs typeface="Times New Roman" panose="02020603050405020304" pitchFamily="18" charset="0"/>
                        </a:rPr>
                        <a:t>1</a:t>
                      </a:r>
                      <a:endParaRPr lang="en-GB"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64812518"/>
                  </a:ext>
                </a:extLst>
              </a:tr>
              <a:tr h="244872">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5</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GB" sz="1500" u="none" strike="noStrike" dirty="0">
                          <a:effectLst/>
                          <a:latin typeface="Times New Roman" panose="02020603050405020304" pitchFamily="18" charset="0"/>
                          <a:cs typeface="Times New Roman" panose="02020603050405020304" pitchFamily="18" charset="0"/>
                        </a:rPr>
                        <a:t>2015-05-17 - 18-00 Manchester United 1 - 1 Arsenal</a:t>
                      </a:r>
                      <a:endParaRPr lang="en-GB"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12</a:t>
                      </a:r>
                      <a:endParaRPr lang="en-GB"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500" u="none" strike="noStrike">
                          <a:effectLst/>
                          <a:latin typeface="Times New Roman" panose="02020603050405020304" pitchFamily="18" charset="0"/>
                          <a:cs typeface="Times New Roman" panose="02020603050405020304" pitchFamily="18" charset="0"/>
                        </a:rPr>
                        <a:t>1</a:t>
                      </a:r>
                      <a:endParaRPr lang="en-GB"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36481269"/>
                  </a:ext>
                </a:extLst>
              </a:tr>
              <a:tr h="244872">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6</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GB" sz="1500" u="none" strike="noStrike">
                          <a:effectLst/>
                          <a:latin typeface="Times New Roman" panose="02020603050405020304" pitchFamily="18" charset="0"/>
                          <a:cs typeface="Times New Roman" panose="02020603050405020304" pitchFamily="18" charset="0"/>
                        </a:rPr>
                        <a:t>2015-04-11 - 19-30 Burnley 0 - 1 Arsenal</a:t>
                      </a:r>
                      <a:endParaRPr lang="en-GB"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12</a:t>
                      </a:r>
                      <a:endParaRPr lang="en-GB"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500" u="none" strike="noStrike">
                          <a:effectLst/>
                          <a:latin typeface="Times New Roman" panose="02020603050405020304" pitchFamily="18" charset="0"/>
                          <a:cs typeface="Times New Roman" panose="02020603050405020304" pitchFamily="18" charset="0"/>
                        </a:rPr>
                        <a:t>1</a:t>
                      </a:r>
                      <a:endParaRPr lang="en-GB"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235882894"/>
                  </a:ext>
                </a:extLst>
              </a:tr>
              <a:tr h="244872">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 </a:t>
                      </a:r>
                      <a:endParaRPr lang="en-GB"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GB" sz="1500" u="none" strike="noStrike" dirty="0">
                          <a:effectLst/>
                          <a:latin typeface="Times New Roman" panose="02020603050405020304" pitchFamily="18" charset="0"/>
                          <a:cs typeface="Times New Roman" panose="02020603050405020304" pitchFamily="18" charset="0"/>
                        </a:rPr>
                        <a:t>Total</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72</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500" u="none" strike="noStrike" dirty="0">
                          <a:effectLst/>
                          <a:latin typeface="Times New Roman" panose="02020603050405020304" pitchFamily="18" charset="0"/>
                          <a:cs typeface="Times New Roman" panose="02020603050405020304" pitchFamily="18" charset="0"/>
                        </a:rPr>
                        <a:t>6</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74045978"/>
                  </a:ext>
                </a:extLst>
              </a:tr>
            </a:tbl>
          </a:graphicData>
        </a:graphic>
      </p:graphicFrame>
      <p:pic>
        <p:nvPicPr>
          <p:cNvPr id="7" name="Picture 6">
            <a:extLst>
              <a:ext uri="{FF2B5EF4-FFF2-40B4-BE49-F238E27FC236}">
                <a16:creationId xmlns:a16="http://schemas.microsoft.com/office/drawing/2014/main" id="{5D735280-FCD2-3B38-019C-3C53C61633E5}"/>
              </a:ext>
            </a:extLst>
          </p:cNvPr>
          <p:cNvPicPr>
            <a:picLocks noChangeAspect="1"/>
          </p:cNvPicPr>
          <p:nvPr/>
        </p:nvPicPr>
        <p:blipFill>
          <a:blip r:embed="rId7"/>
          <a:stretch>
            <a:fillRect/>
          </a:stretch>
        </p:blipFill>
        <p:spPr>
          <a:xfrm>
            <a:off x="6161744" y="4181938"/>
            <a:ext cx="2724319" cy="2180298"/>
          </a:xfrm>
          <a:prstGeom prst="rect">
            <a:avLst/>
          </a:prstGeom>
        </p:spPr>
      </p:pic>
      <p:sp>
        <p:nvSpPr>
          <p:cNvPr id="8" name="Title 1">
            <a:extLst>
              <a:ext uri="{FF2B5EF4-FFF2-40B4-BE49-F238E27FC236}">
                <a16:creationId xmlns:a16="http://schemas.microsoft.com/office/drawing/2014/main" id="{3DF50753-379A-EC19-0FA8-10016DBF0DD3}"/>
              </a:ext>
            </a:extLst>
          </p:cNvPr>
          <p:cNvSpPr txBox="1">
            <a:spLocks/>
          </p:cNvSpPr>
          <p:nvPr/>
        </p:nvSpPr>
        <p:spPr>
          <a:xfrm>
            <a:off x="4819648" y="690073"/>
            <a:ext cx="4352758"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100" dirty="0"/>
          </a:p>
        </p:txBody>
      </p:sp>
      <p:sp>
        <p:nvSpPr>
          <p:cNvPr id="9" name="Title 1">
            <a:extLst>
              <a:ext uri="{FF2B5EF4-FFF2-40B4-BE49-F238E27FC236}">
                <a16:creationId xmlns:a16="http://schemas.microsoft.com/office/drawing/2014/main" id="{4A3DDD4A-EC79-E223-DB70-31FB45A3BF88}"/>
              </a:ext>
            </a:extLst>
          </p:cNvPr>
          <p:cNvSpPr txBox="1">
            <a:spLocks/>
          </p:cNvSpPr>
          <p:nvPr/>
        </p:nvSpPr>
        <p:spPr>
          <a:xfrm>
            <a:off x="5029961" y="677374"/>
            <a:ext cx="6400040"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100" dirty="0"/>
              <a:t>Link to the Dataset:</a:t>
            </a:r>
          </a:p>
          <a:p>
            <a:r>
              <a:rPr lang="en-GB" sz="1100" dirty="0"/>
              <a:t>Features: </a:t>
            </a:r>
            <a:r>
              <a:rPr lang="en-GB" sz="1100" dirty="0">
                <a:hlinkClick r:id="rId8">
                  <a:extLst>
                    <a:ext uri="{A12FA001-AC4F-418D-AE19-62706E023703}">
                      <ahyp:hlinkClr xmlns:ahyp="http://schemas.microsoft.com/office/drawing/2018/hyperlinkcolor" val="tx"/>
                    </a:ext>
                  </a:extLst>
                </a:hlinkClick>
              </a:rPr>
              <a:t>https://drive.google.com/drive/folders/1fYtz4rK2gkMTav4_JjZmA0ER42-rV1_s</a:t>
            </a:r>
            <a:endParaRPr lang="en-GB" sz="1100" dirty="0"/>
          </a:p>
          <a:p>
            <a:r>
              <a:rPr lang="en-GB" sz="1100" dirty="0"/>
              <a:t>Labels: </a:t>
            </a:r>
            <a:r>
              <a:rPr lang="en-GB" sz="1100" dirty="0">
                <a:hlinkClick r:id="rId9">
                  <a:extLst>
                    <a:ext uri="{A12FA001-AC4F-418D-AE19-62706E023703}">
                      <ahyp:hlinkClr xmlns:ahyp="http://schemas.microsoft.com/office/drawing/2018/hyperlinkcolor" val="tx"/>
                    </a:ext>
                  </a:extLst>
                </a:hlinkClick>
              </a:rPr>
              <a:t>https://drive.google.com/drive/folders/1ffjX0QU1MdPArsg-Ejm4ACp_CCa4lmFK</a:t>
            </a:r>
            <a:endParaRPr lang="en-GB" sz="1100" dirty="0"/>
          </a:p>
        </p:txBody>
      </p:sp>
      <p:sp>
        <p:nvSpPr>
          <p:cNvPr id="12" name="Slide Number Placeholder 11">
            <a:extLst>
              <a:ext uri="{FF2B5EF4-FFF2-40B4-BE49-F238E27FC236}">
                <a16:creationId xmlns:a16="http://schemas.microsoft.com/office/drawing/2014/main" id="{924C2D32-5951-7FC3-DED2-7EC8718A9059}"/>
              </a:ext>
            </a:extLst>
          </p:cNvPr>
          <p:cNvSpPr>
            <a:spLocks noGrp="1"/>
          </p:cNvSpPr>
          <p:nvPr>
            <p:ph type="sldNum" sz="quarter" idx="12"/>
          </p:nvPr>
        </p:nvSpPr>
        <p:spPr>
          <a:xfrm>
            <a:off x="10604020" y="6362236"/>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8</a:t>
            </a:fld>
            <a:endParaRPr lang="en-GB" sz="1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74FAECB-90C3-0EEC-85FD-E06305978AC0}"/>
              </a:ext>
            </a:extLst>
          </p:cNvPr>
          <p:cNvSpPr txBox="1"/>
          <p:nvPr/>
        </p:nvSpPr>
        <p:spPr>
          <a:xfrm>
            <a:off x="9557031" y="5944814"/>
            <a:ext cx="2093977" cy="417422"/>
          </a:xfrm>
          <a:prstGeom prst="rect">
            <a:avLst/>
          </a:prstGeom>
          <a:solidFill>
            <a:schemeClr val="accent3">
              <a:lumMod val="40000"/>
              <a:lumOff val="60000"/>
            </a:schemeClr>
          </a:solidFill>
        </p:spPr>
        <p:txBody>
          <a:bodyPr wrap="square" rtlCol="0">
            <a:spAutoFit/>
          </a:bodyPr>
          <a:lstStyle/>
          <a:p>
            <a:pPr lvl="0" algn="just" rtl="0">
              <a:lnSpc>
                <a:spcPct val="150000"/>
              </a:lnSpc>
            </a:pPr>
            <a:r>
              <a:rPr lang="en-GB" sz="1600" b="1" dirty="0">
                <a:effectLst/>
                <a:latin typeface="Times New Roman" panose="02020603050405020304" pitchFamily="18" charset="0"/>
                <a:ea typeface="SimSun" panose="02010600030101010101" pitchFamily="2" charset="-122"/>
                <a:cs typeface="Times New Roman" panose="02020603050405020304" pitchFamily="18" charset="0"/>
              </a:rPr>
              <a:t>Labels (.</a:t>
            </a:r>
            <a:r>
              <a:rPr lang="en-GB" sz="1600" b="1" dirty="0" err="1">
                <a:effectLst/>
                <a:latin typeface="Times New Roman" panose="02020603050405020304" pitchFamily="18" charset="0"/>
                <a:ea typeface="SimSun" panose="02010600030101010101" pitchFamily="2" charset="-122"/>
                <a:cs typeface="Times New Roman" panose="02020603050405020304" pitchFamily="18" charset="0"/>
              </a:rPr>
              <a:t>json</a:t>
            </a:r>
            <a:r>
              <a:rPr lang="en-GB" sz="1600" b="1" dirty="0">
                <a:effectLst/>
                <a:latin typeface="Times New Roman" panose="02020603050405020304" pitchFamily="18" charset="0"/>
                <a:ea typeface="SimSun" panose="02010600030101010101" pitchFamily="2" charset="-122"/>
                <a:cs typeface="Times New Roman" panose="02020603050405020304" pitchFamily="18" charset="0"/>
              </a:rPr>
              <a:t> format</a:t>
            </a:r>
            <a:r>
              <a:rPr lang="en-GB" sz="1600" b="1" dirty="0">
                <a:latin typeface="Times New Roman" panose="02020603050405020304" pitchFamily="18" charset="0"/>
                <a:ea typeface="SimSun" panose="02010600030101010101" pitchFamily="2" charset="-122"/>
                <a:cs typeface="Times New Roman" panose="02020603050405020304" pitchFamily="18" charset="0"/>
              </a:rPr>
              <a:t>) </a:t>
            </a:r>
            <a:endParaRPr lang="en-GB" sz="16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 name="Arrow: Right 13">
            <a:extLst>
              <a:ext uri="{FF2B5EF4-FFF2-40B4-BE49-F238E27FC236}">
                <a16:creationId xmlns:a16="http://schemas.microsoft.com/office/drawing/2014/main" id="{B4073C1D-6062-13FF-BF6E-F6D324B7E8D4}"/>
              </a:ext>
            </a:extLst>
          </p:cNvPr>
          <p:cNvSpPr/>
          <p:nvPr/>
        </p:nvSpPr>
        <p:spPr>
          <a:xfrm>
            <a:off x="8895207" y="6062771"/>
            <a:ext cx="656304" cy="204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CD19E777-DB9F-7656-C662-AA74688D7FD0}"/>
              </a:ext>
            </a:extLst>
          </p:cNvPr>
          <p:cNvSpPr/>
          <p:nvPr/>
        </p:nvSpPr>
        <p:spPr>
          <a:xfrm rot="16200000">
            <a:off x="10511331" y="3865015"/>
            <a:ext cx="418969" cy="199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BAF798E8-61DC-B1C7-45F1-AED8DF5F9BD6}"/>
              </a:ext>
            </a:extLst>
          </p:cNvPr>
          <p:cNvSpPr txBox="1"/>
          <p:nvPr/>
        </p:nvSpPr>
        <p:spPr>
          <a:xfrm>
            <a:off x="8895208" y="4174445"/>
            <a:ext cx="2872596" cy="1600438"/>
          </a:xfrm>
          <a:prstGeom prst="rect">
            <a:avLst/>
          </a:prstGeom>
          <a:solidFill>
            <a:schemeClr val="accent3">
              <a:lumMod val="40000"/>
              <a:lumOff val="60000"/>
            </a:schemeClr>
          </a:solidFill>
        </p:spPr>
        <p:txBody>
          <a:bodyPr wrap="square" rtlCol="0">
            <a:spAutoFit/>
          </a:bodyPr>
          <a:lstStyle/>
          <a:p>
            <a:pPr marL="285750" lvl="0" indent="-285750" algn="just" rtl="0">
              <a:buFontTx/>
              <a:buChar char="-"/>
            </a:pPr>
            <a:r>
              <a:rPr lang="en-GB" sz="1400" b="1" dirty="0">
                <a:latin typeface="Times New Roman" panose="02020603050405020304" pitchFamily="18" charset="0"/>
                <a:ea typeface="SimSun" panose="02010600030101010101" pitchFamily="2" charset="-122"/>
                <a:cs typeface="Times New Roman" panose="02020603050405020304" pitchFamily="18" charset="0"/>
              </a:rPr>
              <a:t>Features</a:t>
            </a:r>
            <a:r>
              <a:rPr lang="en-GB" sz="14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1400" b="1" dirty="0" err="1">
                <a:effectLst/>
                <a:latin typeface="Times New Roman" panose="02020603050405020304" pitchFamily="18" charset="0"/>
                <a:ea typeface="SimSun" panose="02010600030101010101" pitchFamily="2" charset="-122"/>
                <a:cs typeface="Times New Roman" panose="02020603050405020304" pitchFamily="18" charset="0"/>
              </a:rPr>
              <a:t>npy</a:t>
            </a:r>
            <a:r>
              <a:rPr lang="en-GB" sz="1400" b="1" dirty="0">
                <a:effectLst/>
                <a:latin typeface="Times New Roman" panose="02020603050405020304" pitchFamily="18" charset="0"/>
                <a:ea typeface="SimSun" panose="02010600030101010101" pitchFamily="2" charset="-122"/>
                <a:cs typeface="Times New Roman" panose="02020603050405020304" pitchFamily="18" charset="0"/>
              </a:rPr>
              <a:t> format</a:t>
            </a:r>
            <a:r>
              <a:rPr lang="en-GB" sz="1400" b="1" dirty="0">
                <a:latin typeface="Times New Roman" panose="02020603050405020304" pitchFamily="18" charset="0"/>
                <a:ea typeface="SimSun" panose="02010600030101010101" pitchFamily="2" charset="-122"/>
                <a:cs typeface="Times New Roman" panose="02020603050405020304" pitchFamily="18" charset="0"/>
              </a:rPr>
              <a:t>)</a:t>
            </a:r>
          </a:p>
          <a:p>
            <a:pPr marL="285750" lvl="0" indent="-285750" algn="just" rtl="0">
              <a:buFontTx/>
              <a:buChar char="-"/>
            </a:pPr>
            <a:r>
              <a:rPr lang="en-GB" sz="1400" b="1" dirty="0">
                <a:latin typeface="Times New Roman" panose="02020603050405020304" pitchFamily="18" charset="0"/>
                <a:ea typeface="SimSun" panose="02010600030101010101" pitchFamily="2" charset="-122"/>
                <a:cs typeface="Times New Roman" panose="02020603050405020304" pitchFamily="18" charset="0"/>
              </a:rPr>
              <a:t>Among the 72 features files,</a:t>
            </a:r>
            <a:r>
              <a:rPr lang="en-GB"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the files with an extension “***_PCA512” were used for developing deep learning models. Therefore, in-total 36 features files were used.</a:t>
            </a:r>
            <a:r>
              <a:rPr lang="en-GB" sz="1200" b="1" dirty="0">
                <a:latin typeface="Times New Roman" panose="02020603050405020304" pitchFamily="18" charset="0"/>
                <a:ea typeface="SimSun" panose="02010600030101010101" pitchFamily="2" charset="-122"/>
                <a:cs typeface="Times New Roman" panose="02020603050405020304" pitchFamily="18" charset="0"/>
              </a:rPr>
              <a:t> </a:t>
            </a:r>
            <a:endParaRPr lang="en-GB" sz="12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58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ppt_x"/>
                                          </p:val>
                                        </p:tav>
                                        <p:tav tm="100000">
                                          <p:val>
                                            <p:strVal val="#ppt_x"/>
                                          </p:val>
                                        </p:tav>
                                      </p:tavLst>
                                    </p:anim>
                                    <p:anim calcmode="lin" valueType="num">
                                      <p:cBhvr additive="base">
                                        <p:cTn id="39"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9" grpId="0"/>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58A2-F260-7475-49E7-F55594FA449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Train, Test and Valid Dataset (Features and Labels)</a:t>
            </a:r>
          </a:p>
        </p:txBody>
      </p:sp>
      <p:graphicFrame>
        <p:nvGraphicFramePr>
          <p:cNvPr id="4" name="Content Placeholder 3">
            <a:extLst>
              <a:ext uri="{FF2B5EF4-FFF2-40B4-BE49-F238E27FC236}">
                <a16:creationId xmlns:a16="http://schemas.microsoft.com/office/drawing/2014/main" id="{A7A61FDF-D5F9-4E1C-CFAC-047133F9E37E}"/>
              </a:ext>
            </a:extLst>
          </p:cNvPr>
          <p:cNvGraphicFramePr>
            <a:graphicFrameLocks noGrp="1"/>
          </p:cNvGraphicFramePr>
          <p:nvPr>
            <p:ph idx="1"/>
            <p:extLst>
              <p:ext uri="{D42A27DB-BD31-4B8C-83A1-F6EECF244321}">
                <p14:modId xmlns:p14="http://schemas.microsoft.com/office/powerpoint/2010/main" val="3445706840"/>
              </p:ext>
            </p:extLst>
          </p:nvPr>
        </p:nvGraphicFramePr>
        <p:xfrm>
          <a:off x="3209544" y="2040940"/>
          <a:ext cx="8238744" cy="2386711"/>
        </p:xfrm>
        <a:graphic>
          <a:graphicData uri="http://schemas.openxmlformats.org/drawingml/2006/table">
            <a:tbl>
              <a:tblPr firstRow="1" firstCol="1" bandRow="1">
                <a:tableStyleId>{5C22544A-7EE6-4342-B048-85BDC9FD1C3A}</a:tableStyleId>
              </a:tblPr>
              <a:tblGrid>
                <a:gridCol w="1408176">
                  <a:extLst>
                    <a:ext uri="{9D8B030D-6E8A-4147-A177-3AD203B41FA5}">
                      <a16:colId xmlns:a16="http://schemas.microsoft.com/office/drawing/2014/main" val="1591984270"/>
                    </a:ext>
                  </a:extLst>
                </a:gridCol>
                <a:gridCol w="914400">
                  <a:extLst>
                    <a:ext uri="{9D8B030D-6E8A-4147-A177-3AD203B41FA5}">
                      <a16:colId xmlns:a16="http://schemas.microsoft.com/office/drawing/2014/main" val="1818230256"/>
                    </a:ext>
                  </a:extLst>
                </a:gridCol>
                <a:gridCol w="795528">
                  <a:extLst>
                    <a:ext uri="{9D8B030D-6E8A-4147-A177-3AD203B41FA5}">
                      <a16:colId xmlns:a16="http://schemas.microsoft.com/office/drawing/2014/main" val="34697155"/>
                    </a:ext>
                  </a:extLst>
                </a:gridCol>
                <a:gridCol w="621792">
                  <a:extLst>
                    <a:ext uri="{9D8B030D-6E8A-4147-A177-3AD203B41FA5}">
                      <a16:colId xmlns:a16="http://schemas.microsoft.com/office/drawing/2014/main" val="509578583"/>
                    </a:ext>
                  </a:extLst>
                </a:gridCol>
                <a:gridCol w="1069848">
                  <a:extLst>
                    <a:ext uri="{9D8B030D-6E8A-4147-A177-3AD203B41FA5}">
                      <a16:colId xmlns:a16="http://schemas.microsoft.com/office/drawing/2014/main" val="4122689630"/>
                    </a:ext>
                  </a:extLst>
                </a:gridCol>
                <a:gridCol w="621792">
                  <a:extLst>
                    <a:ext uri="{9D8B030D-6E8A-4147-A177-3AD203B41FA5}">
                      <a16:colId xmlns:a16="http://schemas.microsoft.com/office/drawing/2014/main" val="3444324394"/>
                    </a:ext>
                  </a:extLst>
                </a:gridCol>
                <a:gridCol w="649224">
                  <a:extLst>
                    <a:ext uri="{9D8B030D-6E8A-4147-A177-3AD203B41FA5}">
                      <a16:colId xmlns:a16="http://schemas.microsoft.com/office/drawing/2014/main" val="4153299748"/>
                    </a:ext>
                  </a:extLst>
                </a:gridCol>
                <a:gridCol w="822960">
                  <a:extLst>
                    <a:ext uri="{9D8B030D-6E8A-4147-A177-3AD203B41FA5}">
                      <a16:colId xmlns:a16="http://schemas.microsoft.com/office/drawing/2014/main" val="2011860701"/>
                    </a:ext>
                  </a:extLst>
                </a:gridCol>
                <a:gridCol w="630936">
                  <a:extLst>
                    <a:ext uri="{9D8B030D-6E8A-4147-A177-3AD203B41FA5}">
                      <a16:colId xmlns:a16="http://schemas.microsoft.com/office/drawing/2014/main" val="649887894"/>
                    </a:ext>
                  </a:extLst>
                </a:gridCol>
                <a:gridCol w="704088">
                  <a:extLst>
                    <a:ext uri="{9D8B030D-6E8A-4147-A177-3AD203B41FA5}">
                      <a16:colId xmlns:a16="http://schemas.microsoft.com/office/drawing/2014/main" val="1845739916"/>
                    </a:ext>
                  </a:extLst>
                </a:gridCol>
              </a:tblGrid>
              <a:tr h="400708">
                <a:tc rowSpan="2">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Matrix</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gridSpan="3">
                  <a:txBody>
                    <a:bodyPr/>
                    <a:lstStyle/>
                    <a:p>
                      <a:pPr algn="ctr">
                        <a:lnSpc>
                          <a:spcPct val="115000"/>
                        </a:lnSpc>
                        <a:spcAft>
                          <a:spcPts val="1000"/>
                        </a:spcAft>
                      </a:pPr>
                      <a:r>
                        <a:rPr lang="en-GB" sz="1800" dirty="0" err="1">
                          <a:effectLst/>
                          <a:latin typeface="Times New Roman" panose="02020603050405020304" pitchFamily="18" charset="0"/>
                          <a:cs typeface="Times New Roman" panose="02020603050405020304" pitchFamily="18" charset="0"/>
                        </a:rPr>
                        <a:t>ResNET</a:t>
                      </a:r>
                      <a:r>
                        <a:rPr lang="en-GB" sz="1800" dirty="0">
                          <a:effectLst/>
                          <a:latin typeface="Times New Roman" panose="02020603050405020304" pitchFamily="18" charset="0"/>
                          <a:cs typeface="Times New Roman" panose="02020603050405020304" pitchFamily="18" charset="0"/>
                        </a:rPr>
                        <a:t> Approach</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gridSpan="3">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C3D Approach</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gridSpan="3">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I3D Approach</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65735966"/>
                  </a:ext>
                </a:extLst>
              </a:tr>
              <a:tr h="1086555">
                <a:tc vMerge="1">
                  <a:txBody>
                    <a:bodyPr/>
                    <a:lstStyle/>
                    <a:p>
                      <a:endParaRPr lang="en-GB"/>
                    </a:p>
                  </a:txBody>
                  <a:tcPr/>
                </a:tc>
                <a:tc>
                  <a:txBody>
                    <a:bodyPr/>
                    <a:lstStyle/>
                    <a:p>
                      <a:pPr marL="71755" marR="71755"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Rows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marL="71755" marR="71755"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Columns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marL="71755" marR="71755"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Labels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marL="71755" marR="71755"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Rows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marL="71755" marR="71755"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Columns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marL="71755" marR="71755"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Labels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marL="71755" marR="71755"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Rows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marL="71755" marR="71755" algn="ctr">
                        <a:lnSpc>
                          <a:spcPct val="115000"/>
                        </a:lnSpc>
                        <a:spcAft>
                          <a:spcPts val="1000"/>
                        </a:spcAft>
                      </a:pPr>
                      <a:r>
                        <a:rPr lang="en-GB" sz="1800">
                          <a:effectLst/>
                          <a:latin typeface="Times New Roman" panose="02020603050405020304" pitchFamily="18" charset="0"/>
                          <a:cs typeface="Times New Roman" panose="02020603050405020304" pitchFamily="18" charset="0"/>
                        </a:rPr>
                        <a:t>Columns</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tc>
                  <a:txBody>
                    <a:bodyPr/>
                    <a:lstStyle/>
                    <a:p>
                      <a:pPr marL="71755" marR="71755"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Labels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vert="vert270" anchor="ctr"/>
                </a:tc>
                <a:extLst>
                  <a:ext uri="{0D108BD9-81ED-4DB2-BD59-A6C34878D82A}">
                    <a16:rowId xmlns:a16="http://schemas.microsoft.com/office/drawing/2014/main" val="126178145"/>
                  </a:ext>
                </a:extLst>
              </a:tr>
              <a:tr h="299816">
                <a:tc>
                  <a:txBody>
                    <a:bodyPr/>
                    <a:lstStyle/>
                    <a:p>
                      <a:pPr>
                        <a:lnSpc>
                          <a:spcPct val="115000"/>
                        </a:lnSpc>
                        <a:spcAft>
                          <a:spcPts val="1000"/>
                        </a:spcAft>
                      </a:pPr>
                      <a:r>
                        <a:rPr lang="en-GB" sz="1800">
                          <a:effectLst/>
                          <a:latin typeface="Times New Roman" panose="02020603050405020304" pitchFamily="18" charset="0"/>
                          <a:cs typeface="Times New Roman" panose="02020603050405020304" pitchFamily="18" charset="0"/>
                        </a:rPr>
                        <a:t>Train_game</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44646</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513</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49</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44638</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513</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49</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44606</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513</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49</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57147394"/>
                  </a:ext>
                </a:extLst>
              </a:tr>
              <a:tr h="299816">
                <a:tc>
                  <a:txBody>
                    <a:bodyPr/>
                    <a:lstStyle/>
                    <a:p>
                      <a:pPr>
                        <a:lnSpc>
                          <a:spcPct val="115000"/>
                        </a:lnSpc>
                        <a:spcAft>
                          <a:spcPts val="1000"/>
                        </a:spcAft>
                      </a:pPr>
                      <a:r>
                        <a:rPr lang="en-GB" sz="1800">
                          <a:effectLst/>
                          <a:latin typeface="Times New Roman" panose="02020603050405020304" pitchFamily="18" charset="0"/>
                          <a:cs typeface="Times New Roman" panose="02020603050405020304" pitchFamily="18" charset="0"/>
                        </a:rPr>
                        <a:t>Test_game</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11486</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513</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9</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11484</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513</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9</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11476</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513</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9</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706961314"/>
                  </a:ext>
                </a:extLst>
              </a:tr>
              <a:tr h="299816">
                <a:tc>
                  <a:txBody>
                    <a:bodyPr/>
                    <a:lstStyle/>
                    <a:p>
                      <a:pPr>
                        <a:lnSpc>
                          <a:spcPct val="115000"/>
                        </a:lnSpc>
                        <a:spcAft>
                          <a:spcPts val="1000"/>
                        </a:spcAft>
                      </a:pPr>
                      <a:r>
                        <a:rPr lang="en-GB" sz="1800">
                          <a:effectLst/>
                          <a:latin typeface="Times New Roman" panose="02020603050405020304" pitchFamily="18" charset="0"/>
                          <a:cs typeface="Times New Roman" panose="02020603050405020304" pitchFamily="18" charset="0"/>
                        </a:rPr>
                        <a:t>Valid_game</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11246</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a:effectLst/>
                          <a:latin typeface="Times New Roman" panose="02020603050405020304" pitchFamily="18" charset="0"/>
                          <a:cs typeface="Times New Roman" panose="02020603050405020304" pitchFamily="18" charset="0"/>
                        </a:rPr>
                        <a:t>513</a:t>
                      </a:r>
                      <a:endParaRPr lang="en-GB"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6</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11244</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513</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6</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11236</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513</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GB" sz="1800" dirty="0">
                          <a:effectLst/>
                          <a:latin typeface="Times New Roman" panose="02020603050405020304" pitchFamily="18" charset="0"/>
                          <a:cs typeface="Times New Roman" panose="02020603050405020304" pitchFamily="18" charset="0"/>
                        </a:rPr>
                        <a:t>6</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849134932"/>
                  </a:ext>
                </a:extLst>
              </a:tr>
            </a:tbl>
          </a:graphicData>
        </a:graphic>
      </p:graphicFrame>
      <p:graphicFrame>
        <p:nvGraphicFramePr>
          <p:cNvPr id="5" name="Table 4">
            <a:extLst>
              <a:ext uri="{FF2B5EF4-FFF2-40B4-BE49-F238E27FC236}">
                <a16:creationId xmlns:a16="http://schemas.microsoft.com/office/drawing/2014/main" id="{46AC2446-7145-CC9B-BE0A-CF62A1B55680}"/>
              </a:ext>
            </a:extLst>
          </p:cNvPr>
          <p:cNvGraphicFramePr>
            <a:graphicFrameLocks noGrp="1"/>
          </p:cNvGraphicFramePr>
          <p:nvPr>
            <p:extLst>
              <p:ext uri="{D42A27DB-BD31-4B8C-83A1-F6EECF244321}">
                <p14:modId xmlns:p14="http://schemas.microsoft.com/office/powerpoint/2010/main" val="2072706887"/>
              </p:ext>
            </p:extLst>
          </p:nvPr>
        </p:nvGraphicFramePr>
        <p:xfrm>
          <a:off x="574507" y="2115968"/>
          <a:ext cx="2235535" cy="1539764"/>
        </p:xfrm>
        <a:graphic>
          <a:graphicData uri="http://schemas.openxmlformats.org/drawingml/2006/table">
            <a:tbl>
              <a:tblPr firstRow="1" bandRow="1">
                <a:tableStyleId>{00A15C55-8517-42AA-B614-E9B94910E393}</a:tableStyleId>
              </a:tblPr>
              <a:tblGrid>
                <a:gridCol w="1541336">
                  <a:extLst>
                    <a:ext uri="{9D8B030D-6E8A-4147-A177-3AD203B41FA5}">
                      <a16:colId xmlns:a16="http://schemas.microsoft.com/office/drawing/2014/main" val="1864938287"/>
                    </a:ext>
                  </a:extLst>
                </a:gridCol>
                <a:gridCol w="694199">
                  <a:extLst>
                    <a:ext uri="{9D8B030D-6E8A-4147-A177-3AD203B41FA5}">
                      <a16:colId xmlns:a16="http://schemas.microsoft.com/office/drawing/2014/main" val="2458984214"/>
                    </a:ext>
                  </a:extLst>
                </a:gridCol>
              </a:tblGrid>
              <a:tr h="328258">
                <a:tc>
                  <a:txBody>
                    <a:bodyPr/>
                    <a:lstStyle/>
                    <a:p>
                      <a:pPr algn="ctr" fontAlgn="b"/>
                      <a:r>
                        <a:rPr lang="en-GB" sz="1800" u="none" strike="noStrike" dirty="0">
                          <a:effectLst/>
                          <a:latin typeface="Times New Roman" panose="02020603050405020304" pitchFamily="18" charset="0"/>
                          <a:cs typeface="Times New Roman" panose="02020603050405020304" pitchFamily="18" charset="0"/>
                        </a:rPr>
                        <a:t>Dataset</a:t>
                      </a:r>
                      <a:endParaRPr lang="en-GB"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800" u="none" strike="noStrike" dirty="0">
                          <a:effectLst/>
                          <a:latin typeface="Times New Roman" panose="02020603050405020304" pitchFamily="18" charset="0"/>
                          <a:cs typeface="Times New Roman" panose="02020603050405020304" pitchFamily="18" charset="0"/>
                        </a:rPr>
                        <a:t>Total Games</a:t>
                      </a:r>
                      <a:endParaRPr lang="en-GB"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607944142"/>
                  </a:ext>
                </a:extLst>
              </a:tr>
              <a:tr h="328258">
                <a:tc>
                  <a:txBody>
                    <a:bodyPr/>
                    <a:lstStyle/>
                    <a:p>
                      <a:pPr algn="l" fontAlgn="b"/>
                      <a:r>
                        <a:rPr lang="en-GB" sz="1800" u="none" strike="noStrike">
                          <a:effectLst/>
                          <a:latin typeface="Times New Roman" panose="02020603050405020304" pitchFamily="18" charset="0"/>
                          <a:cs typeface="Times New Roman" panose="02020603050405020304" pitchFamily="18" charset="0"/>
                        </a:rPr>
                        <a:t>Training Games</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800" u="none" strike="noStrike" dirty="0">
                          <a:effectLst/>
                          <a:latin typeface="Times New Roman" panose="02020603050405020304" pitchFamily="18" charset="0"/>
                          <a:cs typeface="Times New Roman" panose="02020603050405020304" pitchFamily="18" charset="0"/>
                        </a:rPr>
                        <a:t>4</a:t>
                      </a:r>
                      <a:endParaRPr lang="en-GB"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687358406"/>
                  </a:ext>
                </a:extLst>
              </a:tr>
              <a:tr h="328258">
                <a:tc>
                  <a:txBody>
                    <a:bodyPr/>
                    <a:lstStyle/>
                    <a:p>
                      <a:pPr algn="l" fontAlgn="b"/>
                      <a:r>
                        <a:rPr lang="en-GB" sz="1800" u="none" strike="noStrike">
                          <a:effectLst/>
                          <a:latin typeface="Times New Roman" panose="02020603050405020304" pitchFamily="18" charset="0"/>
                          <a:cs typeface="Times New Roman" panose="02020603050405020304" pitchFamily="18" charset="0"/>
                        </a:rPr>
                        <a:t>Test Game</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800" u="none" strike="noStrike" dirty="0">
                          <a:effectLst/>
                          <a:latin typeface="Times New Roman" panose="02020603050405020304" pitchFamily="18" charset="0"/>
                          <a:cs typeface="Times New Roman" panose="02020603050405020304" pitchFamily="18" charset="0"/>
                        </a:rPr>
                        <a:t>1</a:t>
                      </a:r>
                      <a:endParaRPr lang="en-GB"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851138229"/>
                  </a:ext>
                </a:extLst>
              </a:tr>
              <a:tr h="328258">
                <a:tc>
                  <a:txBody>
                    <a:bodyPr/>
                    <a:lstStyle/>
                    <a:p>
                      <a:pPr algn="l" fontAlgn="b"/>
                      <a:r>
                        <a:rPr lang="en-GB" sz="1800" u="none" strike="noStrike">
                          <a:effectLst/>
                          <a:latin typeface="Times New Roman" panose="02020603050405020304" pitchFamily="18" charset="0"/>
                          <a:cs typeface="Times New Roman" panose="02020603050405020304" pitchFamily="18" charset="0"/>
                        </a:rPr>
                        <a:t>Valid Game</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800" u="none" strike="noStrike" dirty="0">
                          <a:effectLst/>
                          <a:latin typeface="Times New Roman" panose="02020603050405020304" pitchFamily="18" charset="0"/>
                          <a:cs typeface="Times New Roman" panose="02020603050405020304" pitchFamily="18" charset="0"/>
                        </a:rPr>
                        <a:t>1</a:t>
                      </a:r>
                      <a:endParaRPr lang="en-GB"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13181915"/>
                  </a:ext>
                </a:extLst>
              </a:tr>
            </a:tbl>
          </a:graphicData>
        </a:graphic>
      </p:graphicFrame>
      <p:graphicFrame>
        <p:nvGraphicFramePr>
          <p:cNvPr id="6" name="Table 5">
            <a:extLst>
              <a:ext uri="{FF2B5EF4-FFF2-40B4-BE49-F238E27FC236}">
                <a16:creationId xmlns:a16="http://schemas.microsoft.com/office/drawing/2014/main" id="{820A582E-0AB3-88FC-0B2D-5CDA21D97B0A}"/>
              </a:ext>
            </a:extLst>
          </p:cNvPr>
          <p:cNvGraphicFramePr>
            <a:graphicFrameLocks noGrp="1"/>
          </p:cNvGraphicFramePr>
          <p:nvPr>
            <p:extLst>
              <p:ext uri="{D42A27DB-BD31-4B8C-83A1-F6EECF244321}">
                <p14:modId xmlns:p14="http://schemas.microsoft.com/office/powerpoint/2010/main" val="4293564549"/>
              </p:ext>
            </p:extLst>
          </p:nvPr>
        </p:nvGraphicFramePr>
        <p:xfrm>
          <a:off x="4947285" y="4705187"/>
          <a:ext cx="1828800" cy="125095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3255097041"/>
                    </a:ext>
                  </a:extLst>
                </a:gridCol>
                <a:gridCol w="609600">
                  <a:extLst>
                    <a:ext uri="{9D8B030D-6E8A-4147-A177-3AD203B41FA5}">
                      <a16:colId xmlns:a16="http://schemas.microsoft.com/office/drawing/2014/main" val="4236247046"/>
                    </a:ext>
                  </a:extLst>
                </a:gridCol>
                <a:gridCol w="609600">
                  <a:extLst>
                    <a:ext uri="{9D8B030D-6E8A-4147-A177-3AD203B41FA5}">
                      <a16:colId xmlns:a16="http://schemas.microsoft.com/office/drawing/2014/main" val="1624650105"/>
                    </a:ext>
                  </a:extLst>
                </a:gridCol>
              </a:tblGrid>
              <a:tr h="184150">
                <a:tc gridSpan="3">
                  <a:txBody>
                    <a:bodyPr/>
                    <a:lstStyle/>
                    <a:p>
                      <a:pPr algn="ctr" fontAlgn="ctr"/>
                      <a:r>
                        <a:rPr lang="en-GB" sz="1600" u="none" strike="noStrike" dirty="0">
                          <a:effectLst/>
                          <a:latin typeface="Times New Roman" panose="02020603050405020304" pitchFamily="18" charset="0"/>
                          <a:cs typeface="Times New Roman" panose="02020603050405020304" pitchFamily="18" charset="0"/>
                        </a:rPr>
                        <a:t>Splitting Percentage</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85185576"/>
                  </a:ext>
                </a:extLst>
              </a:tr>
              <a:tr h="184150">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Train</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44646</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66%</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554951767"/>
                  </a:ext>
                </a:extLst>
              </a:tr>
              <a:tr h="184150">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Test</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11486</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17%</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193039145"/>
                  </a:ext>
                </a:extLst>
              </a:tr>
              <a:tr h="184150">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Valid</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11246</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17%</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677940583"/>
                  </a:ext>
                </a:extLst>
              </a:tr>
              <a:tr h="184150">
                <a:tc>
                  <a:txBody>
                    <a:bodyPr/>
                    <a:lstStyle/>
                    <a:p>
                      <a:pPr algn="ctr" fontAlgn="b"/>
                      <a:r>
                        <a:rPr lang="en-GB" sz="1600" u="none" strike="noStrike">
                          <a:effectLst/>
                          <a:latin typeface="Times New Roman" panose="02020603050405020304" pitchFamily="18" charset="0"/>
                          <a:cs typeface="Times New Roman" panose="02020603050405020304" pitchFamily="18" charset="0"/>
                        </a:rPr>
                        <a:t>Total</a:t>
                      </a:r>
                      <a:endParaRPr lang="en-GB"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67378</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100%</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59040636"/>
                  </a:ext>
                </a:extLst>
              </a:tr>
            </a:tbl>
          </a:graphicData>
        </a:graphic>
      </p:graphicFrame>
      <p:graphicFrame>
        <p:nvGraphicFramePr>
          <p:cNvPr id="7" name="Table 6">
            <a:extLst>
              <a:ext uri="{FF2B5EF4-FFF2-40B4-BE49-F238E27FC236}">
                <a16:creationId xmlns:a16="http://schemas.microsoft.com/office/drawing/2014/main" id="{27B469E2-EAC2-B1DC-5B97-4C0D7ABE5A15}"/>
              </a:ext>
            </a:extLst>
          </p:cNvPr>
          <p:cNvGraphicFramePr>
            <a:graphicFrameLocks noGrp="1"/>
          </p:cNvGraphicFramePr>
          <p:nvPr>
            <p:extLst>
              <p:ext uri="{D42A27DB-BD31-4B8C-83A1-F6EECF244321}">
                <p14:modId xmlns:p14="http://schemas.microsoft.com/office/powerpoint/2010/main" val="1213337853"/>
              </p:ext>
            </p:extLst>
          </p:nvPr>
        </p:nvGraphicFramePr>
        <p:xfrm>
          <a:off x="7199550" y="4713601"/>
          <a:ext cx="1828800" cy="125095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818561054"/>
                    </a:ext>
                  </a:extLst>
                </a:gridCol>
                <a:gridCol w="609600">
                  <a:extLst>
                    <a:ext uri="{9D8B030D-6E8A-4147-A177-3AD203B41FA5}">
                      <a16:colId xmlns:a16="http://schemas.microsoft.com/office/drawing/2014/main" val="336599041"/>
                    </a:ext>
                  </a:extLst>
                </a:gridCol>
                <a:gridCol w="609600">
                  <a:extLst>
                    <a:ext uri="{9D8B030D-6E8A-4147-A177-3AD203B41FA5}">
                      <a16:colId xmlns:a16="http://schemas.microsoft.com/office/drawing/2014/main" val="4179533122"/>
                    </a:ext>
                  </a:extLst>
                </a:gridCol>
              </a:tblGrid>
              <a:tr h="95250">
                <a:tc gridSpan="3">
                  <a:txBody>
                    <a:bodyPr/>
                    <a:lstStyle/>
                    <a:p>
                      <a:pPr algn="ctr" fontAlgn="ctr"/>
                      <a:r>
                        <a:rPr lang="en-GB" sz="1600" u="none" strike="noStrike" dirty="0">
                          <a:effectLst/>
                          <a:latin typeface="Times New Roman" panose="02020603050405020304" pitchFamily="18" charset="0"/>
                          <a:cs typeface="Times New Roman" panose="02020603050405020304" pitchFamily="18" charset="0"/>
                        </a:rPr>
                        <a:t>Splitting Percentage</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26625599"/>
                  </a:ext>
                </a:extLst>
              </a:tr>
              <a:tr h="184150">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Train</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44638</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66%</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684279643"/>
                  </a:ext>
                </a:extLst>
              </a:tr>
              <a:tr h="184150">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Test</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11484</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17%</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371382405"/>
                  </a:ext>
                </a:extLst>
              </a:tr>
              <a:tr h="184150">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Valid</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11244</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17%</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899439018"/>
                  </a:ext>
                </a:extLst>
              </a:tr>
              <a:tr h="184150">
                <a:tc>
                  <a:txBody>
                    <a:bodyPr/>
                    <a:lstStyle/>
                    <a:p>
                      <a:pPr algn="ctr" fontAlgn="b"/>
                      <a:r>
                        <a:rPr lang="en-GB" sz="1600" u="none" strike="noStrike">
                          <a:effectLst/>
                          <a:latin typeface="Times New Roman" panose="02020603050405020304" pitchFamily="18" charset="0"/>
                          <a:cs typeface="Times New Roman" panose="02020603050405020304" pitchFamily="18" charset="0"/>
                        </a:rPr>
                        <a:t>Total</a:t>
                      </a:r>
                      <a:endParaRPr lang="en-GB"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67366</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100%</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31524717"/>
                  </a:ext>
                </a:extLst>
              </a:tr>
            </a:tbl>
          </a:graphicData>
        </a:graphic>
      </p:graphicFrame>
      <p:graphicFrame>
        <p:nvGraphicFramePr>
          <p:cNvPr id="8" name="Table 7">
            <a:extLst>
              <a:ext uri="{FF2B5EF4-FFF2-40B4-BE49-F238E27FC236}">
                <a16:creationId xmlns:a16="http://schemas.microsoft.com/office/drawing/2014/main" id="{4458773C-62BD-342E-FE68-AB1D716CE50B}"/>
              </a:ext>
            </a:extLst>
          </p:cNvPr>
          <p:cNvGraphicFramePr>
            <a:graphicFrameLocks noGrp="1"/>
          </p:cNvGraphicFramePr>
          <p:nvPr>
            <p:extLst>
              <p:ext uri="{D42A27DB-BD31-4B8C-83A1-F6EECF244321}">
                <p14:modId xmlns:p14="http://schemas.microsoft.com/office/powerpoint/2010/main" val="876024283"/>
              </p:ext>
            </p:extLst>
          </p:nvPr>
        </p:nvGraphicFramePr>
        <p:xfrm>
          <a:off x="9451815" y="4732102"/>
          <a:ext cx="1828800" cy="125095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1397372264"/>
                    </a:ext>
                  </a:extLst>
                </a:gridCol>
                <a:gridCol w="609600">
                  <a:extLst>
                    <a:ext uri="{9D8B030D-6E8A-4147-A177-3AD203B41FA5}">
                      <a16:colId xmlns:a16="http://schemas.microsoft.com/office/drawing/2014/main" val="1662622157"/>
                    </a:ext>
                  </a:extLst>
                </a:gridCol>
                <a:gridCol w="609600">
                  <a:extLst>
                    <a:ext uri="{9D8B030D-6E8A-4147-A177-3AD203B41FA5}">
                      <a16:colId xmlns:a16="http://schemas.microsoft.com/office/drawing/2014/main" val="2126196650"/>
                    </a:ext>
                  </a:extLst>
                </a:gridCol>
              </a:tblGrid>
              <a:tr h="184150">
                <a:tc gridSpan="3">
                  <a:txBody>
                    <a:bodyPr/>
                    <a:lstStyle/>
                    <a:p>
                      <a:pPr algn="ctr" fontAlgn="ctr"/>
                      <a:r>
                        <a:rPr lang="en-GB" sz="1600" u="none" strike="noStrike" dirty="0">
                          <a:effectLst/>
                          <a:latin typeface="Times New Roman" panose="02020603050405020304" pitchFamily="18" charset="0"/>
                          <a:cs typeface="Times New Roman" panose="02020603050405020304" pitchFamily="18" charset="0"/>
                        </a:rPr>
                        <a:t>Splitting Percentage</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66481034"/>
                  </a:ext>
                </a:extLst>
              </a:tr>
              <a:tr h="184150">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Train</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44606</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66%</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49188026"/>
                  </a:ext>
                </a:extLst>
              </a:tr>
              <a:tr h="184150">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Test</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11476</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17%</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94552410"/>
                  </a:ext>
                </a:extLst>
              </a:tr>
              <a:tr h="184150">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Valid</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11236</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a:effectLst/>
                          <a:latin typeface="Times New Roman" panose="02020603050405020304" pitchFamily="18" charset="0"/>
                          <a:cs typeface="Times New Roman" panose="02020603050405020304" pitchFamily="18" charset="0"/>
                        </a:rPr>
                        <a:t>17%</a:t>
                      </a:r>
                      <a:endParaRPr lang="en-GB"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35607036"/>
                  </a:ext>
                </a:extLst>
              </a:tr>
              <a:tr h="184150">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Total</a:t>
                      </a: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67318</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600" u="none" strike="noStrike" dirty="0">
                          <a:effectLst/>
                          <a:latin typeface="Times New Roman" panose="02020603050405020304" pitchFamily="18" charset="0"/>
                          <a:cs typeface="Times New Roman" panose="02020603050405020304" pitchFamily="18" charset="0"/>
                        </a:rPr>
                        <a:t>100%</a:t>
                      </a:r>
                      <a:endParaRPr lang="en-GB"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071125371"/>
                  </a:ext>
                </a:extLst>
              </a:tr>
            </a:tbl>
          </a:graphicData>
        </a:graphic>
      </p:graphicFrame>
      <p:graphicFrame>
        <p:nvGraphicFramePr>
          <p:cNvPr id="9" name="Table 8">
            <a:extLst>
              <a:ext uri="{FF2B5EF4-FFF2-40B4-BE49-F238E27FC236}">
                <a16:creationId xmlns:a16="http://schemas.microsoft.com/office/drawing/2014/main" id="{FB0CD20B-D35E-02FE-3FB8-2983FBB94CC9}"/>
              </a:ext>
            </a:extLst>
          </p:cNvPr>
          <p:cNvGraphicFramePr>
            <a:graphicFrameLocks noGrp="1"/>
          </p:cNvGraphicFramePr>
          <p:nvPr>
            <p:extLst>
              <p:ext uri="{D42A27DB-BD31-4B8C-83A1-F6EECF244321}">
                <p14:modId xmlns:p14="http://schemas.microsoft.com/office/powerpoint/2010/main" val="116686959"/>
              </p:ext>
            </p:extLst>
          </p:nvPr>
        </p:nvGraphicFramePr>
        <p:xfrm>
          <a:off x="605112" y="4861479"/>
          <a:ext cx="2228850" cy="955194"/>
        </p:xfrm>
        <a:graphic>
          <a:graphicData uri="http://schemas.openxmlformats.org/drawingml/2006/table">
            <a:tbl>
              <a:tblPr firstRow="1" bandRow="1">
                <a:tableStyleId>{00A15C55-8517-42AA-B614-E9B94910E393}</a:tableStyleId>
              </a:tblPr>
              <a:tblGrid>
                <a:gridCol w="1390650">
                  <a:extLst>
                    <a:ext uri="{9D8B030D-6E8A-4147-A177-3AD203B41FA5}">
                      <a16:colId xmlns:a16="http://schemas.microsoft.com/office/drawing/2014/main" val="2192223934"/>
                    </a:ext>
                  </a:extLst>
                </a:gridCol>
                <a:gridCol w="838200">
                  <a:extLst>
                    <a:ext uri="{9D8B030D-6E8A-4147-A177-3AD203B41FA5}">
                      <a16:colId xmlns:a16="http://schemas.microsoft.com/office/drawing/2014/main" val="3680240861"/>
                    </a:ext>
                  </a:extLst>
                </a:gridCol>
              </a:tblGrid>
              <a:tr h="318398">
                <a:tc>
                  <a:txBody>
                    <a:bodyPr/>
                    <a:lstStyle/>
                    <a:p>
                      <a:pPr algn="l" fontAlgn="b"/>
                      <a:r>
                        <a:rPr lang="en-GB" sz="1800" u="none" strike="noStrike" dirty="0">
                          <a:effectLst/>
                          <a:latin typeface="Times New Roman" panose="02020603050405020304" pitchFamily="18" charset="0"/>
                          <a:cs typeface="Times New Roman" panose="02020603050405020304" pitchFamily="18" charset="0"/>
                        </a:rPr>
                        <a:t>Classification</a:t>
                      </a:r>
                      <a:endParaRPr lang="en-GB"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GB" sz="1800" u="none" strike="noStrike">
                          <a:effectLst/>
                          <a:latin typeface="Times New Roman" panose="02020603050405020304" pitchFamily="18" charset="0"/>
                          <a:cs typeface="Times New Roman" panose="02020603050405020304" pitchFamily="18" charset="0"/>
                        </a:rPr>
                        <a:t>Labels</a:t>
                      </a:r>
                      <a:endParaRPr lang="en-GB" sz="1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14856720"/>
                  </a:ext>
                </a:extLst>
              </a:tr>
              <a:tr h="318398">
                <a:tc>
                  <a:txBody>
                    <a:bodyPr/>
                    <a:lstStyle/>
                    <a:p>
                      <a:pPr algn="l" fontAlgn="b"/>
                      <a:r>
                        <a:rPr lang="en-GB" sz="1800" u="none" strike="noStrike">
                          <a:effectLst/>
                          <a:latin typeface="Times New Roman" panose="02020603050405020304" pitchFamily="18" charset="0"/>
                          <a:cs typeface="Times New Roman" panose="02020603050405020304" pitchFamily="18" charset="0"/>
                        </a:rPr>
                        <a:t>No Action </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800" u="none" strike="noStrike" dirty="0">
                          <a:effectLst/>
                          <a:latin typeface="Times New Roman" panose="02020603050405020304" pitchFamily="18" charset="0"/>
                          <a:cs typeface="Times New Roman" panose="02020603050405020304" pitchFamily="18" charset="0"/>
                        </a:rPr>
                        <a:t>0</a:t>
                      </a:r>
                      <a:endParaRPr lang="en-GB"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316525187"/>
                  </a:ext>
                </a:extLst>
              </a:tr>
              <a:tr h="318398">
                <a:tc>
                  <a:txBody>
                    <a:bodyPr/>
                    <a:lstStyle/>
                    <a:p>
                      <a:pPr algn="l" fontAlgn="b"/>
                      <a:r>
                        <a:rPr lang="en-GB" sz="1800" u="none" strike="noStrike">
                          <a:effectLst/>
                          <a:latin typeface="Times New Roman" panose="02020603050405020304" pitchFamily="18" charset="0"/>
                          <a:cs typeface="Times New Roman" panose="02020603050405020304" pitchFamily="18" charset="0"/>
                        </a:rPr>
                        <a:t>Action</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800" u="none" strike="noStrike" dirty="0">
                          <a:effectLst/>
                          <a:latin typeface="Times New Roman" panose="02020603050405020304" pitchFamily="18" charset="0"/>
                          <a:cs typeface="Times New Roman" panose="02020603050405020304" pitchFamily="18" charset="0"/>
                        </a:rPr>
                        <a:t>1</a:t>
                      </a:r>
                      <a:endParaRPr lang="en-GB"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563665793"/>
                  </a:ext>
                </a:extLst>
              </a:tr>
            </a:tbl>
          </a:graphicData>
        </a:graphic>
      </p:graphicFrame>
      <p:sp>
        <p:nvSpPr>
          <p:cNvPr id="12" name="Slide Number Placeholder 11">
            <a:extLst>
              <a:ext uri="{FF2B5EF4-FFF2-40B4-BE49-F238E27FC236}">
                <a16:creationId xmlns:a16="http://schemas.microsoft.com/office/drawing/2014/main" id="{41C315AE-30FB-3C95-428A-F3271CA303D5}"/>
              </a:ext>
            </a:extLst>
          </p:cNvPr>
          <p:cNvSpPr>
            <a:spLocks noGrp="1"/>
          </p:cNvSpPr>
          <p:nvPr>
            <p:ph type="sldNum" sz="quarter" idx="12"/>
          </p:nvPr>
        </p:nvSpPr>
        <p:spPr>
          <a:xfrm>
            <a:off x="10558300" y="6431625"/>
            <a:ext cx="1052508" cy="365125"/>
          </a:xfrm>
        </p:spPr>
        <p:txBody>
          <a:bodyPr/>
          <a:lstStyle/>
          <a:p>
            <a:fld id="{ECBCC668-FAC8-49AE-82EE-C3F93E0B1DF0}" type="slidenum">
              <a:rPr lang="en-GB" sz="1600" b="1" smtClean="0">
                <a:latin typeface="Times New Roman" panose="02020603050405020304" pitchFamily="18" charset="0"/>
                <a:cs typeface="Times New Roman" panose="02020603050405020304" pitchFamily="18" charset="0"/>
              </a:rPr>
              <a:t>9</a:t>
            </a:fld>
            <a:endParaRPr lang="en-GB" sz="1600" b="1" dirty="0">
              <a:latin typeface="Times New Roman" panose="02020603050405020304" pitchFamily="18" charset="0"/>
              <a:cs typeface="Times New Roman" panose="02020603050405020304" pitchFamily="18" charset="0"/>
            </a:endParaRPr>
          </a:p>
        </p:txBody>
      </p:sp>
      <p:sp>
        <p:nvSpPr>
          <p:cNvPr id="13" name="Date Placeholder 8">
            <a:extLst>
              <a:ext uri="{FF2B5EF4-FFF2-40B4-BE49-F238E27FC236}">
                <a16:creationId xmlns:a16="http://schemas.microsoft.com/office/drawing/2014/main" id="{2B941771-45EB-5F4B-B00A-2CC0CCC1B702}"/>
              </a:ext>
            </a:extLst>
          </p:cNvPr>
          <p:cNvSpPr>
            <a:spLocks noGrp="1"/>
          </p:cNvSpPr>
          <p:nvPr>
            <p:ph type="dt" sz="half" idx="10"/>
          </p:nvPr>
        </p:nvSpPr>
        <p:spPr>
          <a:xfrm>
            <a:off x="7605951" y="6431625"/>
            <a:ext cx="2844799" cy="365125"/>
          </a:xfrm>
        </p:spPr>
        <p:txBody>
          <a:bodyPr/>
          <a:lstStyle/>
          <a:p>
            <a:fld id="{8D03D240-6AEC-4E45-8B20-AFF7012B6A18}" type="datetime1">
              <a:rPr lang="en-GB" b="1" smtClean="0">
                <a:latin typeface="Times New Roman" panose="02020603050405020304" pitchFamily="18" charset="0"/>
                <a:cs typeface="Times New Roman" panose="02020603050405020304" pitchFamily="18" charset="0"/>
              </a:rPr>
              <a:t>08/06/2023</a:t>
            </a:fld>
            <a:endParaRPr lang="en-GB" b="1" dirty="0">
              <a:latin typeface="Times New Roman" panose="02020603050405020304" pitchFamily="18" charset="0"/>
              <a:cs typeface="Times New Roman" panose="02020603050405020304" pitchFamily="18" charset="0"/>
            </a:endParaRPr>
          </a:p>
        </p:txBody>
      </p:sp>
      <p:sp>
        <p:nvSpPr>
          <p:cNvPr id="14" name="Footer Placeholder 10">
            <a:extLst>
              <a:ext uri="{FF2B5EF4-FFF2-40B4-BE49-F238E27FC236}">
                <a16:creationId xmlns:a16="http://schemas.microsoft.com/office/drawing/2014/main" id="{E39A74F5-9AA5-B18D-ADC6-A980A664987E}"/>
              </a:ext>
            </a:extLst>
          </p:cNvPr>
          <p:cNvSpPr>
            <a:spLocks noGrp="1"/>
          </p:cNvSpPr>
          <p:nvPr>
            <p:ph type="ftr" sz="quarter" idx="11"/>
          </p:nvPr>
        </p:nvSpPr>
        <p:spPr>
          <a:xfrm>
            <a:off x="581192" y="6436443"/>
            <a:ext cx="6917210" cy="365125"/>
          </a:xfrm>
        </p:spPr>
        <p:txBody>
          <a:bodyPr/>
          <a:lstStyle/>
          <a:p>
            <a:r>
              <a:rPr lang="en-GB" sz="1000" b="1" dirty="0">
                <a:latin typeface="Times New Roman" panose="02020603050405020304" pitchFamily="18" charset="0"/>
                <a:cs typeface="Times New Roman" panose="02020603050405020304" pitchFamily="18" charset="0"/>
              </a:rPr>
              <a:t>Action Spotting in Football Matches</a:t>
            </a:r>
          </a:p>
        </p:txBody>
      </p:sp>
    </p:spTree>
    <p:extLst>
      <p:ext uri="{BB962C8B-B14F-4D97-AF65-F5344CB8AC3E}">
        <p14:creationId xmlns:p14="http://schemas.microsoft.com/office/powerpoint/2010/main" val="20974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A97113203B924D9AEA6D6257E5F50A" ma:contentTypeVersion="2" ma:contentTypeDescription="Create a new document." ma:contentTypeScope="" ma:versionID="37c23a79dcadae7ea0bbf6ce8f9155c5">
  <xsd:schema xmlns:xsd="http://www.w3.org/2001/XMLSchema" xmlns:xs="http://www.w3.org/2001/XMLSchema" xmlns:p="http://schemas.microsoft.com/office/2006/metadata/properties" xmlns:ns3="c1d2524c-fe4e-478e-9f0f-8b396a90fe59" targetNamespace="http://schemas.microsoft.com/office/2006/metadata/properties" ma:root="true" ma:fieldsID="e736ef79dc669fea66209e741d1da6d4" ns3:_="">
    <xsd:import namespace="c1d2524c-fe4e-478e-9f0f-8b396a90fe5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2524c-fe4e-478e-9f0f-8b396a90fe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FB9691-2840-4CC1-B3EA-8040E59FD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d2524c-fe4e-478e-9f0f-8b396a90fe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477EE9-49EB-40B2-AB7E-48FCE5A72133}">
  <ds:schemaRefs>
    <ds:schemaRef ds:uri="http://schemas.microsoft.com/sharepoint/v3/contenttype/forms"/>
  </ds:schemaRefs>
</ds:datastoreItem>
</file>

<file path=customXml/itemProps3.xml><?xml version="1.0" encoding="utf-8"?>
<ds:datastoreItem xmlns:ds="http://schemas.openxmlformats.org/officeDocument/2006/customXml" ds:itemID="{5DC9D940-D111-412A-8718-C5EAF2E97A7B}">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dcmitype/"/>
    <ds:schemaRef ds:uri="c1d2524c-fe4e-478e-9f0f-8b396a90fe59"/>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0</TotalTime>
  <Words>1561</Words>
  <Application>Microsoft Office PowerPoint</Application>
  <PresentationFormat>Widescreen</PresentationFormat>
  <Paragraphs>391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Gill Sans MT</vt:lpstr>
      <vt:lpstr>Symbol</vt:lpstr>
      <vt:lpstr>Times New Roman</vt:lpstr>
      <vt:lpstr>Wingdings</vt:lpstr>
      <vt:lpstr>Wingdings 2</vt:lpstr>
      <vt:lpstr>Dividend</vt:lpstr>
      <vt:lpstr>Action Spotting in Football Matches</vt:lpstr>
      <vt:lpstr>Outline</vt:lpstr>
      <vt:lpstr>Aim and Objectives</vt:lpstr>
      <vt:lpstr>Background Information </vt:lpstr>
      <vt:lpstr>Interpretation of ViDEO</vt:lpstr>
      <vt:lpstr>Adopted Methodology</vt:lpstr>
      <vt:lpstr>Tools Used</vt:lpstr>
      <vt:lpstr>Structure of DataSet</vt:lpstr>
      <vt:lpstr>Train, Test and Valid Dataset (Features and Labels)</vt:lpstr>
      <vt:lpstr>Deep Learning Models AND Its archiecture</vt:lpstr>
      <vt:lpstr>Results</vt:lpstr>
      <vt:lpstr>Conclusion</vt:lpstr>
      <vt:lpstr>Challenges</vt:lpstr>
      <vt:lpstr>Future Scope</vt:lpstr>
      <vt:lpstr>PowerPoint Presentation</vt:lpstr>
    </vt:vector>
  </TitlesOfParts>
  <Company>Nottingham Trent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 Spotting in Football Matches</dc:title>
  <dc:creator>Sule, Yash</dc:creator>
  <cp:lastModifiedBy>Sule, Yash</cp:lastModifiedBy>
  <cp:revision>1</cp:revision>
  <dcterms:created xsi:type="dcterms:W3CDTF">2023-06-08T07:07:15Z</dcterms:created>
  <dcterms:modified xsi:type="dcterms:W3CDTF">2023-06-08T19:24:16Z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0x010100C4A97113203B924D9AEA6D6257E5F50A</vt:lpwstr>
  </property>
</Properties>
</file>