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8F08-4321-46AC-8A6E-D375362BB391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C39E-6359-4CD8-A214-097C4C06B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C796-EA06-71F4-691C-FB5841DEF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12405-7BB5-DE9B-4D51-44F75BED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E357-8A23-EF48-F547-59463D4B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2333-9DF5-59D2-4671-6F9387E7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740-2CA6-E6F6-D306-D7056E0D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7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1D6B-8A3F-6946-A50C-16A364DB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80097-0146-9AE7-A30F-599EB9AD5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EEAF-3A10-5AA5-ACD7-76ABEE30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4C05-976E-547E-39B4-D8EB2411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E861-6100-8F2D-679C-192DF0AA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FFFEF-7FAD-48E0-B2CD-8ABFC4575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24AD-18C8-D444-CA06-4EF494FF0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20B7-8A7E-4B0A-6DD5-88B1A303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846B-88A3-9123-92BE-9F23C24C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CD8F-87D8-83F3-FD12-9BC8217F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DFCF-236E-7C3B-2C52-207D6DA7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B59A-2222-8049-8B57-364B6674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6C3E-3CBF-2AEB-7235-4C9C4607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9987-62BF-A2BC-D353-E297E22A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42E7-313A-2796-56F7-58585675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6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675-FD7A-0D5C-B3F4-50474A69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5218-BC27-CCFD-F5F8-A55AB4E2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E16D-AB43-E5FB-A6C9-D19C8887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B480-3ACF-2EE8-1646-567E858D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E874-B575-DD4D-6CC1-B94EB1C5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AB79-C50E-C7ED-5A08-A4167A42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A524-923D-A9A0-9EDB-3ABDC2BD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CAB43-666F-1E78-5EA1-8B9311EB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CD39-C22B-9718-1B62-F9D036D1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C235-1EC6-99B1-4E1B-B3E8541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9B3E-AA86-E53C-EFC8-E3EAB8DE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8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3BF6-8A6B-0A5E-FBD7-D69A6731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B8DD-70EE-CBC3-202F-FBA3B0CE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8AF7-2260-C318-0A35-9EAF6AC69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27DA-7327-C602-738E-97D24140E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A419C-A1F6-FBB3-B04B-7ABCD711D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59A0A-4DAE-5B40-547A-A4A59D0A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C8824-83CA-773D-A253-0A8C75D1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EE3E9-8416-7EB6-1689-FA89206F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5277-6464-47D6-B880-E7F7AF5A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4E6D4-E64D-082F-3C0D-29D0C92D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F65B5-2424-C27A-BAA3-7BBAF76A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5FC50-2FD5-F480-E05E-13E7B28C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9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AB496-ABD9-9794-63F1-C36B7E96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4BEEC-2A12-78B4-81C5-3B2205FA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5FBB7-601E-2B8E-11F6-BC0D42C1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5FB1-8C93-388A-E7D7-82E72FA9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3869-9A5A-5D63-852E-6FCC8DE0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E2C8-AB66-69CE-51F4-91D9250D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4148F-D9C3-D6BF-7324-033C5AB6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44CD1-2631-9E85-F72F-888BBE64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8C588-295A-8F36-69CC-5E5275BB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BBC8-EC4F-95B8-EB73-8A20008A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7E3A5-3297-E9AE-5EB6-E556D0CD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F9CF-8861-43E3-CCA5-1BAC1AF1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E18C-211E-A0C1-3411-0993F93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9389-118D-197A-5402-C3470BB8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A86E6-B78D-BDB8-2BE5-8693456F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848B4-A0C5-9925-A5C3-3AA9E26A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ECD6-630D-240C-B376-EE3783A9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0435-95CF-0C94-40FD-19B9B1AA1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9786-6B1F-4490-A2B7-520D7E6FFB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FE219-F05D-C12F-38BC-59F482C9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951-F7AC-853C-5AEF-D172497CE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DFA8-F0D8-402B-AD96-4E3EF99A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3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AB4447-A46F-55C2-9C00-0017796B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19731" b="18333"/>
          <a:stretch/>
        </p:blipFill>
        <p:spPr>
          <a:xfrm>
            <a:off x="0" y="1"/>
            <a:ext cx="1477911" cy="1488246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1D6B36B7-6C5C-DD51-2AF0-56481CA9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76522"/>
            <a:ext cx="147791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0: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अलविदा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60E545-842F-EF84-E956-0E6B5A7592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7" t="2312" r="14678" b="17688"/>
          <a:stretch/>
        </p:blipFill>
        <p:spPr>
          <a:xfrm>
            <a:off x="1477911" y="-5"/>
            <a:ext cx="1474364" cy="14846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4F2DC9-8969-1051-9C08-7A030ED922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248" b="23924"/>
          <a:stretch/>
        </p:blipFill>
        <p:spPr>
          <a:xfrm>
            <a:off x="2955821" y="0"/>
            <a:ext cx="1516408" cy="1527013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ED5BFE7E-7246-5717-D5CB-30DD89B2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409" y="1376521"/>
            <a:ext cx="152682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2: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बोलें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4684585-C257-9FF4-DAB5-0C923B50C0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9" t="10054" b="13172"/>
          <a:stretch/>
        </p:blipFill>
        <p:spPr>
          <a:xfrm>
            <a:off x="4480601" y="0"/>
            <a:ext cx="1474357" cy="1484669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B5C8F2BB-9E37-4AEB-E568-256F93CB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73" y="1376516"/>
            <a:ext cx="152682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3: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क्षमा करें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2E5A2-AD20-2B54-9FDF-7AE93A8550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9" t="2097" b="18333"/>
          <a:stretch/>
        </p:blipFill>
        <p:spPr>
          <a:xfrm>
            <a:off x="5961682" y="-5"/>
            <a:ext cx="1482583" cy="1484669"/>
          </a:xfrm>
          <a:prstGeom prst="rect">
            <a:avLst/>
          </a:prstGeom>
        </p:spPr>
      </p:pic>
      <p:sp>
        <p:nvSpPr>
          <p:cNvPr id="28" name="Rectangle 8">
            <a:extLst>
              <a:ext uri="{FF2B5EF4-FFF2-40B4-BE49-F238E27FC236}">
                <a16:creationId xmlns:a16="http://schemas.microsoft.com/office/drawing/2014/main" id="{478C8A9F-D99C-10A3-6073-D3A3FA6F3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328" y="1386349"/>
            <a:ext cx="1470938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4: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सुनिए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421685-CB33-0F6D-DB09-ED5B0BF559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97" r="11453" b="15537"/>
          <a:stretch/>
        </p:blipFill>
        <p:spPr>
          <a:xfrm>
            <a:off x="7444265" y="1"/>
            <a:ext cx="1467303" cy="1484664"/>
          </a:xfrm>
          <a:prstGeom prst="rect">
            <a:avLst/>
          </a:prstGeom>
        </p:spPr>
      </p:pic>
      <p:sp>
        <p:nvSpPr>
          <p:cNvPr id="31" name="Rectangle 9">
            <a:extLst>
              <a:ext uri="{FF2B5EF4-FFF2-40B4-BE49-F238E27FC236}">
                <a16:creationId xmlns:a16="http://schemas.microsoft.com/office/drawing/2014/main" id="{170BE75D-6EE5-9ADA-8872-CEAB3681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695" y="1376512"/>
            <a:ext cx="1474357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Mangal" panose="02040503050203030202" pitchFamily="18" charset="0"/>
              </a:rPr>
              <a:t>5: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अच्छा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4CB6133-5F37-D934-D63E-89488B489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7" t="32420" b="12204"/>
          <a:stretch/>
        </p:blipFill>
        <p:spPr>
          <a:xfrm>
            <a:off x="8887278" y="1"/>
            <a:ext cx="1804800" cy="1484664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65DD2AF5-7583-C1EE-CE23-CC8C30C5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560" y="1376512"/>
            <a:ext cx="1836518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6: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उस व्यक्ति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3253F2F-D3ED-42DB-18E6-7FB85C2DE2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5" t="35215" b="15108"/>
          <a:stretch/>
        </p:blipFill>
        <p:spPr>
          <a:xfrm>
            <a:off x="0" y="1776621"/>
            <a:ext cx="2380748" cy="15270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9" name="Rectangle 11">
            <a:extLst>
              <a:ext uri="{FF2B5EF4-FFF2-40B4-BE49-F238E27FC236}">
                <a16:creationId xmlns:a16="http://schemas.microsoft.com/office/drawing/2014/main" id="{E03FFBE0-2A12-4D90-28DE-51BF6EB4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4817"/>
            <a:ext cx="2379406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7: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खतरा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F1B0FE6-AE17-97B3-E8FB-7D406AFBB6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8" t="10484" r="16451"/>
          <a:stretch/>
        </p:blipFill>
        <p:spPr>
          <a:xfrm>
            <a:off x="2369726" y="1776846"/>
            <a:ext cx="1607110" cy="1527013"/>
          </a:xfrm>
          <a:prstGeom prst="rect">
            <a:avLst/>
          </a:prstGeom>
        </p:spPr>
      </p:pic>
      <p:sp>
        <p:nvSpPr>
          <p:cNvPr id="42" name="Rectangle 12">
            <a:extLst>
              <a:ext uri="{FF2B5EF4-FFF2-40B4-BE49-F238E27FC236}">
                <a16:creationId xmlns:a16="http://schemas.microsoft.com/office/drawing/2014/main" id="{5266B44D-D355-721A-FCAE-80D7BC92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912" y="3224981"/>
            <a:ext cx="160711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8: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शौचालय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1470C48-5D47-E0EA-B642-CFA7F9DA90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8" t="28979" r="15387" b="9945"/>
          <a:stretch/>
        </p:blipFill>
        <p:spPr>
          <a:xfrm>
            <a:off x="3976189" y="1776626"/>
            <a:ext cx="1716287" cy="1527013"/>
          </a:xfrm>
          <a:prstGeom prst="rect">
            <a:avLst/>
          </a:prstGeom>
        </p:spPr>
      </p:pic>
      <p:sp>
        <p:nvSpPr>
          <p:cNvPr id="45" name="Rectangle 13">
            <a:extLst>
              <a:ext uri="{FF2B5EF4-FFF2-40B4-BE49-F238E27FC236}">
                <a16:creationId xmlns:a16="http://schemas.microsoft.com/office/drawing/2014/main" id="{154DCE1B-1B90-6004-9D76-18A23FB4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021" y="3224980"/>
            <a:ext cx="1716286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9: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स्नानघर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8E4D259-5E59-38DE-BA3A-0054DB6A0E9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7" b="2582"/>
          <a:stretch/>
        </p:blipFill>
        <p:spPr>
          <a:xfrm>
            <a:off x="5702308" y="1786457"/>
            <a:ext cx="1866448" cy="1527008"/>
          </a:xfrm>
          <a:prstGeom prst="rect">
            <a:avLst/>
          </a:prstGeom>
        </p:spPr>
      </p:pic>
      <p:sp>
        <p:nvSpPr>
          <p:cNvPr id="48" name="Rectangle 14">
            <a:extLst>
              <a:ext uri="{FF2B5EF4-FFF2-40B4-BE49-F238E27FC236}">
                <a16:creationId xmlns:a16="http://schemas.microsoft.com/office/drawing/2014/main" id="{BDB3B445-0181-9106-A354-7ECF04858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7" y="3234810"/>
            <a:ext cx="186644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10: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सकारात्मक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0BE933F-2681-40D1-AA88-51894F07D16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5000"/>
          <a:stretch/>
        </p:blipFill>
        <p:spPr>
          <a:xfrm>
            <a:off x="7568755" y="1786457"/>
            <a:ext cx="1791553" cy="1527008"/>
          </a:xfrm>
          <a:prstGeom prst="rect">
            <a:avLst/>
          </a:prstGeom>
        </p:spPr>
      </p:pic>
      <p:sp>
        <p:nvSpPr>
          <p:cNvPr id="51" name="Rectangle 15">
            <a:extLst>
              <a:ext uri="{FF2B5EF4-FFF2-40B4-BE49-F238E27FC236}">
                <a16:creationId xmlns:a16="http://schemas.microsoft.com/office/drawing/2014/main" id="{D007E449-2308-DE7D-8D17-34C59CE2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754" y="3234809"/>
            <a:ext cx="1791555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11: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नकारात्मक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726DB52-9D00-073F-CE7E-29E17AFA11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3" b="12204"/>
          <a:stretch/>
        </p:blipFill>
        <p:spPr>
          <a:xfrm>
            <a:off x="9360309" y="1786451"/>
            <a:ext cx="1415846" cy="1527008"/>
          </a:xfrm>
          <a:prstGeom prst="rect">
            <a:avLst/>
          </a:prstGeom>
        </p:spPr>
      </p:pic>
      <p:sp>
        <p:nvSpPr>
          <p:cNvPr id="54" name="Rectangle 16">
            <a:extLst>
              <a:ext uri="{FF2B5EF4-FFF2-40B4-BE49-F238E27FC236}">
                <a16:creationId xmlns:a16="http://schemas.microsoft.com/office/drawing/2014/main" id="{5A8C0D10-CDC3-29AE-32BC-1DDD1DF1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309" y="3234808"/>
            <a:ext cx="1415846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12: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संदेश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9C77DB9-4BC7-DDCD-1165-A74AAF64FAE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9" t="10054" r="4839" b="12204"/>
          <a:stretch/>
        </p:blipFill>
        <p:spPr>
          <a:xfrm>
            <a:off x="10727096" y="6"/>
            <a:ext cx="1464903" cy="1527007"/>
          </a:xfrm>
          <a:prstGeom prst="rect">
            <a:avLst/>
          </a:prstGeom>
        </p:spPr>
      </p:pic>
      <p:sp>
        <p:nvSpPr>
          <p:cNvPr id="57" name="Rectangle 17">
            <a:extLst>
              <a:ext uri="{FF2B5EF4-FFF2-40B4-BE49-F238E27FC236}">
                <a16:creationId xmlns:a16="http://schemas.microsoft.com/office/drawing/2014/main" id="{17ADEE05-BBD2-A9CB-9E55-00B2C4A8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527" y="1389134"/>
            <a:ext cx="1455416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13: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व्यक्त करें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C6149F8-D656-D5E1-1659-E7C078ABA72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3" t="15764" r="7708" b="8441"/>
          <a:stretch/>
        </p:blipFill>
        <p:spPr>
          <a:xfrm>
            <a:off x="10776156" y="1962089"/>
            <a:ext cx="1415844" cy="134154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48EA09C-6452-F890-3A3A-F7ED087FA5B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0" t="24760" r="20484" b="27796"/>
          <a:stretch/>
        </p:blipFill>
        <p:spPr>
          <a:xfrm>
            <a:off x="1" y="3615242"/>
            <a:ext cx="2378912" cy="156144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3" name="Rectangle 19">
            <a:extLst>
              <a:ext uri="{FF2B5EF4-FFF2-40B4-BE49-F238E27FC236}">
                <a16:creationId xmlns:a16="http://schemas.microsoft.com/office/drawing/2014/main" id="{0FEB5581-9CA2-37D4-E491-C53D6790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155" y="3234796"/>
            <a:ext cx="150233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14: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धन्यवाद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id="{B3AE4B8E-9BAB-BEBD-AD5A-438CECC5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2" y="5166830"/>
            <a:ext cx="2378912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15: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मैं भी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7804C48-BA69-1F32-4D47-A9EB12600B9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6" t="11344" r="7581" b="9946"/>
          <a:stretch/>
        </p:blipFill>
        <p:spPr>
          <a:xfrm>
            <a:off x="2377774" y="3605426"/>
            <a:ext cx="1617433" cy="1571325"/>
          </a:xfrm>
          <a:prstGeom prst="rect">
            <a:avLst/>
          </a:prstGeom>
        </p:spPr>
      </p:pic>
      <p:sp>
        <p:nvSpPr>
          <p:cNvPr id="67" name="Rectangle 21">
            <a:extLst>
              <a:ext uri="{FF2B5EF4-FFF2-40B4-BE49-F238E27FC236}">
                <a16:creationId xmlns:a16="http://schemas.microsoft.com/office/drawing/2014/main" id="{BD861DB6-CED7-8780-22E7-E27FEAE7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773" y="5157082"/>
            <a:ext cx="160710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16: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अनुरोध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F5C7F51-4EC5-CD14-A725-01C7B3AE0DC1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3" t="-1" b="485"/>
          <a:stretch/>
        </p:blipFill>
        <p:spPr>
          <a:xfrm>
            <a:off x="3984883" y="3605426"/>
            <a:ext cx="1452642" cy="1571239"/>
          </a:xfrm>
          <a:prstGeom prst="rect">
            <a:avLst/>
          </a:prstGeom>
        </p:spPr>
      </p:pic>
      <p:sp>
        <p:nvSpPr>
          <p:cNvPr id="70" name="Rectangle 22">
            <a:extLst>
              <a:ext uri="{FF2B5EF4-FFF2-40B4-BE49-F238E27FC236}">
                <a16:creationId xmlns:a16="http://schemas.microsoft.com/office/drawing/2014/main" id="{686E005C-1FD8-0467-CAE7-007C2AB9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189" y="5157082"/>
            <a:ext cx="1452642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17: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सहायता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23">
            <a:extLst>
              <a:ext uri="{FF2B5EF4-FFF2-40B4-BE49-F238E27FC236}">
                <a16:creationId xmlns:a16="http://schemas.microsoft.com/office/drawing/2014/main" id="{ACC25692-7B7D-3C90-6AA1-928268E7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325" y="1376437"/>
            <a:ext cx="150554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मैं ठीक हूँ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4CD5F9-6B06-A6D0-24C7-0D88883F3E8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7" t="20066" r="7903" b="13387"/>
          <a:stretch/>
        </p:blipFill>
        <p:spPr>
          <a:xfrm>
            <a:off x="5418308" y="3605426"/>
            <a:ext cx="1415847" cy="158835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6" name="Rectangle 24">
            <a:extLst>
              <a:ext uri="{FF2B5EF4-FFF2-40B4-BE49-F238E27FC236}">
                <a16:creationId xmlns:a16="http://schemas.microsoft.com/office/drawing/2014/main" id="{3175D45A-E6E6-D98E-1B9B-16E47529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917" y="5153396"/>
            <a:ext cx="1415847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18: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रुकना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E73EF2B-925A-26AB-00C8-42D74082AC8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2" t="13279" r="12627" b="16305"/>
          <a:stretch/>
        </p:blipFill>
        <p:spPr>
          <a:xfrm>
            <a:off x="6820674" y="3605426"/>
            <a:ext cx="1541224" cy="1536837"/>
          </a:xfrm>
          <a:prstGeom prst="rect">
            <a:avLst/>
          </a:prstGeom>
        </p:spPr>
      </p:pic>
      <p:sp>
        <p:nvSpPr>
          <p:cNvPr id="81" name="Rectangle 25">
            <a:extLst>
              <a:ext uri="{FF2B5EF4-FFF2-40B4-BE49-F238E27FC236}">
                <a16:creationId xmlns:a16="http://schemas.microsoft.com/office/drawing/2014/main" id="{FE542E00-E699-FE81-A909-FFA125983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81" y="5132428"/>
            <a:ext cx="154122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19: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भूखा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84B5D2E-D2DB-E169-70E3-64BE3850C081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5" r="15832" b="11775"/>
          <a:stretch/>
        </p:blipFill>
        <p:spPr>
          <a:xfrm>
            <a:off x="8353204" y="3636130"/>
            <a:ext cx="1461021" cy="1485165"/>
          </a:xfrm>
          <a:prstGeom prst="rect">
            <a:avLst/>
          </a:prstGeom>
        </p:spPr>
      </p:pic>
      <p:sp>
        <p:nvSpPr>
          <p:cNvPr id="84" name="Rectangle 26">
            <a:extLst>
              <a:ext uri="{FF2B5EF4-FFF2-40B4-BE49-F238E27FC236}">
                <a16:creationId xmlns:a16="http://schemas.microsoft.com/office/drawing/2014/main" id="{4610C979-6076-B626-6451-665AA668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204" y="5121295"/>
            <a:ext cx="1461021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20: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नहीं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A216E32-CD81-1DBC-B5A3-E2D4C73B415D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399" r="13267" b="5323"/>
          <a:stretch/>
        </p:blipFill>
        <p:spPr>
          <a:xfrm>
            <a:off x="9814225" y="3634907"/>
            <a:ext cx="1197904" cy="1497522"/>
          </a:xfrm>
          <a:prstGeom prst="rect">
            <a:avLst/>
          </a:prstGeom>
        </p:spPr>
      </p:pic>
      <p:sp>
        <p:nvSpPr>
          <p:cNvPr id="87" name="Rectangle 27">
            <a:extLst>
              <a:ext uri="{FF2B5EF4-FFF2-40B4-BE49-F238E27FC236}">
                <a16:creationId xmlns:a16="http://schemas.microsoft.com/office/drawing/2014/main" id="{BF90F61A-8F57-BF3A-9906-75EA2819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225" y="5132428"/>
            <a:ext cx="1197904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21:</a:t>
            </a:r>
            <a:r>
              <a:rPr kumimoji="0" lang="hi-I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हाँ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CCB56452-CB70-33E1-9A01-E888411FF80A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534" r="8360" b="12823"/>
          <a:stretch/>
        </p:blipFill>
        <p:spPr>
          <a:xfrm>
            <a:off x="11012129" y="3634906"/>
            <a:ext cx="1191917" cy="1518490"/>
          </a:xfrm>
          <a:prstGeom prst="rect">
            <a:avLst/>
          </a:prstGeom>
        </p:spPr>
      </p:pic>
      <p:sp>
        <p:nvSpPr>
          <p:cNvPr id="90" name="Rectangle 28">
            <a:extLst>
              <a:ext uri="{FF2B5EF4-FFF2-40B4-BE49-F238E27FC236}">
                <a16:creationId xmlns:a16="http://schemas.microsoft.com/office/drawing/2014/main" id="{D0519DB0-E4D4-FBFD-3A41-E24B840B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235" y="5166839"/>
            <a:ext cx="1255472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22:</a:t>
            </a:r>
            <a:r>
              <a:rPr kumimoji="0" lang="hi-I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व्यक्त करें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B3FE44C-1EDE-0CB1-BAE7-393363E93A15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4" t="22825" r="16004" b="13066"/>
          <a:stretch/>
        </p:blipFill>
        <p:spPr>
          <a:xfrm>
            <a:off x="0" y="5566939"/>
            <a:ext cx="1120877" cy="1315051"/>
          </a:xfrm>
          <a:prstGeom prst="rect">
            <a:avLst/>
          </a:prstGeom>
        </p:spPr>
      </p:pic>
      <p:sp>
        <p:nvSpPr>
          <p:cNvPr id="93" name="Rectangle 29">
            <a:extLst>
              <a:ext uri="{FF2B5EF4-FFF2-40B4-BE49-F238E27FC236}">
                <a16:creationId xmlns:a16="http://schemas.microsoft.com/office/drawing/2014/main" id="{2FEA052D-8550-2EB2-9DFC-AEE88769A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54" y="6512658"/>
            <a:ext cx="1757212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23:</a:t>
            </a:r>
            <a:r>
              <a:rPr kumimoji="0" lang="hi-I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माफ़ कीजिए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5C46D64B-3D59-7FE5-553F-48C8DB111C32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8" t="20675" r="18387" b="13858"/>
          <a:stretch/>
        </p:blipFill>
        <p:spPr>
          <a:xfrm>
            <a:off x="2800319" y="5553506"/>
            <a:ext cx="1336248" cy="1304494"/>
          </a:xfrm>
          <a:prstGeom prst="rect">
            <a:avLst/>
          </a:prstGeom>
        </p:spPr>
      </p:pic>
      <p:sp>
        <p:nvSpPr>
          <p:cNvPr id="98" name="Rectangle 30">
            <a:extLst>
              <a:ext uri="{FF2B5EF4-FFF2-40B4-BE49-F238E27FC236}">
                <a16:creationId xmlns:a16="http://schemas.microsoft.com/office/drawing/2014/main" id="{3C616E24-58B2-C250-02A1-989AC3B2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80" y="6481880"/>
            <a:ext cx="1101585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24: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कॉल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44B457D-DA2B-163C-AC6F-44B1BD771DB4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1" t="12742" r="21512" b="23495"/>
          <a:stretch/>
        </p:blipFill>
        <p:spPr>
          <a:xfrm>
            <a:off x="5017350" y="5564401"/>
            <a:ext cx="967243" cy="131758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6CE80A49-375F-78A3-5161-878F6300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326" y="6470514"/>
            <a:ext cx="1694696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25: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Mangal" panose="02040503050203030202" pitchFamily="18" charset="0"/>
              </a:rPr>
              <a:t>यहाँ आओ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Suman</dc:creator>
  <cp:lastModifiedBy>Yash Suman</cp:lastModifiedBy>
  <cp:revision>1</cp:revision>
  <dcterms:created xsi:type="dcterms:W3CDTF">2024-04-22T21:37:21Z</dcterms:created>
  <dcterms:modified xsi:type="dcterms:W3CDTF">2024-04-22T21:37:59Z</dcterms:modified>
</cp:coreProperties>
</file>