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84F52-3E86-405A-AD80-ED7A64E4D9F9}" v="812" dt="2023-10-16T21:39:19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23230 6588 16383 0 0,'9'4'0'0'0,"15"2"0"0"0,20 8 0 0 0,12 1 0 0 0,5-1 0 0 0,8 5 0 0 0,6 0 0 0 0,2-4 0 0 0,-3 0 0 0 0,-10-3 0 0 0,-16 1 0 0 0,-12-1 0 0 0,-11 0 0 0 0,-7 0 0 0 0,-2 1 0 0 0,1 2 0 0 0,2 0 0 0 0,5-4 0 0 0,8-3 0 0 0,7-3 0 0 0,1-3 0 0 0,2-1 0 0 0,-2-1 0 0 0,-4 0 0 0 0,-3-1 0 0 0,-3 0 0 0 0,-3 1 0 0 0,-1-1 0 0 0,-1 1 0 0 0,-1 0 0 0 0,0 0 0 0 0,0 0 0 0 0,1 0 0 0 0,-1 0 0 0 0,1 0 0 0 0,0-4 0 0 0,0-2 0 0 0,-1 1 0 0 0,1 1 0 0 0,0 1 0 0 0,0 1 0 0 0,0 1 0 0 0,0 0 0 0 0,0 1 0 0 0,0 0 0 0 0,0 1 0 0 0,0-1 0 0 0,0 0 0 0 0,0 0 0 0 0,-1 0 0 0 0,1 0 0 0 0,-4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25431 6608 16383 0 0,'-5'0'0'0'0,"-4"-4"0"0"0,-7-2 0 0 0,-8-3 0 0 0,-8-5 0 0 0,-12-1 0 0 0,-7 4 0 0 0,-15-2 0 0 0,-10 2 0 0 0,-5 3 0 0 0,-1 2 0 0 0,6 3 0 0 0,10 2 0 0 0,13 0 0 0 0,11 1 0 0 0,8 1 0 0 0,10-1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23722 6773 16383 0 0,'0'5'0'0'0,"-4"0"0"0"0,-10 5 0 0 0,-3 4 0 0 0,-2 0 0 0 0,2 2 0 0 0,3 2 0 0 0,1-1 0 0 0,2-1 0 0 0,-2-1 0 0 0,-2-5 0 0 0,-3-3 0 0 0,2-3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24876 6558 16383 0 0,'-4'0'0'0'0,"-6"0"0"0"0,-10-5 0 0 0,-9-4 0 0 0,-9-2 0 0 0,-10 1 0 0 0,-6 2 0 0 0,2 3 0 0 0,6 2 0 0 0,15 2 0 0 0,21 1 0 0 0,29 0 0 0 0,29 0 0 0 0,18 1 0 0 0,20-1 0 0 0,16 0 0 0 0,16 1 0 0 0,9-1 0 0 0,-8 0 0 0 0,-13 0 0 0 0,-31 0 0 0 0,-47 0 0 0 0,-39 0 0 0 0,-28 0 0 0 0,-23 0 0 0 0,-10 0 0 0 0,-6 0 0 0 0,-6 0 0 0 0,3 0 0 0 0,19 0 0 0 0,29 0 0 0 0,28 0 0 0 0,28 0 0 0 0,19 0 0 0 0,10-4 0 0 0,0-2 0 0 0,-8 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828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0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1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0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0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9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3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4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9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6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792EA91-3BEC-413E-9CC0-329F1915E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534BC27D-293B-5D76-C3C3-01A121A5D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7C0394-A9D4-466F-A671-B2752CC7F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2919"/>
            <a:ext cx="12191999" cy="4114799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56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4036" y="1480550"/>
            <a:ext cx="5119077" cy="1791834"/>
          </a:xfrm>
        </p:spPr>
        <p:txBody>
          <a:bodyPr>
            <a:normAutofit/>
          </a:bodyPr>
          <a:lstStyle/>
          <a:p>
            <a:r>
              <a:rPr lang="en-US" sz="4400" u="sng" dirty="0">
                <a:solidFill>
                  <a:schemeClr val="bg1"/>
                </a:solidFill>
                <a:cs typeface="Aharoni"/>
              </a:rPr>
              <a:t>Gym Fitness</a:t>
            </a:r>
            <a:br>
              <a:rPr lang="en-US" sz="4400" u="sng" dirty="0">
                <a:cs typeface="Aharoni"/>
              </a:rPr>
            </a:br>
            <a:r>
              <a:rPr lang="en-US" sz="4400" u="sng" dirty="0">
                <a:solidFill>
                  <a:schemeClr val="bg1"/>
                </a:solidFill>
                <a:cs typeface="Aharoni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792EA91-3BEC-413E-9CC0-329F1915E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232F43-259D-5C8A-9B09-E52E8FF26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93" b="18057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97C0394-A9D4-466F-A671-B2752CC7F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2919"/>
            <a:ext cx="12191999" cy="4114799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56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E33882B-FF60-B02F-2B6E-AC7DCF6C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7980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620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EC502BD-3766-4D83-94CC-391A4CD4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holding a puzzle piece">
            <a:extLst>
              <a:ext uri="{FF2B5EF4-FFF2-40B4-BE49-F238E27FC236}">
                <a16:creationId xmlns:a16="http://schemas.microsoft.com/office/drawing/2014/main" id="{B63307B7-E74E-C3CE-D590-4B75E8F1A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74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867CC89-052A-4B89-A1FF-972E522C6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9BAE4-0B7B-ADA6-D9D0-6E8B11E13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769" y="2938470"/>
            <a:ext cx="10668000" cy="183362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u="sng" dirty="0">
                <a:solidFill>
                  <a:schemeClr val="bg1"/>
                </a:solidFill>
                <a:cs typeface="Aharoni"/>
              </a:rPr>
              <a:t>Team Details</a:t>
            </a:r>
            <a:r>
              <a:rPr lang="en-US" dirty="0">
                <a:solidFill>
                  <a:schemeClr val="bg1"/>
                </a:solidFill>
                <a:cs typeface="Aharoni"/>
              </a:rPr>
              <a:t> :-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9ECDA1-7CEA-5672-3110-AB1DB6AB9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308" y="4762327"/>
            <a:ext cx="10668000" cy="79786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95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Group Number</a:t>
            </a:r>
            <a:r>
              <a:rPr lang="en-US" sz="1400" b="1" dirty="0">
                <a:solidFill>
                  <a:schemeClr val="bg1"/>
                </a:solidFill>
              </a:rPr>
              <a:t> :- 20</a:t>
            </a:r>
            <a:endParaRPr lang="en-US" sz="1400" dirty="0">
              <a:solidFill>
                <a:schemeClr val="bg1"/>
              </a:solidFill>
            </a:endParaRPr>
          </a:p>
          <a:p>
            <a:pPr algn="l">
              <a:lnSpc>
                <a:spcPct val="95000"/>
              </a:lnSpc>
            </a:pPr>
            <a:r>
              <a:rPr lang="en-US" sz="1400" b="1" u="sng" dirty="0">
                <a:solidFill>
                  <a:schemeClr val="bg1"/>
                </a:solidFill>
              </a:rPr>
              <a:t>Team Members</a:t>
            </a:r>
            <a:r>
              <a:rPr lang="en-US" sz="1400" b="1" dirty="0">
                <a:solidFill>
                  <a:schemeClr val="bg1"/>
                </a:solidFill>
              </a:rPr>
              <a:t> :-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95000"/>
              </a:lnSpc>
              <a:buFont typeface="Arial" panose="020B05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 Gaurav Kumar (CSBS 51)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95000"/>
              </a:lnSpc>
              <a:buFont typeface="Arial" panose="020B05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Kumar Aayush </a:t>
            </a: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(CSBS 18)</a:t>
            </a:r>
          </a:p>
        </p:txBody>
      </p:sp>
    </p:spTree>
    <p:extLst>
      <p:ext uri="{BB962C8B-B14F-4D97-AF65-F5344CB8AC3E}">
        <p14:creationId xmlns:p14="http://schemas.microsoft.com/office/powerpoint/2010/main" val="236469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792EA91-3BEC-413E-9CC0-329F1915E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ck of magazines on table">
            <a:extLst>
              <a:ext uri="{FF2B5EF4-FFF2-40B4-BE49-F238E27FC236}">
                <a16:creationId xmlns:a16="http://schemas.microsoft.com/office/drawing/2014/main" id="{C91D3D4A-3AD9-D109-38D4-9A72AC305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3" r="-2" b="1563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97C0394-A9D4-466F-A671-B2752CC7F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2919"/>
            <a:ext cx="12191999" cy="4114799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56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4FDD1-A7CC-D12D-EAC0-97552AE7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16" y="1112998"/>
            <a:ext cx="11119568" cy="473191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dirty="0"/>
              <a:t>Introduction</a:t>
            </a:r>
          </a:p>
          <a:p>
            <a:br>
              <a:rPr lang="en-US" sz="6000" dirty="0"/>
            </a:br>
            <a:r>
              <a:rPr lang="en-US" sz="2000" dirty="0">
                <a:ea typeface="+mj-lt"/>
                <a:cs typeface="+mj-lt"/>
              </a:rPr>
              <a:t>The Gym Management System Project  is a comprehensive web-based application designed to efficiently manage gym operations.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 dirty="0">
                <a:ea typeface="+mj-lt"/>
                <a:cs typeface="+mj-lt"/>
              </a:rPr>
              <a:t>Fitness enthusiasts use gyms as a space to build strength, increase endurance, enhance cardiovascular health, and maintain a healthy body composition. Additionally, gyms often offer group fitness classes and personal training services, which further contribute to people's fitness journeys.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 dirty="0">
                <a:ea typeface="+mj-lt"/>
                <a:cs typeface="+mj-lt"/>
              </a:rPr>
              <a:t>A gym management system is essential for fitness establishments as it streamlines operations, enhances member engagement, and ensures efficient equipment and staff management, ultimately contributing to a smoother and more effective fitness experience. It helps fitness centers maintain organization, offer better services, and track member progress, fostering a conducive environment for achieving fitness goals.</a:t>
            </a:r>
            <a:endParaRPr lang="en-US" sz="2000" dirty="0">
              <a:solidFill>
                <a:schemeClr val="bg1"/>
              </a:solidFill>
              <a:cs typeface="Aharoni"/>
            </a:endParaRPr>
          </a:p>
          <a:p>
            <a:endParaRPr lang="en-US" sz="6000">
              <a:solidFill>
                <a:schemeClr val="bg1"/>
              </a:solidFill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39476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BC086B1-6465-4129-A7B8-61553933B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Graph on document with pen">
            <a:extLst>
              <a:ext uri="{FF2B5EF4-FFF2-40B4-BE49-F238E27FC236}">
                <a16:creationId xmlns:a16="http://schemas.microsoft.com/office/drawing/2014/main" id="{9E57C3A5-03A5-6139-9BC6-98424ED51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" r="-2" b="14619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F6CEB52-D98E-4943-B072-F83075F09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700AC-A604-B50F-1938-33098FBA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85" y="1147598"/>
            <a:ext cx="4843929" cy="27629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u="sng" dirty="0"/>
              <a:t>Features</a:t>
            </a:r>
            <a:r>
              <a:rPr lang="en-US" sz="4400" dirty="0"/>
              <a:t> : -</a:t>
            </a:r>
            <a:endParaRPr lang="en-US" sz="4400">
              <a:cs typeface="Aharoni"/>
            </a:endParaRPr>
          </a:p>
          <a:p>
            <a:br>
              <a:rPr lang="en-US" sz="2000" dirty="0"/>
            </a:br>
            <a:endParaRPr lang="en-US" sz="4400">
              <a:cs typeface="Aharon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Online registration of the member</a:t>
            </a:r>
            <a:endParaRPr lang="en-US" sz="2000" dirty="0">
              <a:cs typeface="Aharon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Issuing the timetable of batch on system</a:t>
            </a:r>
            <a:endParaRPr lang="en-US" sz="2000" dirty="0">
              <a:cs typeface="Aharon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Increase transparency between stakeholders</a:t>
            </a:r>
            <a:endParaRPr lang="en-US" sz="2000" dirty="0">
              <a:cs typeface="Aharon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Easy payment options</a:t>
            </a:r>
            <a:endParaRPr lang="en-US" sz="2000" dirty="0">
              <a:cs typeface="Aharon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Standardization of the system</a:t>
            </a:r>
            <a:endParaRPr lang="en-US" sz="2000" dirty="0">
              <a:cs typeface="Aharoni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24280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D160B463-41E9-4323-AE6D-30E67F2C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A358F-F8B2-4FD2-99F3-7CA833585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CCE2735-7843-4DC6-81F5-6366AB3E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72" y="1065276"/>
            <a:ext cx="10049256" cy="472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F427E-1721-A741-395D-1A64E9FB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324" y="1790175"/>
            <a:ext cx="8531352" cy="1072843"/>
          </a:xfrm>
        </p:spPr>
        <p:txBody>
          <a:bodyPr>
            <a:normAutofit/>
          </a:bodyPr>
          <a:lstStyle/>
          <a:p>
            <a:r>
              <a:rPr lang="en-US" dirty="0"/>
              <a:t>Brief overview of the technology:</a:t>
            </a:r>
          </a:p>
          <a:p>
            <a:endParaRPr lang="en-US" dirty="0"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8518-570E-B15E-964C-A2032E3C9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322" y="2970223"/>
            <a:ext cx="8531353" cy="219412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5000"/>
              </a:lnSpc>
              <a:buFont typeface="Arial" panose="020B0504020202020204" pitchFamily="34" charset="0"/>
              <a:buChar char="•"/>
            </a:pPr>
            <a:r>
              <a:rPr lang="en-US" sz="1100" b="1" dirty="0"/>
              <a:t>Front end: HTML, CSS, JavaScript</a:t>
            </a:r>
          </a:p>
          <a:p>
            <a:pPr marL="514350" indent="-514350">
              <a:lnSpc>
                <a:spcPct val="95000"/>
              </a:lnSpc>
              <a:buAutoNum type="arabicPeriod"/>
            </a:pPr>
            <a:r>
              <a:rPr lang="en-US" sz="1100" dirty="0"/>
              <a:t>HTML: HTML is used to create and save web document. E.g. Notepad/Notepad++</a:t>
            </a:r>
          </a:p>
          <a:p>
            <a:pPr marL="514350" indent="-514350">
              <a:lnSpc>
                <a:spcPct val="95000"/>
              </a:lnSpc>
              <a:buAutoNum type="arabicPeriod"/>
            </a:pPr>
            <a:r>
              <a:rPr lang="en-US" sz="1100" dirty="0"/>
              <a:t>CSS : (Cascading Style Sheets) Create attractive Layout</a:t>
            </a:r>
          </a:p>
          <a:p>
            <a:pPr marL="514350" indent="-514350">
              <a:lnSpc>
                <a:spcPct val="95000"/>
              </a:lnSpc>
              <a:buAutoNum type="arabicPeriod"/>
            </a:pPr>
            <a:r>
              <a:rPr lang="en-US" sz="1100" dirty="0"/>
              <a:t>Bootstrap : responsive design mobile </a:t>
            </a:r>
            <a:r>
              <a:rPr lang="en-US" sz="1100" err="1"/>
              <a:t>freindly</a:t>
            </a:r>
            <a:r>
              <a:rPr lang="en-US" sz="1100" dirty="0"/>
              <a:t> site</a:t>
            </a:r>
          </a:p>
          <a:p>
            <a:pPr marL="514350" indent="-514350">
              <a:lnSpc>
                <a:spcPct val="95000"/>
              </a:lnSpc>
              <a:buAutoNum type="arabicPeriod"/>
            </a:pPr>
            <a:r>
              <a:rPr lang="en-US" sz="1100" dirty="0"/>
              <a:t>JavaScript: it is a programming language, commonly use with web browsers.</a:t>
            </a:r>
          </a:p>
          <a:p>
            <a:pPr>
              <a:lnSpc>
                <a:spcPct val="95000"/>
              </a:lnSpc>
              <a:buFont typeface="Arial" panose="020B0504020202020204" pitchFamily="34" charset="0"/>
              <a:buChar char="•"/>
            </a:pPr>
            <a:r>
              <a:rPr lang="en-US" sz="1100" b="1" dirty="0"/>
              <a:t>Back end: PHP, MySQL</a:t>
            </a:r>
          </a:p>
          <a:p>
            <a:pPr marL="514350" indent="-514350">
              <a:lnSpc>
                <a:spcPct val="95000"/>
              </a:lnSpc>
              <a:buAutoNum type="arabicPeriod"/>
            </a:pPr>
            <a:r>
              <a:rPr lang="en-US" sz="1100" dirty="0"/>
              <a:t>PHP: Hypertext Preprocessor (PHP) is a technology that allows software developers to create dynamically generated web pages, in HTML, XML, or other document types, as per client request. PHP is open source software.</a:t>
            </a:r>
          </a:p>
          <a:p>
            <a:pPr marL="514350" indent="-514350">
              <a:lnSpc>
                <a:spcPct val="95000"/>
              </a:lnSpc>
              <a:buAutoNum type="arabicPeriod"/>
            </a:pPr>
            <a:r>
              <a:rPr lang="en-US" sz="1100" dirty="0"/>
              <a:t>MySQL: </a:t>
            </a:r>
            <a:r>
              <a:rPr lang="en-US" sz="1100" err="1"/>
              <a:t>MySql</a:t>
            </a:r>
            <a:r>
              <a:rPr lang="en-US" sz="1100" dirty="0"/>
              <a:t> is a database, widely used for accessing querying, updating, and managing data in databases.</a:t>
            </a:r>
          </a:p>
          <a:p>
            <a:pPr>
              <a:lnSpc>
                <a:spcPct val="95000"/>
              </a:lnSpc>
              <a:buFont typeface="Arial" panose="020B05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771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0714B-D223-F877-529A-49AC0389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08" y="169496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  <a:latin typeface="Cambria"/>
                <a:ea typeface="Cambria"/>
              </a:rPr>
              <a:t>PROCESS MODEL</a:t>
            </a:r>
            <a:endParaRPr lang="en-US" sz="3200">
              <a:solidFill>
                <a:schemeClr val="bg1"/>
              </a:solidFill>
              <a:latin typeface="Cambria"/>
              <a:ea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CDF5-5163-D914-DEB3-D1607CA5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23" y="1045675"/>
            <a:ext cx="9899650" cy="5138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anose="020B0504020202020204" pitchFamily="34" charset="0"/>
              <a:buChar char="o"/>
            </a:pPr>
            <a:r>
              <a:rPr lang="en-US" sz="2000" b="1" dirty="0"/>
              <a:t>Incremental Model</a:t>
            </a:r>
          </a:p>
          <a:p>
            <a:pPr>
              <a:buFont typeface="Courier New" panose="020B0504020202020204" pitchFamily="34" charset="0"/>
              <a:buChar char="o"/>
            </a:pPr>
            <a:endParaRPr lang="en-US" sz="2000" b="1" dirty="0"/>
          </a:p>
          <a:p>
            <a:pPr>
              <a:buFont typeface="Courier New" panose="020B0504020202020204" pitchFamily="34" charset="0"/>
              <a:buChar char="o"/>
            </a:pPr>
            <a:endParaRPr lang="en-US" sz="2000" b="1" dirty="0"/>
          </a:p>
          <a:p>
            <a:pPr>
              <a:buFont typeface="Courier New" panose="020B0504020202020204" pitchFamily="34" charset="0"/>
              <a:buChar char="o"/>
            </a:pPr>
            <a:endParaRPr lang="en-US" b="1" dirty="0"/>
          </a:p>
          <a:p>
            <a:pPr>
              <a:buFont typeface="Courier New" panose="020B0504020202020204" pitchFamily="34" charset="0"/>
              <a:buChar char="o"/>
            </a:pPr>
            <a:endParaRPr lang="en-US" b="1" dirty="0"/>
          </a:p>
          <a:p>
            <a:pPr>
              <a:buFont typeface="Courier New" panose="020B0504020202020204" pitchFamily="34" charset="0"/>
              <a:buChar char="o"/>
            </a:pPr>
            <a:endParaRPr lang="en-US" b="1"/>
          </a:p>
          <a:p>
            <a:pPr>
              <a:buFont typeface="Courier New" panose="020B0504020202020204" pitchFamily="34" charset="0"/>
              <a:buChar char="o"/>
            </a:pPr>
            <a:endParaRPr lang="en-US" b="1"/>
          </a:p>
        </p:txBody>
      </p:sp>
      <p:pic>
        <p:nvPicPr>
          <p:cNvPr id="6" name="Picture 5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2435DA41-14DD-C63C-25A1-0D185A75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24" y="2044462"/>
            <a:ext cx="7913076" cy="35994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31B075-CB0C-B077-DC40-C4657A173AEF}"/>
                  </a:ext>
                </a:extLst>
              </p14:cNvPr>
              <p14:cNvContentPartPr/>
              <p14:nvPr/>
            </p14:nvContentPartPr>
            <p14:xfrm>
              <a:off x="6642846" y="1972235"/>
              <a:ext cx="608603" cy="90736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31B075-CB0C-B077-DC40-C4657A173A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9899" y="1909473"/>
                <a:ext cx="734136" cy="215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029CC8D-EFDE-3876-8F9B-10DF6E245916}"/>
                  </a:ext>
                </a:extLst>
              </p14:cNvPr>
              <p14:cNvContentPartPr/>
              <p14:nvPr/>
            </p14:nvContentPartPr>
            <p14:xfrm>
              <a:off x="7123990" y="1944444"/>
              <a:ext cx="280856" cy="36755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029CC8D-EFDE-3876-8F9B-10DF6E2459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1058" y="1881996"/>
                <a:ext cx="406360" cy="161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F61B9C-5D04-0AD5-A348-FDB4D06F9854}"/>
                  </a:ext>
                </a:extLst>
              </p14:cNvPr>
              <p14:cNvContentPartPr/>
              <p14:nvPr/>
            </p14:nvContentPartPr>
            <p14:xfrm>
              <a:off x="6751372" y="2034988"/>
              <a:ext cx="61803" cy="54253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F61B9C-5D04-0AD5-A348-FDB4D06F98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89212" y="1972526"/>
                <a:ext cx="186481" cy="178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E04F142-BAB0-6A0D-6F95-B5AAE493CC99}"/>
                  </a:ext>
                </a:extLst>
              </p14:cNvPr>
              <p14:cNvContentPartPr/>
              <p14:nvPr/>
            </p14:nvContentPartPr>
            <p14:xfrm>
              <a:off x="7084552" y="1939856"/>
              <a:ext cx="321981" cy="23414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E04F142-BAB0-6A0D-6F95-B5AAE493CC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21595" y="1878128"/>
                <a:ext cx="447536" cy="1472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036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Light bulb on yellow background with sketched light beams and cord">
            <a:extLst>
              <a:ext uri="{FF2B5EF4-FFF2-40B4-BE49-F238E27FC236}">
                <a16:creationId xmlns:a16="http://schemas.microsoft.com/office/drawing/2014/main" id="{E890D491-5F7F-0C9A-6EE6-74FC074CE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" r="-2" b="-2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8233A1-6B79-AB0B-DF6B-E7AF1EF9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33" y="1499975"/>
            <a:ext cx="9144000" cy="1344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u="sng">
                <a:solidFill>
                  <a:schemeClr val="bg1"/>
                </a:solidFill>
              </a:rPr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0C344-54ED-0477-BCBC-B76A9BD11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92" y="2846473"/>
            <a:ext cx="4334256" cy="311810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Font typeface="Wingdings" panose="020B0504020202020204" pitchFamily="34" charset="0"/>
              <a:buChar char="Ø"/>
            </a:pPr>
            <a:r>
              <a:rPr lang="en-US" dirty="0">
                <a:solidFill>
                  <a:schemeClr val="tx2"/>
                </a:solidFill>
                <a:latin typeface="Sitka Text"/>
                <a:cs typeface="Aharoni"/>
              </a:rPr>
              <a:t>User can login and see the exercise from any part of the world.</a:t>
            </a:r>
          </a:p>
          <a:p>
            <a:pPr>
              <a:buFont typeface="Wingdings" panose="020B0504020202020204" pitchFamily="34" charset="0"/>
              <a:buChar char="Ø"/>
            </a:pPr>
            <a:r>
              <a:rPr lang="en-US" dirty="0">
                <a:solidFill>
                  <a:schemeClr val="tx2"/>
                </a:solidFill>
                <a:latin typeface="Sitka Text"/>
                <a:cs typeface="Aharoni"/>
              </a:rPr>
              <a:t>It can be used by trainers too.</a:t>
            </a:r>
          </a:p>
          <a:p>
            <a:pPr>
              <a:buFont typeface="Wingdings" panose="020B0504020202020204" pitchFamily="34" charset="0"/>
              <a:buChar char="Ø"/>
            </a:pPr>
            <a:r>
              <a:rPr lang="en-US" dirty="0">
                <a:solidFill>
                  <a:schemeClr val="tx2"/>
                </a:solidFill>
                <a:latin typeface="Sitka Text"/>
                <a:cs typeface="Aharoni"/>
              </a:rPr>
              <a:t>No need to travel for gym so it reduces time for you.</a:t>
            </a:r>
          </a:p>
        </p:txBody>
      </p:sp>
    </p:spTree>
    <p:extLst>
      <p:ext uri="{BB962C8B-B14F-4D97-AF65-F5344CB8AC3E}">
        <p14:creationId xmlns:p14="http://schemas.microsoft.com/office/powerpoint/2010/main" val="36521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91169-B922-E38D-4283-EDCED2D3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872274"/>
            <a:ext cx="12192552" cy="26213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u="sng" dirty="0">
                <a:solidFill>
                  <a:schemeClr val="bg1"/>
                </a:solidFill>
              </a:rPr>
              <a:t>Screen Layouts</a:t>
            </a:r>
            <a:endParaRPr lang="en-US">
              <a:solidFill>
                <a:schemeClr val="bg1"/>
              </a:solidFill>
              <a:cs typeface="Aharon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3EC3C-5666-FAC1-99D4-5175D11EE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035" y="1346567"/>
            <a:ext cx="12191520" cy="152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Login Screen</a:t>
            </a:r>
            <a:endParaRPr lang="en-US" dirty="0"/>
          </a:p>
        </p:txBody>
      </p:sp>
      <p:pic>
        <p:nvPicPr>
          <p:cNvPr id="5" name="Content Placeholder 4" descr="A login screen with text and icons&#10;&#10;Description automatically generated">
            <a:extLst>
              <a:ext uri="{FF2B5EF4-FFF2-40B4-BE49-F238E27FC236}">
                <a16:creationId xmlns:a16="http://schemas.microsoft.com/office/drawing/2014/main" id="{00585F26-D96D-BE84-0320-46FE403A21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66506" y="1901755"/>
            <a:ext cx="5467186" cy="44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5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D1D744-9969-4FA2-8008-BD8BF5A93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52849" y="473202"/>
            <a:ext cx="3232254" cy="534595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C7E61-1F65-A39B-B172-296B7F86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" y="-173625"/>
            <a:ext cx="12186213" cy="9502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Screen Layouts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506A4-42E7-151F-8928-D644764D0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350" y="1035422"/>
            <a:ext cx="12159283" cy="554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b="1" u="sng" dirty="0">
                <a:solidFill>
                  <a:schemeClr val="bg1"/>
                </a:solidFill>
              </a:rPr>
              <a:t>User Dashboard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75C7E4C-B47C-46D1-12EA-A1226A389F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9637"/>
          <a:stretch/>
        </p:blipFill>
        <p:spPr>
          <a:xfrm>
            <a:off x="1240713" y="1494023"/>
            <a:ext cx="10199054" cy="509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6271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PrismaticVTI</vt:lpstr>
      <vt:lpstr>Gym Fitness Website</vt:lpstr>
      <vt:lpstr>Team Details :-</vt:lpstr>
      <vt:lpstr>Introduction  The Gym Management System Project  is a comprehensive web-based application designed to efficiently manage gym operations. Fitness enthusiasts use gyms as a space to build strength, increase endurance, enhance cardiovascular health, and maintain a healthy body composition. Additionally, gyms often offer group fitness classes and personal training services, which further contribute to people's fitness journeys. A gym management system is essential for fitness establishments as it streamlines operations, enhances member engagement, and ensures efficient equipment and staff management, ultimately contributing to a smoother and more effective fitness experience. It helps fitness centers maintain organization, offer better services, and track member progress, fostering a conducive environment for achieving fitness goals. </vt:lpstr>
      <vt:lpstr>Features : -   Online registration of the member Issuing the timetable of batch on system Increase transparency between stakeholders Easy payment options Standardization of the system </vt:lpstr>
      <vt:lpstr>Brief overview of the technology: </vt:lpstr>
      <vt:lpstr>PROCESS MODEL</vt:lpstr>
      <vt:lpstr>Advantages</vt:lpstr>
      <vt:lpstr>Screen Layouts</vt:lpstr>
      <vt:lpstr>Screen Layouts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327</cp:revision>
  <dcterms:created xsi:type="dcterms:W3CDTF">2023-10-16T18:52:03Z</dcterms:created>
  <dcterms:modified xsi:type="dcterms:W3CDTF">2023-10-16T21:40:01Z</dcterms:modified>
</cp:coreProperties>
</file>