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775"/>
  </p:normalViewPr>
  <p:slideViewPr>
    <p:cSldViewPr snapToGrid="0" snapToObjects="1">
      <p:cViewPr>
        <p:scale>
          <a:sx n="111" d="100"/>
          <a:sy n="111" d="100"/>
        </p:scale>
        <p:origin x="63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82C62-157A-E241-9FF8-13434A8C4165}"/>
              </a:ext>
            </a:extLst>
          </p:cNvPr>
          <p:cNvSpPr>
            <a:spLocks noGrp="1"/>
          </p:cNvSpPr>
          <p:nvPr>
            <p:ph type="ctrTitle"/>
          </p:nvPr>
        </p:nvSpPr>
        <p:spPr/>
        <p:txBody>
          <a:bodyPr/>
          <a:lstStyle/>
          <a:p>
            <a:r>
              <a:rPr lang="en-US" dirty="0"/>
              <a:t>Order Management Application</a:t>
            </a:r>
          </a:p>
        </p:txBody>
      </p:sp>
      <p:sp>
        <p:nvSpPr>
          <p:cNvPr id="3" name="Subtitle 2">
            <a:extLst>
              <a:ext uri="{FF2B5EF4-FFF2-40B4-BE49-F238E27FC236}">
                <a16:creationId xmlns:a16="http://schemas.microsoft.com/office/drawing/2014/main" id="{DD091016-C9F2-A146-87E2-CEB27452871B}"/>
              </a:ext>
            </a:extLst>
          </p:cNvPr>
          <p:cNvSpPr>
            <a:spLocks noGrp="1"/>
          </p:cNvSpPr>
          <p:nvPr>
            <p:ph type="subTitle" idx="1"/>
          </p:nvPr>
        </p:nvSpPr>
        <p:spPr/>
        <p:txBody>
          <a:bodyPr/>
          <a:lstStyle/>
          <a:p>
            <a:r>
              <a:rPr lang="en-US" dirty="0"/>
              <a:t>Made By- Yash Tandon</a:t>
            </a:r>
          </a:p>
        </p:txBody>
      </p:sp>
    </p:spTree>
    <p:extLst>
      <p:ext uri="{BB962C8B-B14F-4D97-AF65-F5344CB8AC3E}">
        <p14:creationId xmlns:p14="http://schemas.microsoft.com/office/powerpoint/2010/main" val="3807018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2D204-9491-3A47-B501-763C68C7C85E}"/>
              </a:ext>
            </a:extLst>
          </p:cNvPr>
          <p:cNvSpPr>
            <a:spLocks noGrp="1"/>
          </p:cNvSpPr>
          <p:nvPr>
            <p:ph type="title"/>
          </p:nvPr>
        </p:nvSpPr>
        <p:spPr/>
        <p:txBody>
          <a:bodyPr/>
          <a:lstStyle/>
          <a:p>
            <a:r>
              <a:rPr lang="en-US" dirty="0"/>
              <a:t>Order Search Filters</a:t>
            </a:r>
          </a:p>
        </p:txBody>
      </p:sp>
      <p:pic>
        <p:nvPicPr>
          <p:cNvPr id="5" name="Content Placeholder 4" descr="A screenshot of a cell phone&#10;&#10;Description automatically generated">
            <a:extLst>
              <a:ext uri="{FF2B5EF4-FFF2-40B4-BE49-F238E27FC236}">
                <a16:creationId xmlns:a16="http://schemas.microsoft.com/office/drawing/2014/main" id="{63DF9A1E-CD21-2144-9383-AC8D5BCFD4ED}"/>
              </a:ext>
            </a:extLst>
          </p:cNvPr>
          <p:cNvPicPr>
            <a:picLocks noGrp="1" noChangeAspect="1"/>
          </p:cNvPicPr>
          <p:nvPr>
            <p:ph idx="1"/>
          </p:nvPr>
        </p:nvPicPr>
        <p:blipFill>
          <a:blip r:embed="rId2"/>
          <a:stretch>
            <a:fillRect/>
          </a:stretch>
        </p:blipFill>
        <p:spPr>
          <a:xfrm>
            <a:off x="677863" y="2750629"/>
            <a:ext cx="8596312" cy="2701355"/>
          </a:xfrm>
        </p:spPr>
      </p:pic>
    </p:spTree>
    <p:extLst>
      <p:ext uri="{BB962C8B-B14F-4D97-AF65-F5344CB8AC3E}">
        <p14:creationId xmlns:p14="http://schemas.microsoft.com/office/powerpoint/2010/main" val="4244438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C952B-444B-734D-BB18-FEBF871D5059}"/>
              </a:ext>
            </a:extLst>
          </p:cNvPr>
          <p:cNvSpPr>
            <a:spLocks noGrp="1"/>
          </p:cNvSpPr>
          <p:nvPr>
            <p:ph type="title"/>
          </p:nvPr>
        </p:nvSpPr>
        <p:spPr/>
        <p:txBody>
          <a:bodyPr/>
          <a:lstStyle/>
          <a:p>
            <a:r>
              <a:rPr lang="en-US" dirty="0"/>
              <a:t>Product List</a:t>
            </a:r>
          </a:p>
        </p:txBody>
      </p:sp>
      <p:pic>
        <p:nvPicPr>
          <p:cNvPr id="5" name="Content Placeholder 4" descr="A screenshot of a cell phone&#10;&#10;Description automatically generated">
            <a:extLst>
              <a:ext uri="{FF2B5EF4-FFF2-40B4-BE49-F238E27FC236}">
                <a16:creationId xmlns:a16="http://schemas.microsoft.com/office/drawing/2014/main" id="{1712BBA1-DD99-024C-88DC-85EDA7E4DDB5}"/>
              </a:ext>
            </a:extLst>
          </p:cNvPr>
          <p:cNvPicPr>
            <a:picLocks noGrp="1" noChangeAspect="1"/>
          </p:cNvPicPr>
          <p:nvPr>
            <p:ph idx="1"/>
          </p:nvPr>
        </p:nvPicPr>
        <p:blipFill>
          <a:blip r:embed="rId2"/>
          <a:stretch>
            <a:fillRect/>
          </a:stretch>
        </p:blipFill>
        <p:spPr>
          <a:xfrm>
            <a:off x="677863" y="2750629"/>
            <a:ext cx="8596312" cy="2701355"/>
          </a:xfrm>
        </p:spPr>
      </p:pic>
    </p:spTree>
    <p:extLst>
      <p:ext uri="{BB962C8B-B14F-4D97-AF65-F5344CB8AC3E}">
        <p14:creationId xmlns:p14="http://schemas.microsoft.com/office/powerpoint/2010/main" val="3419412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EB569-9F07-DF41-A4B6-80CFF484093F}"/>
              </a:ext>
            </a:extLst>
          </p:cNvPr>
          <p:cNvSpPr>
            <a:spLocks noGrp="1"/>
          </p:cNvSpPr>
          <p:nvPr>
            <p:ph type="title"/>
          </p:nvPr>
        </p:nvSpPr>
        <p:spPr/>
        <p:txBody>
          <a:bodyPr/>
          <a:lstStyle/>
          <a:p>
            <a:r>
              <a:rPr lang="en-US" dirty="0"/>
              <a:t>Order Summary</a:t>
            </a:r>
          </a:p>
        </p:txBody>
      </p:sp>
      <p:pic>
        <p:nvPicPr>
          <p:cNvPr id="5" name="Content Placeholder 4" descr="A screenshot of a cell phone&#10;&#10;Description automatically generated">
            <a:extLst>
              <a:ext uri="{FF2B5EF4-FFF2-40B4-BE49-F238E27FC236}">
                <a16:creationId xmlns:a16="http://schemas.microsoft.com/office/drawing/2014/main" id="{C4F07F5F-9D09-5444-B01D-9FF2C8B80B8B}"/>
              </a:ext>
            </a:extLst>
          </p:cNvPr>
          <p:cNvPicPr>
            <a:picLocks noGrp="1" noChangeAspect="1"/>
          </p:cNvPicPr>
          <p:nvPr>
            <p:ph idx="1"/>
          </p:nvPr>
        </p:nvPicPr>
        <p:blipFill>
          <a:blip r:embed="rId2"/>
          <a:stretch>
            <a:fillRect/>
          </a:stretch>
        </p:blipFill>
        <p:spPr>
          <a:xfrm>
            <a:off x="677863" y="3479995"/>
            <a:ext cx="8596312" cy="1242623"/>
          </a:xfrm>
        </p:spPr>
      </p:pic>
    </p:spTree>
    <p:extLst>
      <p:ext uri="{BB962C8B-B14F-4D97-AF65-F5344CB8AC3E}">
        <p14:creationId xmlns:p14="http://schemas.microsoft.com/office/powerpoint/2010/main" val="2228076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D0DC6-E5CC-6B44-8142-56927EAF73C9}"/>
              </a:ext>
            </a:extLst>
          </p:cNvPr>
          <p:cNvSpPr>
            <a:spLocks noGrp="1"/>
          </p:cNvSpPr>
          <p:nvPr>
            <p:ph type="title"/>
          </p:nvPr>
        </p:nvSpPr>
        <p:spPr/>
        <p:txBody>
          <a:bodyPr/>
          <a:lstStyle/>
          <a:p>
            <a:r>
              <a:rPr lang="en-US" dirty="0"/>
              <a:t>Order Change Notification</a:t>
            </a:r>
          </a:p>
        </p:txBody>
      </p:sp>
      <p:pic>
        <p:nvPicPr>
          <p:cNvPr id="5" name="Content Placeholder 4" descr="A screenshot of a cell phone&#10;&#10;Description automatically generated">
            <a:extLst>
              <a:ext uri="{FF2B5EF4-FFF2-40B4-BE49-F238E27FC236}">
                <a16:creationId xmlns:a16="http://schemas.microsoft.com/office/drawing/2014/main" id="{E9A1B8A3-ACF0-C04A-8849-03E9C62F0D0E}"/>
              </a:ext>
            </a:extLst>
          </p:cNvPr>
          <p:cNvPicPr>
            <a:picLocks noGrp="1" noChangeAspect="1"/>
          </p:cNvPicPr>
          <p:nvPr>
            <p:ph idx="1"/>
          </p:nvPr>
        </p:nvPicPr>
        <p:blipFill>
          <a:blip r:embed="rId2"/>
          <a:stretch>
            <a:fillRect/>
          </a:stretch>
        </p:blipFill>
        <p:spPr>
          <a:xfrm>
            <a:off x="677862" y="3028950"/>
            <a:ext cx="9001387" cy="2657475"/>
          </a:xfrm>
        </p:spPr>
      </p:pic>
    </p:spTree>
    <p:extLst>
      <p:ext uri="{BB962C8B-B14F-4D97-AF65-F5344CB8AC3E}">
        <p14:creationId xmlns:p14="http://schemas.microsoft.com/office/powerpoint/2010/main" val="14407355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F203-03B5-0C4D-99C3-8CC089F53D1B}"/>
              </a:ext>
            </a:extLst>
          </p:cNvPr>
          <p:cNvSpPr>
            <a:spLocks noGrp="1"/>
          </p:cNvSpPr>
          <p:nvPr>
            <p:ph type="title"/>
          </p:nvPr>
        </p:nvSpPr>
        <p:spPr/>
        <p:txBody>
          <a:bodyPr/>
          <a:lstStyle/>
          <a:p>
            <a:r>
              <a:rPr lang="en-US" dirty="0"/>
              <a:t>Validations &amp; Assumptions</a:t>
            </a:r>
          </a:p>
        </p:txBody>
      </p:sp>
      <p:sp>
        <p:nvSpPr>
          <p:cNvPr id="3" name="Content Placeholder 2">
            <a:extLst>
              <a:ext uri="{FF2B5EF4-FFF2-40B4-BE49-F238E27FC236}">
                <a16:creationId xmlns:a16="http://schemas.microsoft.com/office/drawing/2014/main" id="{5659FF13-AAC9-3947-9F6C-03C77191AAAB}"/>
              </a:ext>
            </a:extLst>
          </p:cNvPr>
          <p:cNvSpPr>
            <a:spLocks noGrp="1"/>
          </p:cNvSpPr>
          <p:nvPr>
            <p:ph idx="1"/>
          </p:nvPr>
        </p:nvSpPr>
        <p:spPr/>
        <p:txBody>
          <a:bodyPr/>
          <a:lstStyle/>
          <a:p>
            <a:r>
              <a:rPr lang="en-US" dirty="0"/>
              <a:t>Sales user should enter quantity less than the stock quantity</a:t>
            </a:r>
          </a:p>
          <a:p>
            <a:endParaRPr lang="en-US" dirty="0"/>
          </a:p>
          <a:p>
            <a:r>
              <a:rPr lang="en-US" dirty="0"/>
              <a:t>Desired quantity cannot be negative</a:t>
            </a:r>
          </a:p>
          <a:p>
            <a:endParaRPr lang="en-US" dirty="0"/>
          </a:p>
          <a:p>
            <a:r>
              <a:rPr lang="en-US" dirty="0"/>
              <a:t>Discount should be in the range of 0-100%</a:t>
            </a:r>
          </a:p>
          <a:p>
            <a:endParaRPr lang="en-US" dirty="0"/>
          </a:p>
          <a:p>
            <a:r>
              <a:rPr lang="en-US" dirty="0"/>
              <a:t>Order creation date should be today’s date</a:t>
            </a:r>
          </a:p>
          <a:p>
            <a:endParaRPr lang="en-US" dirty="0"/>
          </a:p>
          <a:p>
            <a:r>
              <a:rPr lang="en-US" dirty="0"/>
              <a:t>After Creating order sales user cannot delete it. Only Support team member can.</a:t>
            </a:r>
          </a:p>
        </p:txBody>
      </p:sp>
    </p:spTree>
    <p:extLst>
      <p:ext uri="{BB962C8B-B14F-4D97-AF65-F5344CB8AC3E}">
        <p14:creationId xmlns:p14="http://schemas.microsoft.com/office/powerpoint/2010/main" val="3461414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22097-574E-4B4A-BB41-ACB273E07BF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7C49D992-18BB-1D46-AA0F-853F542ACA2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63583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0C1B6-7AD0-4D42-A81B-C82193762F5A}"/>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5C8B702E-5730-4A44-8F74-8899728E257E}"/>
              </a:ext>
            </a:extLst>
          </p:cNvPr>
          <p:cNvSpPr>
            <a:spLocks noGrp="1"/>
          </p:cNvSpPr>
          <p:nvPr>
            <p:ph idx="1"/>
          </p:nvPr>
        </p:nvSpPr>
        <p:spPr/>
        <p:txBody>
          <a:bodyPr/>
          <a:lstStyle/>
          <a:p>
            <a:r>
              <a:rPr lang="en-US" dirty="0">
                <a:solidFill>
                  <a:schemeClr val="tx1"/>
                </a:solidFill>
              </a:rPr>
              <a:t>The Order Management App is a LWC(Lightning Web Components) based solution for creating and handling orders on the salesforce platform.</a:t>
            </a:r>
          </a:p>
          <a:p>
            <a:r>
              <a:rPr lang="en-IN" dirty="0">
                <a:solidFill>
                  <a:schemeClr val="tx1"/>
                </a:solidFill>
              </a:rPr>
              <a:t>The application allows the user to search for the products they want to buy based on the name, brand and price range of the products along with provision to specify quantity of the product and to book the order.</a:t>
            </a:r>
          </a:p>
          <a:p>
            <a:r>
              <a:rPr lang="en-IN" dirty="0">
                <a:solidFill>
                  <a:schemeClr val="tx1"/>
                </a:solidFill>
              </a:rPr>
              <a:t>The User can check the status of the order in the detail page.</a:t>
            </a:r>
            <a:endParaRPr lang="en-US" dirty="0">
              <a:solidFill>
                <a:schemeClr val="tx1"/>
              </a:solidFill>
            </a:endParaRPr>
          </a:p>
        </p:txBody>
      </p:sp>
    </p:spTree>
    <p:extLst>
      <p:ext uri="{BB962C8B-B14F-4D97-AF65-F5344CB8AC3E}">
        <p14:creationId xmlns:p14="http://schemas.microsoft.com/office/powerpoint/2010/main" val="3743001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4BC20-7382-DB4E-89C0-2790902A1718}"/>
              </a:ext>
            </a:extLst>
          </p:cNvPr>
          <p:cNvSpPr>
            <a:spLocks noGrp="1"/>
          </p:cNvSpPr>
          <p:nvPr>
            <p:ph type="title"/>
          </p:nvPr>
        </p:nvSpPr>
        <p:spPr/>
        <p:txBody>
          <a:bodyPr/>
          <a:lstStyle/>
          <a:p>
            <a:r>
              <a:rPr lang="en-US" dirty="0"/>
              <a:t>Types Of Users</a:t>
            </a:r>
          </a:p>
        </p:txBody>
      </p:sp>
      <p:sp>
        <p:nvSpPr>
          <p:cNvPr id="3" name="Content Placeholder 2">
            <a:extLst>
              <a:ext uri="{FF2B5EF4-FFF2-40B4-BE49-F238E27FC236}">
                <a16:creationId xmlns:a16="http://schemas.microsoft.com/office/drawing/2014/main" id="{09CBACF4-4BB6-2441-9194-D409323E5943}"/>
              </a:ext>
            </a:extLst>
          </p:cNvPr>
          <p:cNvSpPr>
            <a:spLocks noGrp="1"/>
          </p:cNvSpPr>
          <p:nvPr>
            <p:ph idx="1"/>
          </p:nvPr>
        </p:nvSpPr>
        <p:spPr/>
        <p:txBody>
          <a:bodyPr/>
          <a:lstStyle/>
          <a:p>
            <a:r>
              <a:rPr lang="en-US" dirty="0"/>
              <a:t>Support Team</a:t>
            </a:r>
          </a:p>
          <a:p>
            <a:endParaRPr lang="en-US" dirty="0"/>
          </a:p>
          <a:p>
            <a:r>
              <a:rPr lang="en-US" dirty="0"/>
              <a:t>Sales User</a:t>
            </a:r>
          </a:p>
          <a:p>
            <a:endParaRPr lang="en-US" dirty="0"/>
          </a:p>
          <a:p>
            <a:r>
              <a:rPr lang="en-US" dirty="0"/>
              <a:t>Business User</a:t>
            </a:r>
          </a:p>
        </p:txBody>
      </p:sp>
    </p:spTree>
    <p:extLst>
      <p:ext uri="{BB962C8B-B14F-4D97-AF65-F5344CB8AC3E}">
        <p14:creationId xmlns:p14="http://schemas.microsoft.com/office/powerpoint/2010/main" val="3786419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FF38F-0C2C-2D46-BB2C-3D562C2EF563}"/>
              </a:ext>
            </a:extLst>
          </p:cNvPr>
          <p:cNvSpPr>
            <a:spLocks noGrp="1"/>
          </p:cNvSpPr>
          <p:nvPr>
            <p:ph type="title"/>
          </p:nvPr>
        </p:nvSpPr>
        <p:spPr/>
        <p:txBody>
          <a:bodyPr/>
          <a:lstStyle/>
          <a:p>
            <a:r>
              <a:rPr lang="en-US" dirty="0"/>
              <a:t>Support Team</a:t>
            </a:r>
          </a:p>
        </p:txBody>
      </p:sp>
      <p:sp>
        <p:nvSpPr>
          <p:cNvPr id="3" name="Content Placeholder 2">
            <a:extLst>
              <a:ext uri="{FF2B5EF4-FFF2-40B4-BE49-F238E27FC236}">
                <a16:creationId xmlns:a16="http://schemas.microsoft.com/office/drawing/2014/main" id="{12109B38-D52D-A84D-9922-D616CC532FE6}"/>
              </a:ext>
            </a:extLst>
          </p:cNvPr>
          <p:cNvSpPr>
            <a:spLocks noGrp="1"/>
          </p:cNvSpPr>
          <p:nvPr>
            <p:ph idx="1"/>
          </p:nvPr>
        </p:nvSpPr>
        <p:spPr/>
        <p:txBody>
          <a:bodyPr/>
          <a:lstStyle/>
          <a:p>
            <a:pPr marL="0" indent="0">
              <a:buNone/>
            </a:pPr>
            <a:r>
              <a:rPr lang="en-US" dirty="0"/>
              <a:t>The Support Team Can-</a:t>
            </a:r>
          </a:p>
          <a:p>
            <a:endParaRPr lang="en-IN" dirty="0"/>
          </a:p>
          <a:p>
            <a:pPr lvl="1"/>
            <a:r>
              <a:rPr lang="en-IN" dirty="0"/>
              <a:t>Login to the application.</a:t>
            </a:r>
            <a:endParaRPr lang="en-IN" sz="1400" dirty="0"/>
          </a:p>
          <a:p>
            <a:pPr lvl="1"/>
            <a:r>
              <a:rPr lang="en-IN" dirty="0"/>
              <a:t>Create Sales users and Business users.</a:t>
            </a:r>
            <a:endParaRPr lang="en-IN" sz="1400" dirty="0"/>
          </a:p>
          <a:p>
            <a:pPr lvl="1"/>
            <a:r>
              <a:rPr lang="en-IN" dirty="0"/>
              <a:t>Assign roles to the created users.</a:t>
            </a:r>
            <a:endParaRPr lang="en-IN" sz="1400" dirty="0"/>
          </a:p>
          <a:p>
            <a:pPr lvl="1"/>
            <a:r>
              <a:rPr lang="en-IN" dirty="0"/>
              <a:t>View all the data on the application and can delete orders booked.</a:t>
            </a:r>
            <a:endParaRPr lang="en-IN" sz="1400" dirty="0"/>
          </a:p>
          <a:p>
            <a:pPr lvl="1"/>
            <a:r>
              <a:rPr lang="en-IN" dirty="0"/>
              <a:t>Can delete the orders.</a:t>
            </a:r>
            <a:endParaRPr lang="en-IN" sz="1400" dirty="0"/>
          </a:p>
          <a:p>
            <a:pPr>
              <a:buFont typeface="Wingdings" pitchFamily="2" charset="2"/>
              <a:buChar char="Ø"/>
            </a:pPr>
            <a:endParaRPr lang="en-US" dirty="0"/>
          </a:p>
        </p:txBody>
      </p:sp>
    </p:spTree>
    <p:extLst>
      <p:ext uri="{BB962C8B-B14F-4D97-AF65-F5344CB8AC3E}">
        <p14:creationId xmlns:p14="http://schemas.microsoft.com/office/powerpoint/2010/main" val="45122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96408-D70C-784B-B5D0-044E73231A8A}"/>
              </a:ext>
            </a:extLst>
          </p:cNvPr>
          <p:cNvSpPr>
            <a:spLocks noGrp="1"/>
          </p:cNvSpPr>
          <p:nvPr>
            <p:ph type="title"/>
          </p:nvPr>
        </p:nvSpPr>
        <p:spPr/>
        <p:txBody>
          <a:bodyPr/>
          <a:lstStyle/>
          <a:p>
            <a:r>
              <a:rPr lang="en-US" dirty="0"/>
              <a:t>Sales User</a:t>
            </a:r>
          </a:p>
        </p:txBody>
      </p:sp>
      <p:sp>
        <p:nvSpPr>
          <p:cNvPr id="3" name="Content Placeholder 2">
            <a:extLst>
              <a:ext uri="{FF2B5EF4-FFF2-40B4-BE49-F238E27FC236}">
                <a16:creationId xmlns:a16="http://schemas.microsoft.com/office/drawing/2014/main" id="{ACDAFF76-B3E8-1649-9EA8-32A22179071C}"/>
              </a:ext>
            </a:extLst>
          </p:cNvPr>
          <p:cNvSpPr>
            <a:spLocks noGrp="1"/>
          </p:cNvSpPr>
          <p:nvPr>
            <p:ph idx="1"/>
          </p:nvPr>
        </p:nvSpPr>
        <p:spPr/>
        <p:txBody>
          <a:bodyPr/>
          <a:lstStyle/>
          <a:p>
            <a:pPr marL="0" indent="0">
              <a:buNone/>
            </a:pPr>
            <a:r>
              <a:rPr lang="en-US" dirty="0"/>
              <a:t>The Sales User can-</a:t>
            </a:r>
          </a:p>
          <a:p>
            <a:pPr lvl="0"/>
            <a:r>
              <a:rPr lang="en-IN" dirty="0"/>
              <a:t>Login to the application.</a:t>
            </a:r>
          </a:p>
          <a:p>
            <a:pPr lvl="0"/>
            <a:r>
              <a:rPr lang="en-IN" dirty="0"/>
              <a:t>Search for the products after selecting a valid account and valid starting date.</a:t>
            </a:r>
          </a:p>
          <a:p>
            <a:pPr lvl="0"/>
            <a:r>
              <a:rPr lang="en-IN" dirty="0"/>
              <a:t>Specify the quantity of each product and discount as well.</a:t>
            </a:r>
          </a:p>
          <a:p>
            <a:pPr lvl="0"/>
            <a:r>
              <a:rPr lang="en-IN" dirty="0"/>
              <a:t>Remove the selected products from the list before booking.</a:t>
            </a:r>
          </a:p>
          <a:p>
            <a:pPr lvl="0"/>
            <a:r>
              <a:rPr lang="en-IN" dirty="0"/>
              <a:t>View the bookings of the orders made by them only.</a:t>
            </a:r>
          </a:p>
          <a:p>
            <a:pPr lvl="0"/>
            <a:r>
              <a:rPr lang="en-IN" dirty="0"/>
              <a:t>Create invoices for the products and order as well.</a:t>
            </a:r>
          </a:p>
          <a:p>
            <a:pPr marL="0" indent="0">
              <a:buNone/>
            </a:pPr>
            <a:endParaRPr lang="en-US" dirty="0"/>
          </a:p>
        </p:txBody>
      </p:sp>
    </p:spTree>
    <p:extLst>
      <p:ext uri="{BB962C8B-B14F-4D97-AF65-F5344CB8AC3E}">
        <p14:creationId xmlns:p14="http://schemas.microsoft.com/office/powerpoint/2010/main" val="2752944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9FFB9-6D4A-7148-A97F-17A0B949D5A3}"/>
              </a:ext>
            </a:extLst>
          </p:cNvPr>
          <p:cNvSpPr>
            <a:spLocks noGrp="1"/>
          </p:cNvSpPr>
          <p:nvPr>
            <p:ph type="title"/>
          </p:nvPr>
        </p:nvSpPr>
        <p:spPr/>
        <p:txBody>
          <a:bodyPr/>
          <a:lstStyle/>
          <a:p>
            <a:r>
              <a:rPr lang="en-US" dirty="0"/>
              <a:t>Business User </a:t>
            </a:r>
          </a:p>
        </p:txBody>
      </p:sp>
      <p:sp>
        <p:nvSpPr>
          <p:cNvPr id="3" name="Content Placeholder 2">
            <a:extLst>
              <a:ext uri="{FF2B5EF4-FFF2-40B4-BE49-F238E27FC236}">
                <a16:creationId xmlns:a16="http://schemas.microsoft.com/office/drawing/2014/main" id="{43B9E1BF-C30E-C847-A7C4-FE8D3AFA3DFA}"/>
              </a:ext>
            </a:extLst>
          </p:cNvPr>
          <p:cNvSpPr>
            <a:spLocks noGrp="1"/>
          </p:cNvSpPr>
          <p:nvPr>
            <p:ph idx="1"/>
          </p:nvPr>
        </p:nvSpPr>
        <p:spPr/>
        <p:txBody>
          <a:bodyPr/>
          <a:lstStyle/>
          <a:p>
            <a:pPr marL="0" indent="0">
              <a:buNone/>
            </a:pPr>
            <a:r>
              <a:rPr lang="en-US" dirty="0"/>
              <a:t>The Business User can-</a:t>
            </a:r>
          </a:p>
          <a:p>
            <a:pPr lvl="0"/>
            <a:r>
              <a:rPr lang="en-IN" dirty="0"/>
              <a:t>Login to the application.</a:t>
            </a:r>
          </a:p>
          <a:p>
            <a:pPr lvl="0"/>
            <a:r>
              <a:rPr lang="en-IN" dirty="0"/>
              <a:t>View the accounts, related contacts , orders and invoices only.</a:t>
            </a:r>
          </a:p>
          <a:p>
            <a:pPr lvl="0"/>
            <a:r>
              <a:rPr lang="en-IN" dirty="0"/>
              <a:t>Approve the orders booked by the sales user when the order amount is greater than 100000.</a:t>
            </a:r>
          </a:p>
          <a:p>
            <a:pPr marL="0" indent="0">
              <a:buNone/>
            </a:pPr>
            <a:endParaRPr lang="en-US" dirty="0"/>
          </a:p>
        </p:txBody>
      </p:sp>
    </p:spTree>
    <p:extLst>
      <p:ext uri="{BB962C8B-B14F-4D97-AF65-F5344CB8AC3E}">
        <p14:creationId xmlns:p14="http://schemas.microsoft.com/office/powerpoint/2010/main" val="2474431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444C9-2D1E-1A40-9A46-DAEEB32613FE}"/>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kern="1200">
                <a:latin typeface="+mj-lt"/>
                <a:ea typeface="+mj-ea"/>
                <a:cs typeface="+mj-cs"/>
              </a:rPr>
              <a:t>Flowchart Diagram</a:t>
            </a:r>
          </a:p>
        </p:txBody>
      </p:sp>
      <p:pic>
        <p:nvPicPr>
          <p:cNvPr id="5" name="Content Placeholder 4" descr="A close up of text on a white background&#10;&#10;Description automatically generated">
            <a:extLst>
              <a:ext uri="{FF2B5EF4-FFF2-40B4-BE49-F238E27FC236}">
                <a16:creationId xmlns:a16="http://schemas.microsoft.com/office/drawing/2014/main" id="{6E18377E-2523-EB45-AA7D-578138580606}"/>
              </a:ext>
            </a:extLst>
          </p:cNvPr>
          <p:cNvPicPr>
            <a:picLocks noChangeAspect="1"/>
          </p:cNvPicPr>
          <p:nvPr/>
        </p:nvPicPr>
        <p:blipFill>
          <a:blip r:embed="rId2"/>
          <a:stretch>
            <a:fillRect/>
          </a:stretch>
        </p:blipFill>
        <p:spPr>
          <a:xfrm>
            <a:off x="1159762" y="1565285"/>
            <a:ext cx="8269376" cy="4146219"/>
          </a:xfrm>
          <a:prstGeom prst="rect">
            <a:avLst/>
          </a:prstGeom>
        </p:spPr>
      </p:pic>
    </p:spTree>
    <p:extLst>
      <p:ext uri="{BB962C8B-B14F-4D97-AF65-F5344CB8AC3E}">
        <p14:creationId xmlns:p14="http://schemas.microsoft.com/office/powerpoint/2010/main" val="3311954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02617-C8AA-344B-9AF3-CFCFF42120A0}"/>
              </a:ext>
            </a:extLst>
          </p:cNvPr>
          <p:cNvSpPr>
            <a:spLocks noGrp="1"/>
          </p:cNvSpPr>
          <p:nvPr>
            <p:ph type="ctrTitle"/>
          </p:nvPr>
        </p:nvSpPr>
        <p:spPr/>
        <p:txBody>
          <a:bodyPr/>
          <a:lstStyle/>
          <a:p>
            <a:r>
              <a:rPr lang="en-US"/>
              <a:t>Wireframes</a:t>
            </a:r>
            <a:endParaRPr lang="en-US" dirty="0"/>
          </a:p>
        </p:txBody>
      </p:sp>
      <p:sp>
        <p:nvSpPr>
          <p:cNvPr id="3" name="Subtitle 2">
            <a:extLst>
              <a:ext uri="{FF2B5EF4-FFF2-40B4-BE49-F238E27FC236}">
                <a16:creationId xmlns:a16="http://schemas.microsoft.com/office/drawing/2014/main" id="{AAF9570B-CCE2-1644-A90A-440B0241A744}"/>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872392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C7D94-B81D-7044-B2B8-FCD2BBC8E849}"/>
              </a:ext>
            </a:extLst>
          </p:cNvPr>
          <p:cNvSpPr>
            <a:spLocks noGrp="1"/>
          </p:cNvSpPr>
          <p:nvPr>
            <p:ph type="title"/>
          </p:nvPr>
        </p:nvSpPr>
        <p:spPr/>
        <p:txBody>
          <a:bodyPr/>
          <a:lstStyle/>
          <a:p>
            <a:r>
              <a:rPr lang="en-IN" dirty="0"/>
              <a:t>Order Creation Home page :</a:t>
            </a:r>
            <a:br>
              <a:rPr lang="en-IN" dirty="0"/>
            </a:br>
            <a:endParaRPr lang="en-US" dirty="0"/>
          </a:p>
        </p:txBody>
      </p:sp>
      <p:pic>
        <p:nvPicPr>
          <p:cNvPr id="5" name="Content Placeholder 4" descr="A screenshot of a cell phone&#10;&#10;Description automatically generated">
            <a:extLst>
              <a:ext uri="{FF2B5EF4-FFF2-40B4-BE49-F238E27FC236}">
                <a16:creationId xmlns:a16="http://schemas.microsoft.com/office/drawing/2014/main" id="{F31D5D8D-80DB-2140-9A93-ED62C55A325E}"/>
              </a:ext>
            </a:extLst>
          </p:cNvPr>
          <p:cNvPicPr>
            <a:picLocks noGrp="1" noChangeAspect="1"/>
          </p:cNvPicPr>
          <p:nvPr>
            <p:ph idx="1"/>
          </p:nvPr>
        </p:nvPicPr>
        <p:blipFill>
          <a:blip r:embed="rId2"/>
          <a:stretch>
            <a:fillRect/>
          </a:stretch>
        </p:blipFill>
        <p:spPr>
          <a:xfrm>
            <a:off x="677863" y="2808365"/>
            <a:ext cx="8596312" cy="2585882"/>
          </a:xfrm>
        </p:spPr>
      </p:pic>
    </p:spTree>
    <p:extLst>
      <p:ext uri="{BB962C8B-B14F-4D97-AF65-F5344CB8AC3E}">
        <p14:creationId xmlns:p14="http://schemas.microsoft.com/office/powerpoint/2010/main" val="106885676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1382</TotalTime>
  <Words>317</Words>
  <Application>Microsoft Macintosh PowerPoint</Application>
  <PresentationFormat>Widescreen</PresentationFormat>
  <Paragraphs>51</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Trebuchet MS</vt:lpstr>
      <vt:lpstr>Wingdings</vt:lpstr>
      <vt:lpstr>Wingdings 3</vt:lpstr>
      <vt:lpstr>Facet</vt:lpstr>
      <vt:lpstr>Order Management Application</vt:lpstr>
      <vt:lpstr>Abstract</vt:lpstr>
      <vt:lpstr>Types Of Users</vt:lpstr>
      <vt:lpstr>Support Team</vt:lpstr>
      <vt:lpstr>Sales User</vt:lpstr>
      <vt:lpstr>Business User </vt:lpstr>
      <vt:lpstr>Flowchart Diagram</vt:lpstr>
      <vt:lpstr>Wireframes</vt:lpstr>
      <vt:lpstr>Order Creation Home page : </vt:lpstr>
      <vt:lpstr>Order Search Filters</vt:lpstr>
      <vt:lpstr>Product List</vt:lpstr>
      <vt:lpstr>Order Summary</vt:lpstr>
      <vt:lpstr>Order Change Notification</vt:lpstr>
      <vt:lpstr>Validations &amp; Assumptions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Order Management Application</dc:title>
  <dc:creator>Yash Tandon</dc:creator>
  <cp:lastModifiedBy>Yash Tandon</cp:lastModifiedBy>
  <cp:revision>6</cp:revision>
  <dcterms:created xsi:type="dcterms:W3CDTF">2020-05-04T15:00:47Z</dcterms:created>
  <dcterms:modified xsi:type="dcterms:W3CDTF">2020-05-20T14:49:13Z</dcterms:modified>
</cp:coreProperties>
</file>