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43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1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92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1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4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0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5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3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5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8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F213-31A3-4DBE-95F6-C923F2831609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B9731A-F7E1-4AA7-9CD1-0BCE4C10D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page-2"/><Relationship Id="rId2" Type="http://schemas.openxmlformats.org/officeDocument/2006/relationships/hyperlink" Target="#page-1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#page-3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4F27-8007-85BB-16C8-A49AB480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26" y="0"/>
            <a:ext cx="8542368" cy="2140572"/>
          </a:xfrm>
        </p:spPr>
        <p:txBody>
          <a:bodyPr/>
          <a:lstStyle/>
          <a:p>
            <a:pPr algn="ctr"/>
            <a:r>
              <a:rPr lang="en-US" sz="4000" b="1" i="0" dirty="0">
                <a:effectLst/>
              </a:rPr>
              <a:t>Mental Health and Well-Being at the Workplace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C6AF-2C55-BD01-CDF8-A60316E15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5" y="3343835"/>
            <a:ext cx="7566212" cy="1803898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050505"/>
                </a:solidFill>
                <a:effectLst/>
              </a:rPr>
              <a:t>Did you know that nearly 1 in 5 employees experiences a mental health challenge each year?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82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330-E8EB-7FBE-D286-26C3512D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</a:rPr>
              <a:t>Why Mental Health Matters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C580-BD07-1982-0119-1BA50B4E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A2E3A"/>
                </a:solidFill>
                <a:effectLst/>
              </a:rPr>
              <a:t>Mental health involves the emotional, psychological, and social well-being of employees at work. It enables individuals to manage stress, build relationships, and make effective decisions.</a:t>
            </a:r>
          </a:p>
          <a:p>
            <a:pPr marL="0" indent="0">
              <a:buNone/>
            </a:pPr>
            <a:endParaRPr lang="en-US" b="0" i="0" dirty="0">
              <a:solidFill>
                <a:srgbClr val="2A2E3A"/>
              </a:solidFill>
              <a:effectLst/>
            </a:endParaRPr>
          </a:p>
          <a:p>
            <a:r>
              <a:rPr lang="en-US" b="0" i="0" dirty="0">
                <a:solidFill>
                  <a:srgbClr val="2A2E3A"/>
                </a:solidFill>
                <a:effectLst/>
              </a:rPr>
              <a:t>Good mental health boosts productivity, engagement, and creativity. Conversely, poor mental health can result in decreased performance, absenteeism, and lower overall work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96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98D-CD18-28E4-12EB-5C0E9322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</a:rPr>
              <a:t>Key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B7F8-E7B4-E058-DD14-2F9BA9E9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ts val="3075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YAEw12mzUpM 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Stress:</a:t>
            </a:r>
            <a:endParaRPr lang="en-US" dirty="0">
              <a:solidFill>
                <a:schemeClr val="tx1"/>
              </a:solidFill>
              <a:effectLst/>
              <a:latin typeface="YAEw12mzUpM 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 workloads and tight deadlines can lead to persistent stress.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3075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YAEw12mzUpM 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Burnout:</a:t>
            </a:r>
            <a:endParaRPr lang="en-US" dirty="0">
              <a:solidFill>
                <a:schemeClr val="tx1"/>
              </a:solidFill>
              <a:effectLst/>
              <a:latin typeface="YAEw12mzUpM 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Prolonged stress may result in emotional exhaustion and a sense of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detachment.</a:t>
            </a:r>
            <a:endParaRPr lang="en-US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3075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YAEw12mzUpM 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Anxiety:</a:t>
            </a:r>
            <a:endParaRPr lang="en-US" dirty="0">
              <a:solidFill>
                <a:schemeClr val="tx1"/>
              </a:solidFill>
              <a:effectLst/>
              <a:latin typeface="YAEw12mzUpM 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Uncertainty and workplace pressures can trigger anxiety, impacting daily performance.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FAB82-AA5B-CC86-B970-54B6AB6DC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899" y="1753968"/>
            <a:ext cx="3014690" cy="3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57D-C53D-C783-21E4-DB478903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</a:rPr>
              <a:t>Practical Strategies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1F07-8493-7E4A-F560-5834B30B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A2E3A"/>
                </a:solidFill>
                <a:effectLst/>
              </a:rPr>
              <a:t>For Employees: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3CE7-FD5A-ED07-DE9E-821FF06A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07" y="2737245"/>
            <a:ext cx="4735862" cy="2211273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2E3A"/>
                </a:solidFill>
                <a:effectLst/>
              </a:rPr>
              <a:t>Self-Care: Take regular breaks, practice mindfulness, and set clear work-life boundaries.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2E3A"/>
                </a:solidFill>
                <a:effectLst/>
              </a:rPr>
              <a:t>Seek Support: Use available Employee Assistance Programs and talk to trusted colleagues or HR.</a:t>
            </a:r>
            <a:endParaRPr lang="en-US" sz="1600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A9415-C514-9A9D-8027-B9FF7B0A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A2E3A"/>
                </a:solidFill>
                <a:effectLst/>
              </a:rPr>
              <a:t>For Managers: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5CED8-6235-92B1-54FC-EFBF55CF6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5077592" cy="2220237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2E3A"/>
                </a:solidFill>
                <a:effectLst/>
              </a:rPr>
              <a:t>Foster a Supportive Culture: Encourage open communication and regular check-ins.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A2E3A"/>
                </a:solidFill>
                <a:effectLst/>
              </a:rPr>
              <a:t>Provide Resources: Share mental health resources and lead by example with a healthy work-life balance.</a:t>
            </a:r>
            <a:endParaRPr lang="en-US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DB30-6AFF-82B8-0D32-90934F70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</a:rPr>
              <a:t>Summary: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807C-D386-A119-B783-E69D474A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23" y="2268071"/>
            <a:ext cx="8596668" cy="2644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solidFill>
                <a:srgbClr val="2A2E3A"/>
              </a:solidFill>
            </a:endParaRPr>
          </a:p>
          <a:p>
            <a:pPr marL="0" indent="0" algn="ctr">
              <a:buNone/>
            </a:pPr>
            <a:r>
              <a:rPr lang="en-US" sz="2000" b="1" i="0" dirty="0">
                <a:solidFill>
                  <a:srgbClr val="2A2E3A"/>
                </a:solidFill>
                <a:effectLst/>
              </a:rPr>
              <a:t>Mental health is essential for individual well-being and overall organizational success. By understanding the challenges and implementing practical strategies, we can create a healthier, more productive workplace.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4962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635</TotalTime>
  <Words>236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 3</vt:lpstr>
      <vt:lpstr>YAEw12mzUpM 0</vt:lpstr>
      <vt:lpstr>Facet</vt:lpstr>
      <vt:lpstr>Mental Health and Well-Being at the Workplace</vt:lpstr>
      <vt:lpstr>Why Mental Health Matters ?</vt:lpstr>
      <vt:lpstr>Key Challenges</vt:lpstr>
      <vt:lpstr>Practical Strategies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Thakur</dc:creator>
  <cp:lastModifiedBy>Yash Thakur</cp:lastModifiedBy>
  <cp:revision>1</cp:revision>
  <dcterms:created xsi:type="dcterms:W3CDTF">2025-03-23T07:54:31Z</dcterms:created>
  <dcterms:modified xsi:type="dcterms:W3CDTF">2025-03-23T18:30:12Z</dcterms:modified>
</cp:coreProperties>
</file>