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864" y="84"/>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2/26/2025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yashthandu3/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a:t>
            </a:r>
            <a:r>
              <a:rPr lang="en-US" altLang="en-US" sz="2000" b="1" dirty="0">
                <a:solidFill>
                  <a:schemeClr val="accent1">
                    <a:lumMod val="75000"/>
                  </a:schemeClr>
                </a:solidFill>
                <a:latin typeface="Arial" panose="020B0604020202020204" pitchFamily="34" charset="0"/>
                <a:cs typeface="Arial" panose="020B0604020202020204" pitchFamily="34" charset="0"/>
              </a:rPr>
              <a:t>Yashwanth thandu</a:t>
            </a:r>
            <a:r>
              <a:rPr lang="en-IN" altLang="en-US" sz="2000" b="1" dirty="0">
                <a:solidFill>
                  <a:schemeClr val="accent1">
                    <a:lumMod val="75000"/>
                  </a:schemeClr>
                </a:solidFill>
                <a:latin typeface="Arial" panose="020B0604020202020204" pitchFamily="34" charset="0"/>
                <a:cs typeface="Arial" panose="020B0604020202020204" pitchFamily="34" charset="0"/>
              </a:rPr>
              <a:t>		</a:t>
            </a:r>
            <a:endParaRPr lang="en-US" alt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Student Name : </a:t>
            </a:r>
            <a:r>
              <a:rPr lang="en-US" altLang="en-US" sz="2000" b="1" dirty="0">
                <a:solidFill>
                  <a:schemeClr val="accent1">
                    <a:lumMod val="75000"/>
                  </a:schemeClr>
                </a:solidFill>
                <a:latin typeface="Arial" panose="020B0604020202020204"/>
                <a:cs typeface="Arial" panose="020B0604020202020204"/>
              </a:rPr>
              <a:t>Yashwanth thandu</a:t>
            </a:r>
          </a:p>
          <a:p>
            <a:r>
              <a:rPr lang="en-US" sz="2000" b="1" dirty="0">
                <a:solidFill>
                  <a:schemeClr val="accent1">
                    <a:lumMod val="75000"/>
                  </a:schemeClr>
                </a:solidFill>
                <a:latin typeface="Arial" panose="020B0604020202020204"/>
                <a:cs typeface="Arial" panose="020B0604020202020204"/>
              </a:rPr>
              <a:t>College Name</a:t>
            </a:r>
            <a:r>
              <a:rPr lang="en-IN" altLang="en-US" sz="2000" b="1" dirty="0">
                <a:solidFill>
                  <a:schemeClr val="accent1">
                    <a:lumMod val="75000"/>
                  </a:schemeClr>
                </a:solidFill>
                <a:latin typeface="Arial" panose="020B0604020202020204"/>
                <a:cs typeface="Arial" panose="020B0604020202020204"/>
              </a:rPr>
              <a:t> : </a:t>
            </a:r>
            <a:r>
              <a:rPr lang="en-US" altLang="en-US" sz="2000" b="1" dirty="0">
                <a:solidFill>
                  <a:schemeClr val="accent1">
                    <a:lumMod val="75000"/>
                  </a:schemeClr>
                </a:solidFill>
                <a:latin typeface="Arial" panose="020B0604020202020204"/>
                <a:cs typeface="Arial" panose="020B0604020202020204"/>
              </a:rPr>
              <a:t>Sri Sai triveni college</a:t>
            </a:r>
          </a:p>
          <a:p>
            <a:r>
              <a:rPr lang="en-US" sz="2000" b="1" dirty="0">
                <a:solidFill>
                  <a:schemeClr val="accent1">
                    <a:lumMod val="75000"/>
                  </a:schemeClr>
                </a:solidFill>
                <a:latin typeface="Arial" panose="020B0604020202020204"/>
                <a:cs typeface="Arial" panose="020B0604020202020204"/>
              </a:rPr>
              <a:t>Department : </a:t>
            </a:r>
            <a:r>
              <a:rPr lang="en-US" altLang="en-US" sz="2000" b="1" dirty="0">
                <a:solidFill>
                  <a:schemeClr val="accent1">
                    <a:lumMod val="75000"/>
                  </a:schemeClr>
                </a:solidFill>
                <a:latin typeface="Arial" panose="020B0604020202020204"/>
                <a:cs typeface="Arial" panose="020B0604020202020204"/>
              </a:rPr>
              <a:t>BCOM (CA)</a:t>
            </a: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IN" altLang="en-US" dirty="0"/>
              <a:t>T</a:t>
            </a:r>
            <a:r>
              <a:rPr lang="en-US" altLang="en-US" dirty="0"/>
              <a:t>he future of Secure Data Hiding in Images Using Steganography holds immense promise across various domains. The continual evolution of technology will drive new innovations, making steganography a vital tool for ensuring privacy and security in an increasingly connected world. Through advanced encryption, machine learning, and multimedia applications, the scope for steganography will expand, allowing for more secure and stealthy data protection mechanisms in diverse real-world scenarios.</a:t>
            </a:r>
          </a:p>
          <a:p>
            <a:pPr marL="305435" indent="-305435"/>
            <a:endParaRPr lang="en-US" altLang="en-US" dirty="0"/>
          </a:p>
          <a:p>
            <a:pPr marL="305435" indent="-305435"/>
            <a:endParaRPr lang="en-US" altLang="en-US" dirty="0"/>
          </a:p>
          <a:p>
            <a:pPr marL="305435" indent="-305435"/>
            <a:endParaRPr lang="en-US" altLang="en-US" dirty="0"/>
          </a:p>
          <a:p>
            <a:pPr marL="305435" indent="-305435"/>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In today's digital age, securing sensitive data is of paramount importance. Traditional encryption methods focus on securing the data itself, but they often draw attention to the fact that sensitive information is being transmitted or stored. Steganography, the practice of hiding information within another medium such as images, offers a potential solution to this challenge by concealing the existence of the hidden data, ensuring that unauthorized parties remain unaware of the presence of sensitive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Libraries : CV2</a:t>
            </a:r>
          </a:p>
          <a:p>
            <a:pPr marL="0" indent="0">
              <a:buNone/>
            </a:pPr>
            <a:r>
              <a:rPr lang="en-IN" dirty="0"/>
              <a:t> Platforms : Python </a:t>
            </a:r>
          </a:p>
          <a:p>
            <a:pPr marL="0" indent="0">
              <a:buNone/>
            </a:pPr>
            <a:r>
              <a:rPr lang="en-IN" dirty="0"/>
              <a:t>RAM : 8GB</a:t>
            </a:r>
          </a:p>
          <a:p>
            <a:pPr marL="0" indent="0">
              <a:buNone/>
            </a:pPr>
            <a:r>
              <a:rPr lang="en-IN" dirty="0"/>
              <a:t>Windows : 11 Home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altLang="en-US" sz="1800" b="1" dirty="0">
                <a:solidFill>
                  <a:srgbClr val="0F0F0F"/>
                </a:solidFill>
              </a:rPr>
              <a:t>In a world where data breaches and privacy invasions are increasingly common, traditional encryption methods, while effective, expose the very existence of sensitive information. Imagine a world where your confidential data isn't just encrypted, but is completely invisible to prying eyes—hidden in plain sight within seemingly innocent images. Steganography, the art of embedding secret data within digital images, takes security to an entirely new level by not only protecting the content but also concealing the presence of the data itself. This ensures that your sensitive information goes unnoticed, even when intercepted. In essence, it’s a digital stealth mode for your most valuable data, making it undetectable and untraceable, providing an unparalleled layer of protection in an age of constant cyber threats.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3" name="Content Placeholder 2"/>
          <p:cNvSpPr>
            <a:spLocks noGrp="1"/>
          </p:cNvSpPr>
          <p:nvPr>
            <p:ph idx="1"/>
          </p:nvPr>
        </p:nvSpPr>
        <p:spPr/>
        <p:txBody>
          <a:bodyPr/>
          <a:lstStyle/>
          <a:p>
            <a:r>
              <a:rPr lang="en-IN" dirty="0"/>
              <a:t>1) </a:t>
            </a:r>
            <a:r>
              <a:rPr lang="en-US" altLang="en-US" dirty="0"/>
              <a:t>Government and Intelligence Agencies</a:t>
            </a:r>
          </a:p>
          <a:p>
            <a:r>
              <a:rPr lang="en-IN" altLang="en-US" dirty="0"/>
              <a:t>2) </a:t>
            </a:r>
            <a:r>
              <a:rPr lang="en-US" altLang="en-US" dirty="0"/>
              <a:t>Cybersecurity Professionals</a:t>
            </a:r>
          </a:p>
          <a:p>
            <a:r>
              <a:rPr lang="en-IN" altLang="en-US" dirty="0"/>
              <a:t>3) </a:t>
            </a:r>
            <a:r>
              <a:rPr lang="en-US" altLang="en-US" dirty="0"/>
              <a:t>Businesses and Corporations</a:t>
            </a:r>
          </a:p>
          <a:p>
            <a:pPr algn="just"/>
            <a:r>
              <a:rPr lang="en-IN" altLang="en-US" dirty="0"/>
              <a:t>4) J</a:t>
            </a:r>
            <a:r>
              <a:rPr lang="en-US" altLang="en-US" dirty="0"/>
              <a:t>ournalists and Whistleblowers</a:t>
            </a:r>
          </a:p>
          <a:p>
            <a:pPr algn="just"/>
            <a:r>
              <a:rPr lang="en-IN" altLang="en-US" dirty="0"/>
              <a:t>5) </a:t>
            </a:r>
            <a:r>
              <a:rPr lang="en-US" altLang="en-US" dirty="0"/>
              <a:t>Military Personne</a:t>
            </a:r>
            <a:r>
              <a:rPr lang="en-IN" altLang="en-US" dirty="0"/>
              <a:t>l</a:t>
            </a:r>
          </a:p>
          <a:p>
            <a:pPr algn="just"/>
            <a:r>
              <a:rPr lang="en-IN" altLang="en-US" dirty="0"/>
              <a:t>6) </a:t>
            </a:r>
            <a:r>
              <a:rPr lang="en-US" altLang="en-US" dirty="0"/>
              <a:t>Legal Professionals</a:t>
            </a:r>
          </a:p>
          <a:p>
            <a:pPr algn="just"/>
            <a:r>
              <a:rPr lang="en-IN" altLang="en-US" dirty="0"/>
              <a:t>7) </a:t>
            </a:r>
            <a:r>
              <a:rPr lang="en-US" altLang="en-US" dirty="0"/>
              <a:t>Academics and Researchers</a:t>
            </a:r>
          </a:p>
          <a:p>
            <a:pPr algn="just"/>
            <a:r>
              <a:rPr lang="en-IN" altLang="en-US" dirty="0"/>
              <a:t>8) </a:t>
            </a:r>
            <a:r>
              <a:rPr lang="en-US" altLang="en-US" dirty="0"/>
              <a:t>Cryptographers</a:t>
            </a:r>
          </a:p>
          <a:p>
            <a:pPr algn="just"/>
            <a:r>
              <a:rPr lang="en-IN" altLang="en-US" dirty="0"/>
              <a:t>9) </a:t>
            </a:r>
            <a:r>
              <a:rPr lang="en-US" altLang="en-US" dirty="0"/>
              <a:t>Consumers (Personal Use)</a:t>
            </a:r>
          </a:p>
          <a:p>
            <a:pPr algn="just"/>
            <a:r>
              <a:rPr lang="en-IN" altLang="en-US" dirty="0"/>
              <a:t>10) </a:t>
            </a:r>
            <a:r>
              <a:rPr lang="en-US" altLang="en-US" dirty="0"/>
              <a:t>Social Activists and Human Rights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p>
        </p:txBody>
      </p:sp>
      <p:pic>
        <p:nvPicPr>
          <p:cNvPr id="4" name="Content Placeholder 3" descr="1"/>
          <p:cNvPicPr>
            <a:picLocks noGrp="1" noChangeAspect="1"/>
          </p:cNvPicPr>
          <p:nvPr>
            <p:ph idx="1"/>
          </p:nvPr>
        </p:nvPicPr>
        <p:blipFill>
          <a:blip r:embed="rId2"/>
          <a:stretch>
            <a:fillRect/>
          </a:stretch>
        </p:blipFill>
        <p:spPr>
          <a:xfrm>
            <a:off x="730885" y="1450340"/>
            <a:ext cx="4823460" cy="2754630"/>
          </a:xfrm>
          <a:prstGeom prst="rect">
            <a:avLst/>
          </a:prstGeom>
        </p:spPr>
      </p:pic>
      <p:pic>
        <p:nvPicPr>
          <p:cNvPr id="7" name="Picture 6" descr="2"/>
          <p:cNvPicPr>
            <a:picLocks noChangeAspect="1"/>
          </p:cNvPicPr>
          <p:nvPr/>
        </p:nvPicPr>
        <p:blipFill>
          <a:blip r:embed="rId3"/>
          <a:stretch>
            <a:fillRect/>
          </a:stretch>
        </p:blipFill>
        <p:spPr>
          <a:xfrm>
            <a:off x="6579870" y="1871980"/>
            <a:ext cx="4512310" cy="2604770"/>
          </a:xfrm>
          <a:prstGeom prst="rect">
            <a:avLst/>
          </a:prstGeom>
        </p:spPr>
      </p:pic>
      <p:pic>
        <p:nvPicPr>
          <p:cNvPr id="8" name="Picture 7" descr="3"/>
          <p:cNvPicPr>
            <a:picLocks noChangeAspect="1"/>
          </p:cNvPicPr>
          <p:nvPr/>
        </p:nvPicPr>
        <p:blipFill>
          <a:blip r:embed="rId4"/>
          <a:stretch>
            <a:fillRect/>
          </a:stretch>
        </p:blipFill>
        <p:spPr>
          <a:xfrm>
            <a:off x="1287780" y="4284345"/>
            <a:ext cx="1859915" cy="2482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p>
        </p:txBody>
      </p:sp>
      <p:sp>
        <p:nvSpPr>
          <p:cNvPr id="3" name="Content Placeholder 2"/>
          <p:cNvSpPr>
            <a:spLocks noGrp="1"/>
          </p:cNvSpPr>
          <p:nvPr>
            <p:ph idx="1"/>
          </p:nvPr>
        </p:nvSpPr>
        <p:spPr/>
        <p:txBody>
          <a:bodyPr/>
          <a:lstStyle/>
          <a:p>
            <a:r>
              <a:rPr lang="en-US" altLang="en-US" dirty="0"/>
              <a:t>Secure Data Hiding in Images Using Steganography presents a powerful and innovative solution to the growing challenge of protecting sensitive information in the digital world. By embedding confidential data within innocent-looking images, steganography provides an added layer of security that traditional encryption techniques often fail to offer—namely, the invisibility of the hidden data. This method not only ensures the confidentiality of the information but also makes it undetectable to unauthorized parties, offering a significant advantage in secure communication and data storage.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p:txBody>
          <a:bodyPr/>
          <a:lstStyle/>
          <a:p>
            <a:r>
              <a:rPr lang="en-US" altLang="en-US" dirty="0">
                <a:hlinkClick r:id="rId2"/>
              </a:rPr>
              <a:t>https://github.com/yashthandu3/project-.git</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535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Yashwanth Thandu</cp:lastModifiedBy>
  <cp:revision>28</cp:revision>
  <dcterms:created xsi:type="dcterms:W3CDTF">2021-05-26T16:50:00Z</dcterms:created>
  <dcterms:modified xsi:type="dcterms:W3CDTF">2025-02-26T13:38:08Z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BA7FC24CFB8640E1A19B5372B3D059A3_12</vt:lpwstr>
  </property>
  <property fmtid="{D5CDD505-2E9C-101B-9397-08002B2CF9AE}" pid="4" name="KSOProductBuildVer">
    <vt:lpwstr>1033-12.2.0.20323</vt:lpwstr>
  </property>
</Properties>
</file>