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sldIdLst>
    <p:sldId id="280" r:id="rId5"/>
    <p:sldId id="279" r:id="rId6"/>
    <p:sldId id="289" r:id="rId7"/>
    <p:sldId id="283" r:id="rId8"/>
    <p:sldId id="288" r:id="rId9"/>
    <p:sldId id="287" r:id="rId10"/>
    <p:sldId id="286" r:id="rId11"/>
    <p:sldId id="285" r:id="rId12"/>
    <p:sldId id="29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872"/>
    <a:srgbClr val="FF6699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0" d="100"/>
          <a:sy n="10" d="100"/>
        </p:scale>
        <p:origin x="4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10/15/2022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3566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3908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8388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6541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4380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5420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8445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10/15/2022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10/15/2022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10/15/2022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10/15/2022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10/15/2022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10/15/2022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38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hyperlink" Target="https://docs.google.com/document/d/e/2PACX-1vSRkAShEiYNx3hM-flHwVB_sBMlJwiDrjz7zIJoYpMmFIlpJBf4t-_qKk6kHrPXk8PrHu3zIZEZhRqp/pub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6" Type="http://schemas.openxmlformats.org/officeDocument/2006/relationships/image" Target="../media/image11.jp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643245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Team : </a:t>
            </a:r>
            <a:r>
              <a:rPr lang="en-US" sz="4000" dirty="0" err="1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NoobMasters</a:t>
            </a:r>
            <a:endParaRPr lang="en-US" sz="40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202" y="4643120"/>
            <a:ext cx="5131278" cy="1244508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US" sz="4900" b="1" dirty="0">
                <a:solidFill>
                  <a:schemeClr val="bg1"/>
                </a:solidFill>
                <a:latin typeface="Proxima Nova"/>
                <a:ea typeface="Proxima Nova"/>
                <a:cs typeface="Proxima Nova"/>
                <a:sym typeface="Proxima Nova"/>
              </a:rPr>
              <a:t>Problem Statement </a:t>
            </a:r>
            <a:r>
              <a:rPr lang="en-US" sz="4900" dirty="0">
                <a:solidFill>
                  <a:schemeClr val="bg1"/>
                </a:solidFill>
                <a:latin typeface="Proxima Nova"/>
                <a:ea typeface="Proxima Nova"/>
                <a:cs typeface="Proxima Nova"/>
                <a:sym typeface="Proxima Nova"/>
              </a:rPr>
              <a:t>: </a:t>
            </a:r>
          </a:p>
          <a:p>
            <a:pPr algn="l"/>
            <a:r>
              <a:rPr lang="en-US" sz="4900" dirty="0">
                <a:solidFill>
                  <a:schemeClr val="bg1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More Immersive and Accessible Period (menstruation) Edutainment</a:t>
            </a:r>
          </a:p>
          <a:p>
            <a:pPr algn="l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DBB33B-897C-E4B3-C0FD-A47DC486EC7D}"/>
              </a:ext>
            </a:extLst>
          </p:cNvPr>
          <p:cNvSpPr txBox="1"/>
          <p:nvPr/>
        </p:nvSpPr>
        <p:spPr>
          <a:xfrm>
            <a:off x="284971" y="135423"/>
            <a:ext cx="6164581" cy="1015663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IN" sz="6000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PeriodVentures</a:t>
            </a:r>
            <a:endParaRPr lang="en-IN" sz="60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191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2721342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8390" y="609600"/>
            <a:ext cx="8134169" cy="97045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000" i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</a:t>
            </a:r>
            <a:r>
              <a:rPr lang="en-US" sz="4000" i="1" dirty="0" err="1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AdventureLand</a:t>
            </a:r>
            <a:r>
              <a:rPr lang="en-US" sz="4000" i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: Introduction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9920" y="1732449"/>
            <a:ext cx="8134169" cy="4058751"/>
          </a:xfrm>
        </p:spPr>
        <p:txBody>
          <a:bodyPr anchor="t">
            <a:normAutofit fontScale="85000" lnSpcReduction="20000"/>
          </a:bodyPr>
          <a:lstStyle/>
          <a:p>
            <a:r>
              <a:rPr lang="en-GB" sz="2400" b="1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 simulated fairy-tale world edutainment game to educate girls aged 10-13 years.</a:t>
            </a:r>
          </a:p>
          <a:p>
            <a:r>
              <a:rPr lang="en-GB" sz="2400" b="1" dirty="0">
                <a:solidFill>
                  <a:schemeClr val="accent3"/>
                </a:solidFill>
                <a:latin typeface="Proxima Nova"/>
                <a:sym typeface="Proxima Nova"/>
              </a:rPr>
              <a:t>Single umbrella game that strings </a:t>
            </a:r>
            <a:r>
              <a:rPr lang="en-GB" sz="2400" b="1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medical, physical, emotional, psychological, societal aspects.</a:t>
            </a:r>
          </a:p>
          <a:p>
            <a:r>
              <a:rPr lang="en-GB" sz="2400" b="1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Task based learnings about basic menstrual health and products from Kimberly Clark.</a:t>
            </a:r>
          </a:p>
          <a:p>
            <a:r>
              <a:rPr lang="en-GB" sz="2400" b="1" dirty="0">
                <a:solidFill>
                  <a:schemeClr val="accent3"/>
                </a:solidFill>
                <a:latin typeface="Proxima Nova"/>
                <a:sym typeface="Proxima Nova"/>
              </a:rPr>
              <a:t>Developing cognitive and decision-making skills based on situational quizzes.</a:t>
            </a:r>
          </a:p>
          <a:p>
            <a:r>
              <a:rPr lang="en-GB" sz="2400" b="1" dirty="0">
                <a:solidFill>
                  <a:schemeClr val="accent3"/>
                </a:solidFill>
                <a:latin typeface="Proxima Nova"/>
                <a:sym typeface="Proxima Nova"/>
              </a:rPr>
              <a:t>Interactive games to fighting social stigmas and exploring medical conditions like PCOD/PCOS.</a:t>
            </a:r>
          </a:p>
          <a:p>
            <a:r>
              <a:rPr lang="en-GB" sz="2400" b="1" dirty="0">
                <a:solidFill>
                  <a:schemeClr val="accent3"/>
                </a:solidFill>
                <a:latin typeface="Proxima Nova"/>
                <a:sym typeface="Proxima Nova"/>
              </a:rPr>
              <a:t>Can engage introverts as well as extroverts.</a:t>
            </a: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2721342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8390" y="609600"/>
            <a:ext cx="8134169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i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What’s Unique?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9920" y="1732449"/>
            <a:ext cx="8134169" cy="4058751"/>
          </a:xfrm>
        </p:spPr>
        <p:txBody>
          <a:bodyPr anchor="t">
            <a:normAutofit fontScale="92500" lnSpcReduction="10000"/>
          </a:bodyPr>
          <a:lstStyle/>
          <a:p>
            <a:r>
              <a:rPr lang="en-GB" sz="2400" b="1" dirty="0">
                <a:solidFill>
                  <a:schemeClr val="accent3"/>
                </a:solidFill>
                <a:latin typeface="Proxima Nova"/>
                <a:sym typeface="Proxima Nova"/>
              </a:rPr>
              <a:t>Story-telling mode</a:t>
            </a:r>
          </a:p>
          <a:p>
            <a:r>
              <a:rPr lang="en-GB" sz="2400" b="1" dirty="0">
                <a:solidFill>
                  <a:schemeClr val="accent3"/>
                </a:solidFill>
                <a:latin typeface="Proxima Nova"/>
                <a:sym typeface="Proxima Nova"/>
              </a:rPr>
              <a:t>Inculcates humanitarian aspects like ‘Helping others’</a:t>
            </a:r>
          </a:p>
          <a:p>
            <a:r>
              <a:rPr lang="en-GB" sz="2400" b="1" dirty="0">
                <a:solidFill>
                  <a:schemeClr val="accent3"/>
                </a:solidFill>
                <a:latin typeface="Proxima Nova"/>
                <a:sym typeface="Proxima Nova"/>
              </a:rPr>
              <a:t>Education on PCOD/PCOS and Anaemia for early awareness.</a:t>
            </a:r>
          </a:p>
          <a:p>
            <a:r>
              <a:rPr lang="en-GB" sz="2400" b="1" dirty="0">
                <a:solidFill>
                  <a:schemeClr val="accent3"/>
                </a:solidFill>
                <a:latin typeface="Proxima Nova"/>
                <a:sym typeface="Proxima Nova"/>
              </a:rPr>
              <a:t>Menstrual health Helpline Number integrated for help.</a:t>
            </a:r>
          </a:p>
          <a:p>
            <a:r>
              <a:rPr lang="en-GB" sz="2400" b="1" dirty="0">
                <a:solidFill>
                  <a:schemeClr val="accent3"/>
                </a:solidFill>
                <a:latin typeface="Proxima Nova"/>
                <a:sym typeface="Proxima Nova"/>
              </a:rPr>
              <a:t>Taboos like entering temples depicted and tackled.</a:t>
            </a:r>
          </a:p>
          <a:p>
            <a:r>
              <a:rPr lang="en-GB" sz="2400" b="1" dirty="0">
                <a:solidFill>
                  <a:schemeClr val="accent3"/>
                </a:solidFill>
                <a:latin typeface="Proxima Nova"/>
                <a:sym typeface="Proxima Nova"/>
              </a:rPr>
              <a:t>Treasure hunt like ‘Timer-based’ games that add an element of thrill .</a:t>
            </a:r>
          </a:p>
          <a:p>
            <a:r>
              <a:rPr lang="en-GB" sz="2400" b="1" dirty="0">
                <a:solidFill>
                  <a:schemeClr val="accent3"/>
                </a:solidFill>
                <a:latin typeface="Proxima Nova"/>
                <a:sym typeface="Proxima Nova"/>
              </a:rPr>
              <a:t>Multiplayer games can be played.</a:t>
            </a:r>
          </a:p>
        </p:txBody>
      </p:sp>
    </p:spTree>
    <p:extLst>
      <p:ext uri="{BB962C8B-B14F-4D97-AF65-F5344CB8AC3E}">
        <p14:creationId xmlns:p14="http://schemas.microsoft.com/office/powerpoint/2010/main" val="854772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2721342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8390" y="609600"/>
            <a:ext cx="8134169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i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UI Screenshots 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351C9B-E837-DA04-4D58-097E3D2D43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3758" y="1942941"/>
            <a:ext cx="4700367" cy="428752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A276DB8-F371-4693-A623-69E800D43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C77CBD8E-4A49-C4F5-C6F2-1166C52C8F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55163" y="1942942"/>
            <a:ext cx="4442825" cy="417337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1460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2721342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8390" y="609600"/>
            <a:ext cx="8134169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i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Tech Stack used :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9920" y="1732449"/>
            <a:ext cx="8134169" cy="1823551"/>
          </a:xfrm>
        </p:spPr>
        <p:txBody>
          <a:bodyPr anchor="t">
            <a:normAutofit/>
          </a:bodyPr>
          <a:lstStyle/>
          <a:p>
            <a:r>
              <a:rPr lang="en-GB" sz="2400" b="1" dirty="0">
                <a:solidFill>
                  <a:schemeClr val="accent3"/>
                </a:solidFill>
                <a:latin typeface="Proxima Nova"/>
                <a:sym typeface="Proxima Nova"/>
              </a:rPr>
              <a:t>Roblox Studio</a:t>
            </a:r>
          </a:p>
          <a:p>
            <a:r>
              <a:rPr lang="en-GB" sz="2400" b="1" dirty="0">
                <a:solidFill>
                  <a:schemeClr val="accent3"/>
                </a:solidFill>
                <a:latin typeface="Proxima Nova"/>
                <a:sym typeface="Proxima Nova"/>
              </a:rPr>
              <a:t>Lua programming for scripting</a:t>
            </a:r>
          </a:p>
          <a:p>
            <a:r>
              <a:rPr lang="en-GB" sz="2400" b="1" dirty="0">
                <a:solidFill>
                  <a:schemeClr val="accent3"/>
                </a:solidFill>
                <a:latin typeface="Proxima Nova"/>
                <a:sym typeface="Proxima Nova"/>
              </a:rPr>
              <a:t>Inbuilt templates of Roblox</a:t>
            </a:r>
          </a:p>
          <a:p>
            <a:endParaRPr lang="en-GB" sz="2400" b="1" dirty="0">
              <a:solidFill>
                <a:schemeClr val="accent3"/>
              </a:solidFill>
              <a:latin typeface="Proxima Nova"/>
              <a:sym typeface="Proxima Nova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C4A4263-DFF7-B249-D432-5A270190A755}"/>
              </a:ext>
            </a:extLst>
          </p:cNvPr>
          <p:cNvSpPr txBox="1">
            <a:spLocks/>
          </p:cNvSpPr>
          <p:nvPr/>
        </p:nvSpPr>
        <p:spPr>
          <a:xfrm>
            <a:off x="3458389" y="3733800"/>
            <a:ext cx="8134169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4000" i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Installation Guide :</a:t>
            </a:r>
          </a:p>
          <a:p>
            <a:pPr algn="l"/>
            <a:endParaRPr lang="en-US" sz="4000" i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7A65AE-AB8D-132D-1566-443F96719344}"/>
              </a:ext>
            </a:extLst>
          </p:cNvPr>
          <p:cNvSpPr txBox="1"/>
          <p:nvPr/>
        </p:nvSpPr>
        <p:spPr>
          <a:xfrm>
            <a:off x="3458389" y="4338320"/>
            <a:ext cx="7971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IN" dirty="0">
                <a:hlinkClick r:id="rId6"/>
              </a:rPr>
            </a:br>
            <a:r>
              <a:rPr lang="en-IN" dirty="0">
                <a:hlinkClick r:id="rId6"/>
              </a:rPr>
              <a:t>https://docs.google.com/document/d/e/2PACX-1vSRkAShEiYNx3hM-flHwVB_sBMlJwiDrjz7zIJoYpMmFIlpJBf4t-_qKk6kHrPXk8PrHu3zIZEZhRqp/pub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0027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2721342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8390" y="609600"/>
            <a:ext cx="8134169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i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Future Plans 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9920" y="1732449"/>
            <a:ext cx="8134169" cy="4058751"/>
          </a:xfrm>
        </p:spPr>
        <p:txBody>
          <a:bodyPr anchor="t">
            <a:normAutofit/>
          </a:bodyPr>
          <a:lstStyle/>
          <a:p>
            <a:r>
              <a:rPr lang="en-GB" sz="2400" b="1" dirty="0" err="1">
                <a:solidFill>
                  <a:schemeClr val="accent3"/>
                </a:solidFill>
                <a:latin typeface="Proxima Nova"/>
                <a:sym typeface="Proxima Nova"/>
              </a:rPr>
              <a:t>Leaderboard</a:t>
            </a:r>
            <a:r>
              <a:rPr lang="en-GB" sz="2400" b="1" dirty="0">
                <a:solidFill>
                  <a:schemeClr val="accent3"/>
                </a:solidFill>
                <a:latin typeface="Proxima Nova"/>
                <a:sym typeface="Proxima Nova"/>
              </a:rPr>
              <a:t> based on time.</a:t>
            </a:r>
          </a:p>
          <a:p>
            <a:r>
              <a:rPr lang="en-GB" sz="2400" b="1" dirty="0">
                <a:solidFill>
                  <a:schemeClr val="accent3"/>
                </a:solidFill>
                <a:latin typeface="Proxima Nova"/>
                <a:sym typeface="Proxima Nova"/>
              </a:rPr>
              <a:t>Messaging platform for players to share experiences.</a:t>
            </a:r>
          </a:p>
          <a:p>
            <a:r>
              <a:rPr lang="en-GB" sz="2400" b="1" dirty="0">
                <a:solidFill>
                  <a:schemeClr val="accent3"/>
                </a:solidFill>
                <a:latin typeface="Proxima Nova"/>
                <a:sym typeface="Proxima Nova"/>
              </a:rPr>
              <a:t>Quizzes and further games on menstrual challenges and taboos.</a:t>
            </a:r>
          </a:p>
          <a:p>
            <a:r>
              <a:rPr lang="en-GB" sz="2400" b="1" dirty="0">
                <a:solidFill>
                  <a:schemeClr val="accent3"/>
                </a:solidFill>
                <a:latin typeface="Proxima Nova"/>
                <a:sym typeface="Proxima Nova"/>
              </a:rPr>
              <a:t>Realtime- doctor’s consultation.</a:t>
            </a:r>
          </a:p>
          <a:p>
            <a:endParaRPr lang="en-GB" sz="2400" b="1" dirty="0">
              <a:solidFill>
                <a:schemeClr val="accent3"/>
              </a:solidFill>
              <a:latin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759601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2721342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8390" y="609600"/>
            <a:ext cx="8134169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i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Business plan 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9920" y="1732449"/>
            <a:ext cx="8134169" cy="4058751"/>
          </a:xfrm>
        </p:spPr>
        <p:txBody>
          <a:bodyPr anchor="t">
            <a:normAutofit/>
          </a:bodyPr>
          <a:lstStyle/>
          <a:p>
            <a:r>
              <a:rPr lang="en-GB" sz="2400" b="1" dirty="0">
                <a:solidFill>
                  <a:schemeClr val="accent3"/>
                </a:solidFill>
                <a:latin typeface="Proxima Nova"/>
                <a:sym typeface="Proxima Nova"/>
              </a:rPr>
              <a:t>In app-advertisement of products offered by </a:t>
            </a:r>
            <a:r>
              <a:rPr lang="en-GB" sz="2400" b="1" dirty="0" err="1">
                <a:solidFill>
                  <a:schemeClr val="accent3"/>
                </a:solidFill>
                <a:latin typeface="Proxima Nova"/>
                <a:sym typeface="Proxima Nova"/>
              </a:rPr>
              <a:t>Kimeberly</a:t>
            </a:r>
            <a:r>
              <a:rPr lang="en-GB" sz="2400" b="1" dirty="0">
                <a:solidFill>
                  <a:schemeClr val="accent3"/>
                </a:solidFill>
                <a:latin typeface="Proxima Nova"/>
                <a:sym typeface="Proxima Nova"/>
              </a:rPr>
              <a:t> Clark.</a:t>
            </a:r>
          </a:p>
          <a:p>
            <a:r>
              <a:rPr lang="en-GB" sz="2400" b="1" dirty="0">
                <a:solidFill>
                  <a:schemeClr val="accent3"/>
                </a:solidFill>
                <a:latin typeface="Proxima Nova"/>
                <a:sym typeface="Proxima Nova"/>
              </a:rPr>
              <a:t>Realtime doctor’s consultation can be paid .</a:t>
            </a:r>
          </a:p>
          <a:p>
            <a:r>
              <a:rPr lang="en-GB" sz="2400" b="1" dirty="0">
                <a:solidFill>
                  <a:schemeClr val="accent3"/>
                </a:solidFill>
                <a:latin typeface="Proxima Nova"/>
                <a:sym typeface="Proxima Nova"/>
              </a:rPr>
              <a:t>The advanced version of the game involving timer can be sold to players at a nominal fee.</a:t>
            </a:r>
          </a:p>
          <a:p>
            <a:r>
              <a:rPr lang="en-GB" sz="2400" b="1" dirty="0">
                <a:solidFill>
                  <a:schemeClr val="accent3"/>
                </a:solidFill>
                <a:latin typeface="Proxima Nova"/>
                <a:sym typeface="Proxima Nova"/>
              </a:rPr>
              <a:t>Buying and importing assets for better game experience can be commercialized in the marketplace.</a:t>
            </a:r>
          </a:p>
          <a:p>
            <a:endParaRPr lang="en-GB" sz="2400" b="1" dirty="0">
              <a:solidFill>
                <a:schemeClr val="accent3"/>
              </a:solidFill>
              <a:latin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86589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2721342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5830" y="0"/>
            <a:ext cx="8134169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i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Costs involved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9920" y="1072049"/>
            <a:ext cx="8134169" cy="4058751"/>
          </a:xfrm>
        </p:spPr>
        <p:txBody>
          <a:bodyPr anchor="t">
            <a:noAutofit/>
          </a:bodyPr>
          <a:lstStyle/>
          <a:p>
            <a:pPr marL="0" indent="0" eaLnBrk="1" fontAlgn="auto" hangingPunct="1">
              <a:spcAft>
                <a:spcPts val="1200"/>
              </a:spcAft>
              <a:buClr>
                <a:schemeClr val="accent3"/>
              </a:buClr>
              <a:buFont typeface="Proxima Nova"/>
              <a:buNone/>
              <a:defRPr/>
            </a:pPr>
            <a:r>
              <a:rPr lang="en-US" sz="1600" b="1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Prototype Build :</a:t>
            </a:r>
          </a:p>
          <a:p>
            <a:pPr marL="285750" indent="-285750" eaLnBrk="1" fontAlgn="auto" hangingPunct="1">
              <a:spcAft>
                <a:spcPts val="12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Doctor’s consultation : </a:t>
            </a:r>
            <a:r>
              <a:rPr lang="en-US" sz="1600" b="1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Fees</a:t>
            </a:r>
            <a:r>
              <a:rPr lang="en-US" sz="160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for collaboration / free online consultation(NGOs)</a:t>
            </a:r>
          </a:p>
          <a:p>
            <a:pPr marL="285750" indent="-285750" eaLnBrk="1" fontAlgn="auto" hangingPunct="1">
              <a:spcAft>
                <a:spcPts val="12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Development &amp; Hosting : Open Source Software and Free Resources (like Netlify &amp; </a:t>
            </a:r>
            <a:r>
              <a:rPr lang="en-US" sz="1600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Apptoid</a:t>
            </a:r>
            <a:r>
              <a:rPr lang="en-US" sz="160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</a:p>
          <a:p>
            <a:pPr marL="285750" indent="-285750" eaLnBrk="1" fontAlgn="auto" hangingPunct="1">
              <a:spcAft>
                <a:spcPts val="12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Revenue : Ads + In-App </a:t>
            </a:r>
            <a:r>
              <a:rPr lang="en-GB" sz="1600" b="1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Purchases of assets </a:t>
            </a:r>
            <a:r>
              <a:rPr lang="en-GB" sz="160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at instances consistent with the storyline .</a:t>
            </a:r>
            <a:endParaRPr lang="en-US" sz="1600" b="1" dirty="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indent="0" eaLnBrk="1" fontAlgn="auto" hangingPunct="1">
              <a:spcAft>
                <a:spcPts val="1200"/>
              </a:spcAft>
              <a:buClr>
                <a:schemeClr val="accent3"/>
              </a:buClr>
              <a:buFont typeface="Proxima Nova"/>
              <a:buNone/>
              <a:defRPr/>
            </a:pPr>
            <a:r>
              <a:rPr lang="en-US" sz="1600" b="1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For scaling up :</a:t>
            </a:r>
          </a:p>
          <a:p>
            <a:pPr marL="285750" indent="-285750" eaLnBrk="1" fontAlgn="auto" hangingPunct="1">
              <a:spcAft>
                <a:spcPts val="1200"/>
              </a:spcAft>
              <a:buClr>
                <a:schemeClr val="accent3"/>
              </a:buClr>
              <a:buFont typeface="Proxima Nova"/>
              <a:buChar char="●"/>
              <a:defRPr/>
            </a:pPr>
            <a:r>
              <a:rPr lang="en-US" sz="160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Development Cost - NIL</a:t>
            </a:r>
          </a:p>
          <a:p>
            <a:pPr marL="285750" indent="-285750" eaLnBrk="1" fontAlgn="auto" hangingPunct="1">
              <a:spcAft>
                <a:spcPts val="1200"/>
              </a:spcAft>
              <a:buClr>
                <a:schemeClr val="accent3"/>
              </a:buClr>
              <a:buFont typeface="Proxima Nova"/>
              <a:buChar char="●"/>
              <a:defRPr/>
            </a:pPr>
            <a:r>
              <a:rPr lang="en-US" sz="160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Post-Development cost : </a:t>
            </a:r>
          </a:p>
          <a:p>
            <a:pPr marL="742950" lvl="1" indent="-285750" eaLnBrk="1" fontAlgn="auto" hangingPunct="1">
              <a:spcAft>
                <a:spcPts val="12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Web App (Hosting-149 INR/month+ Domain Name-150 INR/month) = </a:t>
            </a:r>
            <a:r>
              <a:rPr lang="en-US" sz="1600" b="1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300 INR/month</a:t>
            </a:r>
          </a:p>
          <a:p>
            <a:pPr marL="742950" lvl="1" indent="-285750" eaLnBrk="1" fontAlgn="auto" hangingPunct="1">
              <a:spcAft>
                <a:spcPts val="12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Mobile App Publishing (Play Store –</a:t>
            </a:r>
            <a:r>
              <a:rPr lang="en-US" sz="1600" b="1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2000 INR-one time </a:t>
            </a:r>
            <a:r>
              <a:rPr lang="en-US" sz="160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for developer’s ID + Apple Store- </a:t>
            </a:r>
            <a:r>
              <a:rPr lang="en-US" sz="1600" b="1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8000 INR/year</a:t>
            </a:r>
            <a:r>
              <a:rPr lang="en-US" sz="160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</a:p>
          <a:p>
            <a:pPr marL="285750" indent="-285750" eaLnBrk="1" fontAlgn="auto" hangingPunct="1">
              <a:spcAft>
                <a:spcPts val="1200"/>
              </a:spcAft>
              <a:buClr>
                <a:schemeClr val="accent3"/>
              </a:buClr>
              <a:buFont typeface="Proxima Nova"/>
              <a:buChar char="●"/>
              <a:defRPr/>
            </a:pPr>
            <a:r>
              <a:rPr lang="en-US" sz="160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Revenue : Ads + In-App purchases</a:t>
            </a:r>
          </a:p>
          <a:p>
            <a:pPr marL="285750" indent="-285750" eaLnBrk="1" fontAlgn="auto" hangingPunct="1">
              <a:spcAft>
                <a:spcPts val="1200"/>
              </a:spcAft>
              <a:buClr>
                <a:schemeClr val="accent3"/>
              </a:buClr>
              <a:buFont typeface="Proxima Nova"/>
              <a:buChar char="●"/>
              <a:defRPr/>
            </a:pPr>
            <a:endParaRPr lang="en-GB" sz="1600" dirty="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endParaRPr lang="en-GB" sz="1600" b="1" dirty="0">
              <a:solidFill>
                <a:schemeClr val="accent3"/>
              </a:solidFill>
              <a:latin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964344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2721342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5830" y="0"/>
            <a:ext cx="8134169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i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Thank You!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AAA40AD5-DA1F-AE1C-9640-43015E61A8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1951" y="1678780"/>
            <a:ext cx="4433103" cy="430546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07866A2-8B6D-6100-9236-72399198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2727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3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4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5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6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7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8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9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{D8551727-8CEE-4A3E-9721-28DC9AA7029D}tf55705232_win32</Template>
  <TotalTime>108</TotalTime>
  <Words>395</Words>
  <Application>Microsoft Office PowerPoint</Application>
  <PresentationFormat>Widescreen</PresentationFormat>
  <Paragraphs>56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Aharoni</vt:lpstr>
      <vt:lpstr>Amasis MT Pro Black</vt:lpstr>
      <vt:lpstr>Arial</vt:lpstr>
      <vt:lpstr>Calibri</vt:lpstr>
      <vt:lpstr>Goudy Old Style</vt:lpstr>
      <vt:lpstr>Proxima Nova</vt:lpstr>
      <vt:lpstr>Wingdings 2</vt:lpstr>
      <vt:lpstr>SlateVTI</vt:lpstr>
      <vt:lpstr>Team : NoobMasters</vt:lpstr>
      <vt:lpstr>The AdventureLand : Introduction</vt:lpstr>
      <vt:lpstr>What’s Unique?</vt:lpstr>
      <vt:lpstr>UI Screenshots !</vt:lpstr>
      <vt:lpstr>Tech Stack used :</vt:lpstr>
      <vt:lpstr>Future Plans </vt:lpstr>
      <vt:lpstr>Business plan </vt:lpstr>
      <vt:lpstr>Costs involved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: NoobMasters</dc:title>
  <dc:creator>JIGYASA</dc:creator>
  <cp:lastModifiedBy>JIGYASA</cp:lastModifiedBy>
  <cp:revision>9</cp:revision>
  <dcterms:created xsi:type="dcterms:W3CDTF">2022-10-15T06:38:15Z</dcterms:created>
  <dcterms:modified xsi:type="dcterms:W3CDTF">2022-10-15T08:26:48Z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