
<file path=[Content_Types].xml><?xml version="1.0" encoding="utf-8"?>
<Types xmlns="http://schemas.openxmlformats.org/package/2006/content-types">
  <Default Extension="crdownload" ContentType="image/png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72" r:id="rId3"/>
    <p:sldId id="273" r:id="rId4"/>
    <p:sldId id="274" r:id="rId5"/>
    <p:sldId id="276" r:id="rId6"/>
    <p:sldId id="275" r:id="rId7"/>
    <p:sldId id="277" r:id="rId8"/>
    <p:sldId id="280" r:id="rId9"/>
    <p:sldId id="278" r:id="rId10"/>
    <p:sldId id="281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1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057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53" y="125"/>
      </p:cViewPr>
      <p:guideLst/>
    </p:cSldViewPr>
  </p:slideViewPr>
  <p:outlineViewPr>
    <p:cViewPr>
      <p:scale>
        <a:sx n="33" d="100"/>
        <a:sy n="33" d="100"/>
      </p:scale>
      <p:origin x="0" y="-30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6T19:30:36.963"/>
    </inkml:context>
    <inkml:brush xml:id="br0">
      <inkml:brushProperty name="width" value="0.35" units="cm"/>
      <inkml:brushProperty name="height" value="0.35" units="cm"/>
      <inkml:brushProperty name="color" value="#5D1725"/>
    </inkml:brush>
  </inkml:definitions>
  <inkml:trace contextRef="#ctx0" brushRef="#br0">208 749 24575,'332'-94'0,"-251"78"0,2 4 0,93-3 0,-126 12 0,-1-1 0,1-3 0,80-22 0,-49 7 0,-65 14 0,-16 7 0,0 1 0,1 0 0,-1 0 0,0-1 0,0 1 0,0 0 0,0-1 0,0 1 0,0 0 0,0 0 0,0-1 0,0 1 0,1 0 0,-1-1 0,0 1 0,-1 0 0,1-1 0,0 1 0,0 0 0,0-1 0,0 1 0,0 0 0,0-1 0,0 1 0,0 0 0,0 0 0,-1-1 0,1 1 0,0-1 0,-2-1 0,-1 0 0,1 1 0,0-1 0,-1 0 0,1 1 0,-1 0 0,1-1 0,-1 1 0,-5-2 0,-204-48 0,179 44 0,-43-6 0,-146-6 0,-80 21 0,119 1 0,170-1 0,0-1 0,1 2 0,-1 0 0,1 0 0,0 1 0,0 1 0,0 0 0,-18 10 0,-24 10 0,39-18 0,15-7 0,0 0 0,0 0 0,0 0 0,0 1 0,0-1 0,0 0 0,0 0 0,0 0 0,0 0 0,0 0 0,0 0 0,0 0 0,0 0 0,0 1 0,0-1 0,0 0 0,0 0 0,0 0 0,0 0 0,0 0 0,0 0 0,0 0 0,0 0 0,1 0 0,-1 1 0,0-1 0,0 0 0,0 0 0,0 0 0,0 0 0,0 0 0,0 0 0,0 0 0,0 0 0,0 0 0,0 0 0,1 0 0,-1 0 0,0 0 0,0 0 0,0 0 0,0 0 0,0 0 0,0 0 0,0 0 0,0 0 0,0 0 0,1 0 0,-1 0 0,0 0 0,0 0 0,0 0 0,0 0 0,0 0 0,0 0 0,0 0 0,0 0 0,1 0 0,-1 0 0,0 0 0,34-2 0,-17 1 0,346-29-302,3 0 0,760 15 799,-716 17-390,-337-3-107,82 4 0,-126 4 0,-28-7 0,-1 0 0,1 0 0,-1 0 0,1 0 0,-1 0 0,0 0 0,1 0 0,-1 0 0,1 0 0,-1 0 0,0 1 0,1-1 0,-1 0 0,0 0 0,1 1 0,-1-1 0,0 0 0,1 0 0,-1 1 0,0-1 0,1 0 0,-1 1 0,0-1 0,0 0 0,1 1 0,-1-1 0,0 1 0,0-1 0,0 0 0,0 1 0,0-1 0,1 1 0,-1-1 0,0 0 0,0 1 0,0-1 0,0 1 0,0-1 0,0 1 0,0-1 0,-1 0 0,1 1 0,0-1 0,0 1 0,0-1 0,0 0 0,0 1 0,-1-1 0,1 1 0,0-1 0,0 0 0,-1 1 0,1-1 0,0 0 0,-1 1 0,1-1 0,0 0 0,-1 0 0,1 1 0,-1-1 0,-7 5 0,0-1 0,0 0 0,0 0 0,-13 3 0,-343 89-190,-14-25-175,343-65 332,-661 108-85,620-106 471,-142-3 0,208-5-353,0 0 0,-1 0 0,1 2 0,-17 3 0,24-5 0,0 1 0,0 0 0,0 0 0,0 0 0,0 1 0,0-1 0,1 1 0,-1-1 0,0 1 0,1 0 0,0 0 0,-1 0 0,1 0 0,0 1 0,0-1 0,0 0 0,0 1 0,0 0 0,-2 4 0,29-15 0,298-97 0,10 28 0,1-1 0,-213 46-40,517-118-511,-416 115 1044,-109 7-373,-62 14-131,61-9 0,73-3 11,-183 25 0,0 1 0,1 0 0,-1 0 0,0 0 0,0 0 0,0 0 0,1 0 0,-1 1 0,0-1 0,0 1 0,0-1 0,0 1 0,3 1 0,-4-1 0,-1-1 0,1 1 0,-1-1 0,0 1 0,1-1 0,-1 1 0,1-1 0,-1 1 0,0-1 0,0 1 0,1 0 0,-1-1 0,0 1 0,0 0 0,0-1 0,0 1 0,0-1 0,1 1 0,-1 0 0,0-1 0,-1 1 0,1 0 0,0-1 0,0 1 0,0 0 0,0-1 0,0 1 0,-1 1 0,-2 4 0,-1 1 0,0-1 0,0 0 0,-1 0 0,1 0 0,-12 10 0,-41 38 0,-2-2 0,-76 49 0,-150 80 0,194-131 0,-1-3 0,-3-5 0,-1-3 0,-195 48 0,99-47 0,166-33 0,-1-1 0,-32 2 0,47-8 0,11-2 0,23-6 0,47-5 0,111-7 0,-100 13 0,23-3 0,583-36 0,-489 49 0,202-5 0,-329-4 0,86-19 0,-74 10 0,-68 13 0,-1-1 0,0-1 0,0 0 0,-1 0 0,1-1 0,-1-1 0,0 0 0,-1-1 0,1 0 0,-1-1 0,-1 0 0,1 0 0,-1-1 0,-1-1 0,0 1 0,15-23 0,-1 5 0,-12 15 0,-1 0 0,-1 0 0,0-1 0,8-15 0,-16 25 0,1 0 0,-1 0 0,0 0 0,0 0 0,0 0 0,0 0 0,-1 0 0,1 0 0,-1 0 0,0 0 0,1-1 0,-2 1 0,1 0 0,0 0 0,-1 0 0,1 0 0,-1 0 0,0 0 0,0 0 0,0 0 0,0 0 0,-1 0 0,1 0 0,-1 1 0,-3-5 0,-3-1 0,0 1 0,-1 0 0,0 0 0,0 1 0,-1 0 0,0 1 0,0 0 0,0 0 0,-15-4 0,-105-38 0,-1 6 0,-3 5 0,-153-20 0,277 55 0,-94-10 0,91 10 0,0 2 0,0 0 0,0 0 0,1 1 0,-1 1 0,-15 4 0,-16 11 0,1 1 0,1 2 0,1 2 0,1 2 0,2 2 0,-40 34 0,75-59 0,-1 1 0,1 0 0,0 0 0,0 0 0,0 0 0,1 0 0,-1 1 0,1-1 0,0 1 0,0 0 0,-2 4 0,3-7 0,1 0 0,0 0 0,0 0 0,0 0 0,0-1 0,0 1 0,0 0 0,0 0 0,1 0 0,-1 0 0,0 0 0,0 0 0,1-1 0,-1 1 0,0 0 0,1 0 0,-1 0 0,1-1 0,-1 1 0,2 1 0,0 0 0,0-1 0,0 1 0,0 0 0,0-1 0,1 0 0,-1 1 0,0-1 0,1 0 0,4 1 0,19 5 0,1-2 0,0 0 0,34 0 0,-34-3 0,263 33 0,-64-6 0,-190-26 0,0-1 0,1-1 0,46-6 0,-63 2 0,-1 0 0,1-1 0,-1-2 0,0 0 0,-1 0 0,1-2 0,28-17 0,161-89 0,-174 98 0,1 2 0,0 1 0,1 2 0,51-8 0,-51 13 0,1 1 0,0 2 0,42 2 0,-76 2 0,0-1 0,0 0 0,0 1 0,0-1 0,0 1 0,0 0 0,0 0 0,0 0 0,0 1 0,3 1 0,-5-2 0,0-1 0,-1 1 0,1 0 0,0 0 0,0 0 0,-1-1 0,1 1 0,-1 0 0,1 0 0,-1 0 0,1 0 0,-1 0 0,1 1 0,-1-1 0,0 0 0,0 0 0,1 0 0,-1 0 0,0 0 0,0 0 0,0 0 0,0 1 0,0-1 0,-1 0 0,1 0 0,0 0 0,0 0 0,-1 0 0,1 0 0,-1 0 0,1 0 0,-1 1 0,-6 10 0,-1-1 0,0 0 0,-1 0 0,0-1 0,0 0 0,-1 0 0,-12 8 0,-17 14 0,-2-1 0,-1-3 0,-1-1 0,-2-3 0,0-1 0,-66 23 0,1-10 0,-190 38 0,-104-17 0,391-56 0,-1-1 0,36-7 0,594-111 0,-327 70 0,243-40 0,-344 49 0,31-5 0,-187 40 0,0 1 0,0 1 0,0 2 0,58 7 0,-81-5 0,-1 0 0,1 0 0,0 1 0,0 0 0,-1 0 0,0 1 0,0 0 0,0 1 0,12 8 0,-14-7 0,-8-3 0,-20-6 0,-150-50 0,20 4 0,-27 5-249,-2 7-1,-2 9 1,0 7-1,-202 3 1,330 19 249,35 2 0,20-1 0,10 2 0,129 25 942,-47-11-681,587 80-1064,125 1 431,-763-91 494,0-1 0,0-3-1,1-1 1,59-5 0,-78 0-61,1-1 0,-1-2 0,0 0 0,0-2 0,0 0 0,-1-1 0,0-2 0,-1 0 0,24-16 0,82-64-61,14-10 0,-89 68 0,222-139 0,-248 153 0,1 2 0,1 1 0,0 2 0,57-20 0,20-7 0,-80 29 0,0 1 0,1 0 0,0 2 0,47-8 0,-81 18 0,1 0 0,0 1 0,0-1 0,0 1 0,-7 5 0,-16 6 0,-177 88 0,33-14 0,-175 55-545,158-67 329,116-45 216,-348 148 0,286-114 0,-130 84 0,219-118 63,-2 1 170,-1-2 0,-68 30-1,-72 12-232,154-57 0,51-26 0,0 1 0,29-17 0,-13 9 0,136-80 0,181-76 0,196-43 0,-163 108 0,-231 71 0,-72 19 0,1 3 0,0 4 0,128-3 0,-184 14 0,238 4 0,-255-3 0,0 1 0,-1-1 0,1 1 0,0 0 0,-1 1 0,1-1 0,-1 1 0,1-1 0,-1 1 0,0 1 0,1-1 0,-1 1 0,-1-1 0,1 1 0,0 0 0,5 6 0,-5-3 0,0 0 0,0 0 0,-1 0 0,0 0 0,0 1 0,0-1 0,-1 1 0,0 0 0,-1 0 0,2 10 0,0-2 0,-1 2 0,-1-1 0,-2 26 0,1-34 0,-1 0 0,-1-1 0,0 1 0,0 0 0,0 0 0,-1-1 0,0 1 0,0-1 0,-7 10 0,-4 3 0,-2 0 0,0-2 0,-1 0 0,-34 29 0,-89 56 0,115-86 0,-21 13-19,-3-3 0,0-1 0,-1-3 1,-1-2-1,-2-2 0,1-3 0,-66 12 0,-387 38-268,482-64 275,-476 34-78,481-35 90,-30 1 0,46-2 0,-1 0 0,1 0 0,0-1 0,-1 1 0,1 0 0,0-1 0,0 0 0,-1 1 0,1-1 0,0 0 0,0 0 0,0 0 0,-4-3 0,6 3 0,-1 0 0,1 0 0,0 0 0,-1 0 0,1 0 0,0 0 0,0 0 0,0 0 0,-1 0 0,1 0 0,0 0 0,0 0 0,1 0 0,-1 0 0,0 0 0,0 0 0,0 0 0,1 0 0,-1 0 0,1 0 0,-1 0 0,1 0 0,-1 0 0,1 0 0,-1 1 0,1-1 0,0 0 0,1-1 0,18-25 0,1 0 0,2 2 0,50-43 0,50-38-75,191-126-1,165-49-75,-404 243 140,2 4-1,98-31 0,-125 51 48,0 2-1,1 2 0,1 2 0,90-2 0,-124 10 67,119 4 497,-127-1-599,-12 0 0,-15 3 0,15-5 0,-301 64 0,292-63 0,-1-1 0,1 2 0,0-1 0,0 2 0,1-1 0,-1 2 0,1-1 0,-1 1 0,1 1 0,-17 12 0,8-2 0,-15 9 0,1 3 0,2 1 0,-44 51 0,57-58 0,-2 0 0,0-2 0,-2 0 0,0-2 0,0 0 0,-2-2 0,0 0 0,-1-2 0,-33 14 0,-18 9 0,-68 28 0,132-61 0,0-1 0,-20 3 0,24-5 0,0 0 0,0 1 0,0 0 0,0 0 0,0 1 0,0 0 0,-14 8 0,-24 20 0,17-10 0,-1-2 0,-1-1 0,-39 18 0,67-35 0,-15 6 0,37-7 0,479-87 0,110-4 0,-427 64 0,87-9 0,-181 29 0,234-12 0,-319 19 0,-12 1 0,-10-1 0,39 0 0,292 14 0,112-3 0,-122-51 0,-237 29 0,-42 8 0,-9 1 0,0 0 0,0-1 0,16-5 0,-29 8 0,-1 0 0,1-1 0,0 1 0,0 0 0,0 0 0,0 0 0,0 0 0,0 0 0,0 0 0,0 0 0,-1 0 0,1 0 0,0 0 0,0-1 0,0 1 0,0 0 0,0 0 0,0 0 0,0 0 0,0 0 0,0 0 0,0-1 0,0 1 0,0 0 0,0 0 0,0 0 0,0 0 0,0 0 0,0 0 0,0-1 0,0 1 0,0 0 0,0 0 0,0 0 0,0 0 0,0 0 0,0 0 0,0-1 0,0 1 0,0 0 0,0 0 0,0 0 0,0 0 0,1 0 0,-1 0 0,0 0 0,0-1 0,0 1 0,0 0 0,0 0 0,0 0 0,0 0 0,0 0 0,1 0 0,-1 0 0,-11-2 0,1 0 0,-1 1 0,0 0 0,-12 2 0,1-1 0,-57 1 0,0 3 0,-102 20 0,-153 50 0,300-64-1365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03:40:29.784"/>
    </inkml:context>
    <inkml:brush xml:id="br0">
      <inkml:brushProperty name="width" value="0.3" units="cm"/>
      <inkml:brushProperty name="height" value="0.6" units="cm"/>
      <inkml:brushProperty name="color" value="#68201A"/>
      <inkml:brushProperty name="tip" value="rectangle"/>
      <inkml:brushProperty name="rasterOp" value="maskPen"/>
      <inkml:brushProperty name="ignorePressure" value="1"/>
    </inkml:brush>
  </inkml:definitions>
  <inkml:trace contextRef="#ctx0" brushRef="#br0">2079 61,'1521'81,"-1486"-76,-36-5,1 0,0 0,0 0,0 0,-1 1,1-1,0 0,0 0,0 0,0 0,-1 1,1-1,0 0,0 0,0 0,0 0,0 1,0-1,0 0,0 0,0 0,0 1,0-1,-1 0,1 0,0 1,0-1,0 0,1 0,-1 0,0 1,0-1,0 0,0 0,0 0,0 1,0-1,0 0,0 0,0 0,1 1,-1-1,0 0,0 0,0 0,0 0,0 1,1-1,-1 0,0 0,0 0,0 0,1 0,-1 0,0 0,0 0,0 0,1 0,-1 1,-25 8,-48 9,-136 15,-89-11,288-21,-391 11,-423-42,-392-112,1160 133,-388-52,364 52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04:35:19.742"/>
    </inkml:context>
    <inkml:brush xml:id="br0">
      <inkml:brushProperty name="width" value="0.3" units="cm"/>
      <inkml:brushProperty name="height" value="0.6" units="cm"/>
      <inkml:brushProperty name="color" value="#68201A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1 401,'457'-21,"-321"20,810-1,5 55,-441 20,-509-73,107 17,170 6,-226-20,1 3,65 16,-43-8,-70-13,12 2,-1 0,27 9,-44-12,1 0,0 0,0 0,0 1,0-1,-1 0,1 0,0 0,0 0,0 0,0 0,-1 0,1 0,0 1,0-1,0 0,0 0,0 0,0 0,0 0,0 1,-1-1,1 0,0 0,0 0,0 0,0 1,0-1,0 0,0 0,0 0,0 1,0-1,0 0,0 0,0 0,0 0,0 1,0-1,0 0,1 0,-1 0,0 0,0 1,0-1,0 0,0 0,0 0,0 0,0 0,1 1,-1-1,0 0,0 0,0 0,0 0,1 0,-16 3,1-1,-1 0,0-2,0 1,-16-3,3 1,-485-33,73 3,-747 17,979 27,0 9,-277 67,477-88,-35 10,34-6,22-2,417-1,-314-4,709-42,-217 7,-220 27,-367 11,-15-1,0 1,-1-1,1 0,0 0,0 0,-1-1,1 0,0 0,-1-1,1 0,5-2,-11-1,-12-1,-12 0,0 1,-1 2,-43-2,38 4,-498-9,-3 25,311-7,-289 19,475-21,32-3,9 1,60 5,749 4,-565-15,273 3,764-4,-758-20,-10-50,-471 59,-48 14,-1 0,0 0,1 0,-1 0,0 0,1 0,-1 0,0 0,1-1,-1 1,0 0,1 0,-1 0,0 0,1-1,-1 1,0 0,0 0,1-1,-1 1,0 0,0 0,0-1,1 1,-1 0,0-1,0 1,0 0,0-1,0 1,1 0,-1-1,0 1,0 0,0-1,0 1,0 0,0-1,0 1,0 0,0-1,-1 1,1 0,0-1,0 1,0 0,0-1,0 1,-1 0,1-1,0 1,0 0,0-1,-1 1,1 0,0 0,0 0,-1-1,1 1,0 0,-1 0,1 0,0-1,-1 1,1 0,0 0,-1 0,1 0,-29-10,-53-5,-143-6,116 13,-259-18,-338-37,676 59,11 2,0-1,1 0,-1-2,-27-9,45 14,1 0,0 0,-1 0,1 0,-1 0,1-1,0 1,-1 0,1 0,-1 0,1 0,0-1,-1 1,1 0,0 0,-1-1,1 1,0 0,-1-1,1 1,0 0,0-1,-1 1,1 0,0-1,0 1,0-1,0 1,-1 0,1-1,0 1,0-1,0 1,0 0,0-1,0 1,0-1,0 1,0-1,0 1,0 0,1-1,-1 1,0-1,0 1,0 0,0-1,1 1,-1 0,0-1,0 1,1 0,0-1,25-13,22-1,1 2,79-10,-36 8,698-140,-563 109,-183 36,-22 5,0 0,28-1,-134 9,-111 18,100-9,-442 69,327-46,51-12,120-14,39-9,0 0,-1 0,1 0,0 0,-1 0,1 0,0 0,0 0,-1 1,1-1,0 0,-1 0,1 0,0 0,0 1,0-1,-1 0,1 0,0 0,0 1,0-1,-1 0,1 0,0 1,0-1,0 0,0 0,0 1,0-1,0 0,-1 1,1-1,0 0,0 0,0 1,0-1,0 0,0 1,1-1,-1 0,0 0,0 1,0-1,0 0,0 1,0-1,0 0,1 0,-1 1,0-1,0 0,0 0,0 0,1 1,-1-1,1 0,7 5,0 0,0-1,1-1,-1 1,1-1,0-1,0 1,0-2,14 2,1 1,398 48,11-27,-285-19,-124-4,1232 51,-1125-50,-386 20,1 10,2 12,-365 114,378-85,237-74,0 0,0 1,0-1,0 1,0 0,0-1,0 1,0 0,0 0,0 0,1 0,-1 1,0-1,1 0,-1 1,1-1,-3 4,4-5,1 1,-1-1,0 1,0-1,0 1,0-1,1 1,-1-1,0 1,0-1,1 0,-1 1,0-1,1 1,-1-1,0 0,1 1,-1-1,1 0,-1 1,1-1,-1 0,0 0,2 1,26 9,45 7,0-4,116 6,155-13,-258-6,706-27,-604 18,-169 7,-17 1,-5 1,-32-3,13 2,-964-66,826 57,129 5,31 5,0-1,0 1,0 0,0 0,0 0,0-1,-1 1,1 0,0 0,0-1,0 1,0 0,0 0,0 0,0-1,0 1,0 0,0 0,0-1,0 1,0 0,0 0,0-1,0 1,0 0,1 0,-1-1,0 1,0 0,0 0,0 0,0-1,0 1,1 0,-1 0,0 0,0 0,0-1,1 1,-1 0,0 0,0 0,0 0,1 0,-1 0,0 0,0 0,1 0,-1-1,0 1,59-22,393-90,15 34,699-33,-1151 111,0 0,1 2,-1 0,28 7,-25-4,0-2,28 3,15-5,-24-1,71 10,77 12,-182-22,-1 1,1-1,-1 1,1 0,-1 0,1 0,-1 0,1 0,-1 0,0 1,1-1,-1 1,0 0,0-1,0 1,1 2,-2-2,0-1,-1 1,0-1,1 1,-1-1,0 1,0-1,0 1,0 0,0-1,0 1,-1-1,1 1,0-1,-1 1,1-1,-1 1,1-1,-1 0,0 1,0-1,0 0,0 1,0-1,0 0,0 0,0 0,0 0,0 0,-2 1,-12 12,0-2,-1 1,-1-2,-32 17,-80 31,33-17,87-38,0 0,0-1,-1 0,1 0,-1-1,0 0,-18 0,4-2,1-2,-25-4,42 5,-138-10,692 12,-678 1,-799 51,26 0,654-37,-42 1,266-17,0 0,0-2,1 0,-48-12,70 13,1 1,0 0,-1 0,1-1,0 1,0-1,0 1,-1-1,1 0,0 1,0-1,0 0,0 0,0 0,0 0,0 0,-1-1,2 1,0 0,0 1,0-1,0 1,0-1,1 1,-1-1,0 0,0 1,0-1,0 1,1-1,-1 1,0-1,0 1,1-1,-1 1,1-1,-1 1,0-1,1 1,-1 0,1-1,-1 1,1 0,0-1,6-3,0 0,0 0,0 1,0 0,10-2,251-51,12 19,-254 34,527-57,1 26,-547 34,22-1,-26 2,-16 0,-253 16,-791 22,-6-67,16-117,902 120,-172-5,195 22,-143-4,-473 9,499 4,189 1,-78 15,34-4,-317 35,405-47,-27 5,32-6,0 0,0 0,-1 1,1-1,0 0,0 1,0-1,0 1,0 0,0-1,0 1,0 0,0-1,0 1,0 0,0 0,1 0,-1 0,0 0,0 1,1-1,0 0,0-1,0 1,1 0,-1-1,0 1,0-1,1 1,-1 0,0-1,1 1,-1-1,0 1,1-1,-1 1,1-1,-1 1,1-1,-1 0,1 1,0-1,-1 0,1 1,-1-1,1 0,0 0,-1 1,2-1,26 11,1-1,0-2,1-1,38 5,-14-2,277 40,-39-7,-260-37,1 2,-1 1,42 19,-47-16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03:40:11.375"/>
    </inkml:context>
    <inkml:brush xml:id="br0">
      <inkml:brushProperty name="width" value="0.3" units="cm"/>
      <inkml:brushProperty name="height" value="0.6" units="cm"/>
      <inkml:brushProperty name="color" value="#68201A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1 521,'142'-49,"-117"41,180-53,77-16,237-34,1053-88,-1132 184,-426 15,0 1,0 1,-1 0,1 1,0 1,20 7,-22-6,205 48,-113-31,681 177,-17 56,-570-176,387 134,-554-207,0-1,1-1,0-2,-1-1,61-6,-54 2,153-20,-70 6,-119 17,76-8,1-3,85-25,-102 21,18-6,52-25,220-48,-258 77,55-13,-28 6,-480 1,152 15,-655-86,599 47,-327-102,553 138,0 2,-69-7,82 14,0 1,0 2,1 1,-1 0,-37 10,-35 6,59-12,-39 12,75-18,1 0,-1 0,1 0,-1 0,1 0,-1 0,0 0,1 1,-1-1,1 0,-1 0,1 1,-1-1,1 0,-1 1,1-1,-1 0,1 1,0-1,-1 1,1-1,-1 1,1-1,0 1,0-1,-1 1,1-1,0 1,0-1,0 1,-1 0,1 0,1 0,0 1,0-1,0 0,0 1,0-1,0 0,0 0,0 0,1 0,-1 0,0 0,1 0,2 1,20 9,0-1,0-1,1-1,41 8,-58-14,622 119,9-28,-614-90,512 64,4-41,-510-26,-13 1,0-1,0-1,0 0,-1-2,19-4,-25 1,-15 1,-31-2,-348-23,160 15,-909-62,-10 51,621 45,-743 20,1173-34,0 3,-136 32,104-17,-414 103,262-56,192-54,0-2,-1-5,0-3,-109-7,17-12,-175-35,218 24,-111-19,47 22,444 24,568 19,575 128,-1307-136,92 16,227 11,-737-60,159 8,-256-10,-185-12,46-3,537 31,14-1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03:40:19.181"/>
    </inkml:context>
    <inkml:brush xml:id="br0">
      <inkml:brushProperty name="width" value="0.3" units="cm"/>
      <inkml:brushProperty name="height" value="0.6" units="cm"/>
      <inkml:brushProperty name="color" value="#68201A"/>
      <inkml:brushProperty name="tip" value="rectangle"/>
      <inkml:brushProperty name="rasterOp" value="maskPen"/>
      <inkml:brushProperty name="ignorePressure" value="1"/>
    </inkml:brush>
  </inkml:definitions>
  <inkml:trace contextRef="#ctx0" brushRef="#br0">3469 313,'-258'8,"43"0,-532-26,0-77,665 77,38 7,-90-9,629 27,-106-4,1588 130,-1491-63,-427-58,-48-7,-15-2,-22-1,-237-1,-317-41,-263-77,170 20,368 57,-230-26,-3 26,-144 37,517 5,120-2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05:39:23.210"/>
    </inkml:context>
    <inkml:brush xml:id="br0">
      <inkml:brushProperty name="width" value="0.3" units="cm"/>
      <inkml:brushProperty name="height" value="0.6" units="cm"/>
      <inkml:brushProperty name="color" value="#68201A"/>
      <inkml:brushProperty name="tip" value="rectangle"/>
      <inkml:brushProperty name="rasterOp" value="maskPen"/>
      <inkml:brushProperty name="ignorePressure" value="1"/>
    </inkml:brush>
  </inkml:definitions>
  <inkml:trace contextRef="#ctx0" brushRef="#br0">762 797,'-39'-24,"-1"3,-64-26,-30-14,95 40,3 3,2-3,-43-30,76 50,1 1,-1-1,0 1,0-1,1 0,-1 1,0-1,1 0,-1 0,0 1,1-1,-1 0,1 0,0 0,-1 0,1 0,0 1,-1-1,1 0,0 0,0 0,0 0,0-2,0 1,1 0,0 1,0-1,0 0,1 1,-1-1,0 1,0-1,1 1,-1-1,1 1,-1 0,3-1,22-15,1 1,1 2,0 1,31-10,98-32,210-45,179-8,-394 80,515-69,-471 81,279 13,-458 4,47 4,-59-4,0-1,0 2,-1-1,1 0,0 1,-1 0,1 0,-1 0,7 5,-11-7,1 0,-1 1,0-1,0 0,1 0,-1 1,0-1,1 0,-1 1,0-1,0 0,1 1,-1-1,0 0,0 1,0-1,0 1,0-1,1 0,-1 1,0-1,0 1,0-1,0 0,0 1,0-1,0 1,0-1,-1 0,1 1,0-1,0 1,0-1,0 0,0 1,-1-1,1 0,0 1,0-1,-1 0,1 1,0-1,0 0,-1 0,1 1,-1-1,-19 11,-9-1,-2-1,1-1,-58 6,35-6,-630 74,-6-34,551-40,-455 16,563-19,30-5,0 0,-1 0,1 1,0-1,0 0,-1 0,1 0,0 0,0 1,0-1,-1 0,1 0,0 0,0 1,0-1,0 0,-1 0,1 1,0-1,0 0,0 0,0 1,0-1,0 0,0 0,0 1,0-1,0 0,0 1,0-1,0 0,0 0,0 1,0-1,0 0,0 0,0 1,1-1,-1 0,0 0,0 1,0-1,0 0,0 0,1 0,-1 1,0-1,0 0,1 0,-1 0,0 1,0-1,0 0,1 0,-1 0,0 0,1 0,-1 0,0 0,0 0,1 0,-1 0,1 0,21 10,21 2,0-2,87 8,96-7,-170-10,135 4,275-30,-430 20,-32 3,-7 1,-54 1,26 0,-266 5,0 13,-580 111,832-117,42-8,13 0,31-1,55-2,-50-1,746-17,93 0,-870 17,-38 0,-499-45,344 27,-511-34,646 52,38 2,12 2,26 5,0-1,49 6,-56-10,1075 115,-236-81,2-34,-317-4,-108 9,-2 28,-410-34,24 4,-51-7,0 1,1 0,-1 0,0 0,0 0,0 0,0 0,0 1,0 0,3 2,-6-4,0 0,0 0,0 0,0 0,1 0,-1 0,0 1,0-1,0 0,0 0,0 0,0 0,0 0,0 1,0-1,0 0,0 0,0 0,0 0,0 0,0 1,0-1,0 0,0 0,0 0,0 0,0 1,0-1,0 0,0 0,0 0,-1 0,1 0,0 0,0 1,0-1,0 0,0 0,0 0,0 0,-1 0,1 0,0 0,0 0,0 0,0 1,-17 5,-31 5,-86 8,84-13,-1099 106,-5-98,724-43,6-34,370 49,53 14,0 0,1 0,-1 0,0 0,0-1,0 1,0 0,0-1,0 1,0-1,0 1,0-1,1 1,-1-1,0 0,0 1,1-1,-1 0,1 0,-1 1,0-1,1 0,-1-1,2 0,0 0,0 1,0-1,0 1,0 0,0-1,0 1,1 0,-1 0,1 0,-1 0,1 0,-1 0,1 0,2-1,33-18,0 2,75-26,92-13,-172 49,607-125,13 41,-85 32,0 40,-539 22,-28-2,0 0,0 0,0 0,0 0,0 0,0 0,0 0,0 0,0 0,0 0,0 0,0 0,-1 1,1-1,0 0,0 0,0 0,0 0,0 0,0 0,0 0,0 0,0 0,0 0,0 0,0 1,0-1,0 0,0 0,0 0,0 0,0 0,0 0,0 0,0 0,0 0,0 0,0 1,-49 6,29-4,-590 43,-8-41,589-6,25 1,6 0,52-1,59 1,547-11,-83-16,632-20,-650 45,-291 3,-194 3,113 20,-21-1,-130-21,-15-2,35 7,-51-6,0 0,0 0,0 1,0 0,-1 0,1 0,-1 0,1 1,-1-1,0 1,0 0,5 5,-9-7,1-1,-1 0,1 1,-1-1,0 1,1-1,-1 1,0-1,1 1,-1 0,0-1,0 1,0-1,1 1,-1 0,0-1,0 1,0-1,0 1,0 0,0-1,0 1,0-1,-1 1,1 0,0-1,0 1,0-1,-1 1,1-1,0 1,0 0,-1 0,-22 17,3-6,-1-2,0 0,-1-1,-29 8,-101 18,121-29,-137 23,-208 10,-176-22,94-5,5 29,415-36,6-1,1 1,-1 1,-49 17,81-23,0 1,0-1,0 0,1 0,-1 0,0 0,0 0,0 0,1 0,-1 0,0 0,0 1,0-1,0 0,0 0,1 0,-1 0,0 1,0-1,0 0,0 0,0 0,0 0,0 1,1-1,-1 0,0 0,0 0,0 1,0-1,0 0,0 0,0 1,0-1,0 0,0 0,0 0,0 1,0-1,-1 0,1 0,0 0,0 1,0-1,0 0,0 0,0 0,0 0,-1 1,1-1,0 0,0 0,0 0,0 0,-1 0,1 1,26 3,274 6,-135-6,863 28,-714-18,560 11,-851-27,0-1,-1-1,0 0,0-2,0-1,21-10,-18 8,0 0,0 2,0 1,30-4,-37 8,0-2,-1 1,1-2,-1 0,32-15,76-50,-63 33,-58 35,31-22,-34 23,-1 1,1-1,-1 1,1-1,-1 1,0-1,1 0,-1 1,1-1,-1 0,0 1,0-1,1 1,-1-1,0 0,0 0,0 1,0-1,0 0,0 1,0-1,0 0,0 0,0 1,0-1,0 0,0 1,-1-1,1 0,0 1,0-1,-1 0,1 1,-1-1,1 1,0-1,-1 1,1-1,-1 1,1-1,-1 1,1-1,-1 1,0-1,1 1,-1 0,0 0,1-1,-1 1,0 0,0-1,-19-7,-1 0,1 1,-1 1,-35-6,8 5,-51 0,43 5,-1 2,0 3,-86 15,96-9,47-9,0 0,0 0,1 0,-1 0,0 0,0 0,0 0,0 0,0 0,1 0,-1 1,0-1,0 0,0 0,0 0,0 0,0 0,1 1,-1-1,0 0,0 0,0 0,0 0,0 0,0 1,0-1,0 0,0 0,0 0,0 1,0-1,0 0,0 0,0 0,0 0,0 1,0-1,0 0,0 0,0 0,0 0,0 1,0-1,-1 0,1 0,0 0,0 0,0 0,0 1,0-1,0 0,0 0,-1 0,1 0,0 0,0 0,0 0,0 0,-1 0,1 0,0 1,0-1,0 0,0 0,-1 0,1 0,0 0,17 5,46 4,1-3,113-3,-96-3,99-2,119 4,-268-2,0 2,0 1,55 13,-138-8,-233-22,72 1,-1038 7,688 9,518-2,0 2,-82 18,-85 35,-4 1,53-24,-1-7,0-7,-221-4,310-13,-87 12,36-2,-209 4,1-14,-444-56,498 27,254 22,-1-1,1-1,-33-13,-11-3,-478-112,439 120,-1 5,-172 5,189 5,-792 2,822 1,0 4,-121 29,7-2,144-29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6T19:35:09.283"/>
    </inkml:context>
    <inkml:brush xml:id="br0">
      <inkml:brushProperty name="width" value="0.35" units="cm"/>
      <inkml:brushProperty name="height" value="0.35" units="cm"/>
      <inkml:brushProperty name="color" value="#5D1725"/>
    </inkml:brush>
  </inkml:definitions>
  <inkml:trace contextRef="#ctx0" brushRef="#br0">767 594 24575,'-4'0'0,"1"-1"0,0 1 0,-1-1 0,1 0 0,0 0 0,0 0 0,-5-2 0,-12-5 0,-210-51 0,121 32 0,102 25 0,0 0 0,0-1 0,0 0 0,0 0 0,1-1 0,-1 1 0,1-1 0,0-1 0,0 1 0,1-1 0,-1 0 0,1-1 0,0 1 0,1-1 0,-1 0 0,1 0 0,0-1 0,-3-7 0,0-2 0,0 0 0,2-1 0,0 0 0,0 0 0,2 0 0,-3-26 0,6 36 0,0 0 0,0 0 0,1 0 0,-1 0 0,2 0 0,-1 0 0,1 0 0,0 1 0,0-1 0,1 1 0,-1-1 0,2 1 0,-1 0 0,1 0 0,0 0 0,0 0 0,0 1 0,1 0 0,0 0 0,0 0 0,0 0 0,7-4 0,6-3 0,0 1 0,0 1 0,1 0 0,0 2 0,0 0 0,24-6 0,-8 4 0,1 2 0,0 1 0,0 2 0,0 1 0,39 2 0,-67 2 0,0 1 0,0 0 0,0 0 0,0 1 0,-1 0 0,1 0 0,0 1 0,-1 0 0,0 0 0,0 1 0,0 0 0,0 0 0,-1 0 0,1 1 0,-1 0 0,0 1 0,-1-1 0,8 10 0,53 52 0,18 19 0,-79-78 0,0-1 0,0 1 0,-1 0 0,1 0 0,-2 0 0,1 0 0,-1 1 0,-1-1 0,1 1 0,-2 0 0,3 15 0,-3-1 0,0 0 0,-2 0 0,-4 32 0,4-50 0,0 1 0,0 0 0,-1 0 0,0 0 0,0-1 0,0 1 0,-1-1 0,0 0 0,0 1 0,0-1 0,0 0 0,-1-1 0,0 1 0,0-1 0,0 0 0,-1 0 0,1 0 0,-1 0 0,0-1 0,0 0 0,-1 0 0,1 0 0,0 0 0,-1-1 0,0 0 0,-7 1 0,-14 3 0,1-1 0,-1-1 0,0-2 0,-45-1 0,-122-1 0,-234-4 0,415 4 0,-3 0 0,-30-5 0,43 4 0,0 1 0,0-1 0,-1 0 0,1 0 0,0 0 0,0 0 0,0-1 0,1 1 0,-1-1 0,0 1 0,0-1 0,1 0 0,-1 0 0,1-1 0,-3-2 0,4 4 0,0-1 0,1 1 0,-1 0 0,1 0 0,-1-1 0,1 1 0,-1 0 0,1-1 0,0 1 0,0-1 0,-1 1 0,1 0 0,0-1 0,0 1 0,0-1 0,1 1 0,-1 0 0,0-1 0,1 1 0,-1-1 0,0 1 0,1 0 0,0 0 0,-1-1 0,1 1 0,0 0 0,-1 0 0,1 0 0,0-1 0,0 1 0,0 0 0,0 0 0,0 1 0,0-1 0,0 0 0,1 0 0,1-1 0,2-1 0,1-1 0,-1 1 0,1 1 0,0-1 0,-1 1 0,1 0 0,8-2 0,50-6 0,42-9 0,-61 8 0,233-50 0,5 22 0,-268 38 0,0 1 0,0 0 0,0 1 0,0 1 0,28 6 0,-33-4 0,1 0 0,-1 0 0,1 1 0,-2 0 0,1 0 0,0 1 0,-1 1 0,11 9 0,4 4 0,2-1 0,-1-2 0,2-1 0,0 0 0,1-2 0,1-2 0,47 15 0,14-2 0,110 13 0,-135-26 0,25-2 0,0-3 0,139-7 0,-105-2 0,21 2 0,263-5 0,-6-28 0,33-38 0,-207 15 0,-23 3 0,111-12 0,155-11 0,-198 38 0,47-3 0,-179 25 0,81-22 0,23-2 0,-203 36 0,0 2 0,-1 1 0,84 11 0,-65 3 0,-1 2 0,-1 3 0,59 27 0,-84-32 0,15 4 0,0-2 0,56 9 0,102 7 0,-84-13 0,202 12 0,-158-18 0,-122-8 0,155 18 0,-138-15 0,109-3 0,-140-4 0,-5 1 0,-18 2 0,-13 2 0,-13 2 0,-13 4 0,-25 9 0,0-3 0,-103 17 0,24-20 0,-115 18 0,-152 14 0,192-27 0,115-5 0,48-6 0,-52 1 0,-204-8 0,149-2 0,121-1 0,1-2 0,0 0 0,-42-13 0,38 8 0,1 2 0,-45-4 0,70 10 0,0 0 0,0-1 0,0-1 0,0 0 0,1 0 0,-15-7 0,-60-36 0,24 12 0,37 23 0,0 1 0,-1 1 0,0 1 0,0 1 0,-1 1 0,0 1 0,-41-2 0,1 0 0,-82-20 0,-32-5 0,-188 23 0,239 10 0,83-1 0,1 2 0,0 2 0,1 2 0,-1 2 0,1 2 0,1 1 0,0 3 0,0 2 0,-66 34 0,88-41 0,0 0 0,-1-1 0,0-2 0,0 0 0,-1-1 0,-27 2 0,16-2 0,-55 16 0,-7 16 0,70-25 0,0-1 0,-1-2 0,-1-1 0,-46 8 0,-68 7 0,-12 1 0,-391-12 0,416-14 0,45 0 0,0-4 0,-145-30 0,179 22 0,1-2 0,-59-27 0,4 1 0,49 20 0,25 9 0,-1 2 0,-1 0 0,0 2 0,-1 2 0,-35-4 0,51 9 0,-6 2 0,0-2 0,0 0 0,0-2 0,1-1 0,-43-14 0,64 19 0,-1-1 0,0 1 0,1-1 0,-1 0 0,1 0 0,-1 0 0,1 0 0,-1 0 0,1 0 0,0-1 0,-1 1 0,1 0 0,0-1 0,-2-2 0,3 3 0,0 1 0,0-1 0,0 0 0,-1 0 0,1 0 0,0 1 0,0-1 0,0 0 0,0 0 0,1 1 0,-1-1 0,0 0 0,0 0 0,0 0 0,0 1 0,1-1 0,-1 0 0,0 1 0,1-1 0,-1 0 0,1 1 0,-1-1 0,1 0 0,3-3 0,0 1 0,0 0 0,0 0 0,0 0 0,0 0 0,0 1 0,1 0 0,-1 0 0,7-2 0,14-3 0,0 1 0,0 1 0,0 1 0,1 1 0,0 1 0,0 2 0,-1 0 0,1 2 0,45 9 0,54 23 0,-99-28 0,48 19 0,7 1 0,-45-17 0,1-3 0,63 4 0,78-10 0,-100-1 0,-16-1 0,1-3 0,63-13 0,120-37 0,-45 8 0,-137 35 0,-1-4 0,103-39 0,-5-20 0,45-19 0,-165 78 0,0 3 0,1 0 0,52-7 0,-12 11 0,0 2 0,156 9 0,-210 1 0,1 1 0,-1 2 0,0 0 0,0 2 0,-1 1 0,31 15 0,11 10 0,67 44 0,-121-69 0,-1 0 0,-1 1 0,0 1 0,0 0 0,-1 0 0,18 22 0,-27-29 0,0 0 0,0 1 0,0-1 0,-1 1 0,1 0 0,-1 0 0,0 0 0,0 0 0,-1 0 0,0 0 0,0 1 0,0-1 0,0 0 0,-1 1 0,0-1 0,0 0 0,0 1 0,-1-1 0,0 0 0,0 1 0,0-1 0,-1 0 0,1 0 0,-5 8 0,3-8 0,0 0 0,0 0 0,0-1 0,-1 1 0,0-1 0,0 0 0,0 0 0,-1 0 0,-8 5 0,-6 3 0,-26 11 0,37-20 0,-43 21 0,-2-2 0,0-3 0,-1-2 0,-1-2 0,-1-3 0,-98 10 0,130-22 0,16 0 0,0 0 0,-1 0 0,1 1 0,-12 3 0,20-4 0,0 0 0,0 0 0,-1 0 0,1 0 0,0 0 0,0-1 0,-1 2 0,1-1 0,0 0 0,-1 0 0,1 0 0,0 0 0,0 0 0,-1 0 0,1 0 0,0 0 0,0 0 0,0 0 0,-1 0 0,1 1 0,0-1 0,0 0 0,0 0 0,-1 0 0,1 0 0,0 1 0,0-1 0,0 0 0,0 0 0,-1 0 0,1 1 0,0-1 0,0 0 0,0 0 0,0 1 0,0-1 0,0 0 0,0 0 0,0 1 0,0-1 0,0 1 0,16 3 0,18-1 0,-1-3 0,1 0 0,53-8 0,-27 1 0,809-25 0,-46 33 0,-806-2 0,0 0 0,-1-1 0,1-1 0,-1-1 0,0 0 0,31-13 0,89-52 0,-35 15 0,-13 16 0,64-32 0,-136 62 0,-1-2 0,1 0 0,-2-1 0,0 0 0,0-1 0,21-24 0,-33 34 0,-1 0 0,1 0 0,0 0 0,-1 0 0,1 0 0,-1-1 0,0 1 0,0 0 0,1-1 0,-2 1 0,1-1 0,0 1 0,0-1 0,-1 1 0,0-1 0,1 0 0,-1 1 0,0-1 0,-1-4 0,1 6 0,-1 0 0,1 0 0,-1 0 0,1 0 0,-1 0 0,0 0 0,1 0 0,-1 0 0,0 0 0,0 0 0,0 0 0,0 0 0,0 1 0,0-1 0,0 0 0,-2-1 0,0 1 0,0 0 0,-1 0 0,1 0 0,0 0 0,0 1 0,-1-1 0,1 1 0,-5 0 0,-10 1 0,-1 1 0,0 0 0,0 1 0,1 2 0,-1 0 0,-30 13 0,4 1 0,-60 37 0,-177 144-737,256-180 109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3:27:22.759"/>
    </inkml:context>
    <inkml:brush xml:id="br0">
      <inkml:brushProperty name="width" value="0.035" units="cm"/>
      <inkml:brushProperty name="height" value="0.035" units="cm"/>
      <inkml:brushProperty name="color" value="#6D0913"/>
    </inkml:brush>
  </inkml:definitions>
  <inkml:trace contextRef="#ctx0" brushRef="#br0">827 803 24575,'1995'0'-1413,"-1972"1"1463,-15-1-47,0 1-1,0-1 1,0-1 0,0 1-1,0-1 1,0-1 0,8-2-1,-14 1 23,-11-1 149,-21-1 163,1 2 0,-39 0 0,39 1-329,-613-19-277,-479-24-423,290-19 692,815 63-3,2 0-5,0 0 0,0-1-1,0-1 1,-20-6 0,31 8 17,0-1 1,0 1-1,0-1 0,0 1 1,0-1-1,1 0 1,-1 0-1,0 0 0,1 0 1,0-1-1,-1 1 1,1-1-1,0 1 0,0-1 1,0 0-1,1 0 0,-1 0 1,1 0-1,-1 0 1,1 0-1,0 0 0,0 0 1,0-6-1,-1-19 161,1 0-1,2 0 1,1 1 0,7-39 0,-5 37-115,-1 4-55,1 0 0,1 1 0,9-25 0,-10 38 0,1 1 0,0 0 0,0 0 0,1 1 0,0-1 0,0 1 0,1 1 0,1-1 0,10-9 0,0 3 0,2 1 0,-1 1 0,2 0 0,-1 2 0,2 0 0,0 2 0,0 0 0,0 2 0,1 0 0,0 2 0,32-5 0,-14 5 0,0 2 0,1 2 0,-1 1 0,1 2 0,69 13 0,-65-4 0,0 2 0,-1 2 0,-1 2 0,65 33 0,-56-20 0,0 2 0,-3 2 0,49 43 0,-77-59 0,-1 1 0,-1 1 0,-1 1 0,0 1 0,26 42 0,-40-55 0,0 0 0,0 0 0,-1 0 0,0 1 0,-1 0 0,0 0 0,-1 0 0,0 0 0,0 0 0,-1 0 0,-1 1 0,1-1 0,-2 0 0,1 0 0,-1 1 0,-1-1 0,0 0 0,0 0 0,-5 10 0,5-16 0,0 0 0,0 0 0,0 0 0,-1 0 0,1 0 0,-1 0 0,0-1 0,-1 0 0,1 1 0,0-1 0,-1 0 0,-4 2 0,-51 26 0,35-20 0,-160 67 0,96-43 0,78-31 0,0 0 0,-1 0 0,0-1 0,1-1 0,-1 1 0,0-2 0,0 0 0,-15 0 0,19-1 0,1-1 0,-1 0 0,1-1 0,0 0 0,-1 0 0,1 0 0,0-1 0,0 1 0,1-1 0,-1-1 0,0 1 0,1-1 0,0 0 0,0 0 0,-6-8 0,0 1 0,0-2 0,1 1 0,-16-28 0,23 36 0,0-1 0,1 0 0,0 1 0,0-1 0,0 0 0,0 0 0,1 0 0,0-1 0,0 1 0,0 0 0,1 0 0,0-1 0,-1 1 0,2 0 0,0-9 0,0 12 0,-1 1 0,1-1 0,0 1 0,0-1 0,0 0 0,-1 1 0,1-1 0,1 1 0,-1 0 0,0-1 0,0 1 0,0 0 0,1 0 0,-1 0 0,0 0 0,1 0 0,-1 0 0,1 0 0,2-1 0,-1 1 0,1 0 0,0 0 0,0 0 0,0 1 0,0-1 0,0 1 0,0 0 0,5 0 0,7 3 0,1-1 0,-1 2 0,19 6 0,-29-8 0,231 89 0,-126-45 0,-90-38 0,1-1 0,0-1 0,0-1 0,0-1 0,0-1 0,1-1 0,-1-1 0,1-1 0,-1-1 0,1-1 0,-1 0 0,43-12 0,-63 13 0,-1 1 0,0 0 0,0 0 0,0-1 0,0 1 0,0 0 0,0-1 0,-1 1 0,1-1 0,0 1 0,0-1 0,0 0 0,0 1 0,0-1 0,-1 0 0,1 1 0,1-3 0,-2 3 0,-1-1 0,1 1 0,0-1 0,-1 1 0,1-1 0,-1 1 0,1 0 0,-1-1 0,1 1 0,-1 0 0,1-1 0,-1 1 0,1 0 0,-1 0 0,1 0 0,-1-1 0,1 1 0,-1 0 0,1 0 0,-1 0 0,0 0 0,0 0 0,-47-4 0,44 4 0,-259-3 0,-123-7 0,330 5 0,1-3 0,1-2 0,-1-3 0,-100-37 0,142 44-273,-1 0 0,1-1 0,-1-1 0,-13-11 0,1-3-6553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03:27:48.317"/>
    </inkml:context>
    <inkml:brush xml:id="br0">
      <inkml:brushProperty name="width" value="0.3" units="cm"/>
      <inkml:brushProperty name="height" value="0.6" units="cm"/>
      <inkml:brushProperty name="color" value="#68201A"/>
      <inkml:brushProperty name="tip" value="rectangle"/>
      <inkml:brushProperty name="rasterOp" value="maskPen"/>
      <inkml:brushProperty name="ignorePressure" value="1"/>
    </inkml:brush>
  </inkml:definitions>
  <inkml:trace contextRef="#ctx0" brushRef="#br0">108 134,'171'-10,"-57"0,819-3,-915 12,0-2,0 0,0-1,0 0,-1-1,0-2,0 1,17-11,-14 8,0 0,0 1,1 1,0 2,22-5,1 7,56 4,-23 0,-113 1,0 2,-67 17,-74 30,121-33,-596 194,597-190,38-14,-1-1,0-1,0 0,-1-2,0 0,-23 2,36-6,-6 2,0-2,0 1,0-2,0 1,-1-2,2 0,-1 0,0-1,-18-7,29 10,0-1,0 1,0 0,0-1,0 1,0-1,0 0,1 1,-1-1,0 0,0 1,1-1,-1 0,0 0,1 0,-1 1,1-1,-1 0,1 0,-1 0,1 0,-1-2,1 2,1 0,-1 0,0 1,1-1,-1 0,1 0,-1 0,1 1,-1-1,1 0,0 1,-1-1,1 1,0-1,-1 1,1-1,0 1,0-1,0 1,1-1,6-2,0 0,0 0,1 1,11-1,118-14,137-21,78-17,-278 41,-45 8,42-3,436 8,-406 9,111 24,-142-20,-25-6,1-2,0-2,-1-2,89-12,181-52,-284 56,24-1,1 2,-1 2,1 4,62 4,-6 0,-37-3,294 14,-249-1,206 50,-326-62,0-1,1 1,-1-1,0 1,0-1,0 0,1 1,-1-1,0 0,0 0,0 0,1 0,-1 0,0 0,0 0,1 0,-1-1,1 1,-3-2,-1 1,0 0,0 0,0 0,0 0,0 1,0-1,0 0,0 1,-4-1,-30-5,1 2,-1 1,0 2,0 1,0 2,0 1,-45 11,-241 80,267-75,18-8,0-2,0-2,0-1,-48 1,-154-8,103-3,69 3,1 2,-1 3,-88 18,79-7,0-3,0-4,-108-1,103-6,-135 16,93-5,-222-8,189-7,58 2,-119-18,103 9,-148 4,162 8,-1-5,-123-19,4-17,200 32,20 7,-1 0,1 0,0 0,0 0,0 0,0 0,0 0,-1-1,1 1,0 0,0 0,0 0,0 0,0 0,0-1,0 1,-1 0,1 0,0 0,0 0,0-1,0 1,0 0,0 0,0 0,0-1,0 1,0 0,0 0,0 0,0 0,0-1,0 1,0 0,1 0,-1 0,0 0,0-1,0 1,0 0,0 0,0 0,0 0,1-1,-1 1,0 0,3-2,0 1,0 0,0-1,0 1,0 0,0 0,1 1,-1-1,5 0,465-37,-247 23,1686-186,-1850 193,375-55,-404 57,0 1,0 2,0 1,0 1,0 2,43 7,6 3,151 2,-157-12,-1 3,118 21,-99-6,94 25,-16 7,-158-48,0 1,0-2,0 0,1-1,-1 0,0-1,16-2,98-21,-17 2,57 7,221 12,-177 5,-6-5,240 4,-246 20,-86-8,-21 1,-59-8,63 3,38-9,-46-2,108 13,-110 0,1-4,0-4,97-8,-162 1,35-10,-38 8,0 1,27-3,-5 6,-30 0,-34 1,-20 1,-1-1,-74-13,97 10,-1 1,1 1,-1 1,1 1,-1 0,1 2,-1 0,1 2,0 0,0 1,-31 14,-13 11,1 3,-60 43,16-10,-140 68,198-113,0-2,-2-2,-65 14,18-15,-1-4,-1-5,-119-4,33-4,-128-3,276 0,0-1,0-2,0-2,-48-16,-112-25,143 37,-11 0,0 4,0 2,-91 5,113-1,0-2,-74-17,102 18,110-2,-68 7,-1 1,0 0,36 11,-35-7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03:27:54.121"/>
    </inkml:context>
    <inkml:brush xml:id="br0">
      <inkml:brushProperty name="width" value="0.3" units="cm"/>
      <inkml:brushProperty name="height" value="0.6" units="cm"/>
      <inkml:brushProperty name="color" value="#68201A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0,'51'3,"90"16,-60-7,123 14,366 1,-46-62,-106 5,-148 25,-246 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03:28:06.408"/>
    </inkml:context>
    <inkml:brush xml:id="br0">
      <inkml:brushProperty name="width" value="0.3" units="cm"/>
      <inkml:brushProperty name="height" value="0.6" units="cm"/>
      <inkml:brushProperty name="color" value="#68201A"/>
      <inkml:brushProperty name="tip" value="rectangle"/>
      <inkml:brushProperty name="rasterOp" value="maskPen"/>
      <inkml:brushProperty name="ignorePressure" value="1"/>
    </inkml:brush>
  </inkml:definitions>
  <inkml:trace contextRef="#ctx0" brushRef="#br0">27 496,'165'6,"1070"101,-1039-86,844 122,-321-25,-661-111,0-3,81-4,-67-2,605-43,-515 29,-78 5,-1-3,-1-4,0-4,130-52,293-168,-288 132,-38 32,-9 3,-134 58,-2-2,54-39,-73 46,1 1,0 0,0 2,2 0,-1 1,1 0,0 2,0 0,1 1,-1 1,1 0,0 2,22-1,-24 2,18 0,0 1,51 6,-75-4,0 0,0 1,0 0,-1 0,1 1,-1 1,0 0,0 0,-1 1,0 0,0 1,9 8,40 42,-23-21,55 44,-39-31,-41-39,-1 0,2 0,-1-1,21 13,0-5,1-1,0-1,1-2,0-1,1-2,0-1,1-1,0-3,0 0,45-1,-74-5,-22 1,-31-1,-1402-1,796 3,606-2,-1-2,-53-10,85 8,17 3,11 1,105 5,175 29,-158-15,5-1,897 98,-980-110,21 3,-1-4,136-10,-58-20,-59 10,-65 10,49-4,-54 7,1 0,-1-1,-1-2,1-1,36-14,-49 14,-14 3,-26 1,-163 19,84-4,-1048 66,-10-82,456-70,504 36,-280-90,-24-60,491 181,-1 2,0 1,0 0,-1 1,1 1,-37 1,-5-1,-669-19,703 22,1 2,-1 0,0 2,1 1,-39 14,-124 60,64-24,108-49,-60 25,-102 27,151-52,0-2,-1 0,1-2,-1-1,1-2,-1 0,-45-8,-127-41,199 49,-33-9,34 9,1 0,-1 0,1 0,-1 0,1-1,-1 1,1 0,-1 0,1 0,-1 0,1-1,-1 1,1 0,0 0,-1-1,1 1,-1 0,1-1,0 1,-1-1,1 1,0 0,-1-1,1 1,0-1,0 1,-1-1,1 1,0-1,0 1,0-1,0 1,0-1,0 1,0-1,0 1,0-1,0 1,0-1,0 1,0-1,0 0,0 1,0-1,0 1,1 0,-1-1,0 1,0-1,1 1,-1-1,0 1,1-1,-1 1,0 0,1-1,-1 1,1 0,0-1,6-4,1 1,0 0,0 0,1 1,-1 0,1 0,-1 1,1 0,13-1,5-2,394-48,11 33,-409 20,1281-10,-736 12,-528-4,1-3,-1-1,60-16,9-3,38 2,183-6,151 25,-449 5,-30 2,-8 2,-15 4,-39 4,1-3,-101 4,83-8,-1087 140,1123-140,-139 19,0-9,-186-6,354-11,0-1,0 0,1-1,-1 0,1-1,-20-9,-38-11,-221-32,267 53,-1 1,1 1,-1 2,0 0,-42 9,-117 37,140-34,-724 151,-13-87,725-73,28-1,1-2,-1 0,1-2,-1 0,-32-8,47 5,0-2,0 0,1 0,0-1,0 0,1-1,0 0,0 0,-13-17,-17-12,4 10,-59-33,47 30,47 30,0 0,1-1,-1 1,0 0,1-1,-1 1,0-1,1 1,-1-1,0 1,1-1,-1 0,1 1,-1-1,1 0,0 1,-1-1,1 0,-1-1,2 1,-1 0,1 0,0 0,0 1,-1-1,1 0,0 0,0 1,0-1,0 1,0-1,0 1,0-1,0 1,0-1,0 1,0 0,2-1,29-7,1 1,0 2,36-2,856-21,-755 28,914 3,-1291-12,-254-44,-21-3,714 58,-69-2,1505 114,-979-48,-1-38,-655-27,-1-2,1-1,-1-1,1-2,-1-1,0-2,32-12,61-38,-114 54,-1 0,1 0,1 1,-1 0,0 1,19-1,72 2,-58 3,231 0,-240-2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03:28:15.752"/>
    </inkml:context>
    <inkml:brush xml:id="br0">
      <inkml:brushProperty name="width" value="0.3" units="cm"/>
      <inkml:brushProperty name="height" value="0.6" units="cm"/>
      <inkml:brushProperty name="color" value="#68201A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1 349,'185'-23,"254"-32,1230-141,-1077 157,-71 34,-507 6,1 0,-1 2,0 0,0 1,0 0,22 10,-22-8,1 0,0-1,1-1,-1-1,21 3,255-5,-137-3,344-26,-129 3,38 18,179-9,-527 11,-10 0,1 2,0 3,0 1,60 10,-43 3,-14-2,1-3,101 6,-131-16,-1 2,0 0,0 2,0 1,33 9,-19-3,1-1,1-2,69 4,120-11,-98-3,555 3,-672 1,0 0,1 1,-1 0,0 0,0 2,0 0,0 0,-1 1,1 1,-1 0,20 14,-30-19,1 1,-1 0,0 0,0 0,0 1,0-1,0 0,0 1,0-1,-1 1,1 0,-1-1,0 1,0 0,0 0,0 0,0 0,-1 0,0 0,1 0,-1 0,0 0,0 0,0 0,-1 0,1 0,-1 0,0 0,0 0,0-1,0 1,0 0,0 0,-1-1,0 1,1-1,-1 1,0-1,0 0,0 1,0-1,-1 0,-3 2,-51 37,-2-3,-76 37,-137 50,199-93,66-29,-6 4,-1-2,0 1,-26 5,36-11,0 1,0-1,0 1,1-1,-1 0,0-1,0 1,0-1,0 1,0-1,1 0,-1-1,0 1,1-1,-1 1,1-1,0 0,-1-1,-4-3,-17-20,0-1,-25-37,-32-34,71 87,0 1,-1 0,0 1,0 0,-1 1,-22-11,5 7,-1 2,0 0,-1 2,0 2,-55-5,-167 6,176 6,-239-21,309 19,-39-3,1-3,-47-12,52 9,0 1,-1 2,-79-1,51 9,-106 14,-27 4,56-7,-24-4,27-3,71 4,-101 25,37-5,28-11,0-5,-147-1,81-13,-273-11,172-3,141 10,-27-8,-65-2,207 14,-1-1,-31-7,-25-3,-467 6,294 9,221-3,-398-17,212-20,59 9,17 8,42 8,1-5,-147-44,196 45,10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03:28:15.752"/>
    </inkml:context>
    <inkml:brush xml:id="br0">
      <inkml:brushProperty name="width" value="0.3" units="cm"/>
      <inkml:brushProperty name="height" value="0.6" units="cm"/>
      <inkml:brushProperty name="color" value="#68201A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1 349,'185'-23,"254"-32,1230-141,-1077 157,-71 34,-507 6,1 0,-1 2,0 0,0 1,0 0,22 10,-22-8,1 0,0-1,1-1,-1-1,21 3,255-5,-137-3,344-26,-129 3,38 18,179-9,-527 11,-10 0,1 2,0 3,0 1,60 10,-43 3,-14-2,1-3,101 6,-131-16,-1 2,0 0,0 2,0 1,33 9,-19-3,1-1,1-2,69 4,120-11,-98-3,555 3,-672 1,0 0,1 1,-1 0,0 0,0 2,0 0,0 0,-1 1,1 1,-1 0,20 14,-30-19,1 1,-1 0,0 0,0 0,0 1,0-1,0 0,0 1,0-1,-1 1,1 0,-1-1,0 1,0 0,0 0,0 0,0 0,-1 0,0 0,1 0,-1 0,0 0,0 0,0 0,-1 0,1 0,-1 0,0 0,0 0,0-1,0 1,0 0,0 0,-1-1,0 1,1-1,-1 1,0-1,0 0,0 1,0-1,-1 0,-3 2,-51 37,-2-3,-76 37,-137 50,199-93,66-29,-6 4,-1-2,0 1,-26 5,36-11,0 1,0-1,0 1,1-1,-1 0,0-1,0 1,0-1,0 1,0-1,1 0,-1-1,0 1,1-1,-1 1,1-1,0 0,-1-1,-4-3,-17-20,0-1,-25-37,-32-34,71 87,0 1,-1 0,0 1,0 0,-1 1,-22-11,5 7,-1 2,0 0,-1 2,0 2,-55-5,-167 6,176 6,-239-21,309 19,-39-3,1-3,-47-12,52 9,0 1,-1 2,-79-1,51 9,-106 14,-27 4,56-7,-24-4,27-3,71 4,-101 25,37-5,28-11,0-5,-147-1,81-13,-273-11,172-3,141 10,-27-8,-65-2,207 14,-1-1,-31-7,-25-3,-467 6,294 9,221-3,-398-17,212-20,59 9,17 8,42 8,1-5,-147-44,196 45,10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03:40:37.549"/>
    </inkml:context>
    <inkml:brush xml:id="br0">
      <inkml:brushProperty name="width" value="0.3" units="cm"/>
      <inkml:brushProperty name="height" value="0.6" units="cm"/>
      <inkml:brushProperty name="color" value="#68201A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1 312,'197'1,"53"4,98 11,1922 204,-1877-164,-58-8,375 48,-696-94,1 0,-1 0,1-2,-1 0,0 0,1-1,-1-1,1-1,-1 0,0 0,27-12,-18 5,66-29,164-46,-117 55,273-21,146 41,-211 28,199-4,-340-17,472 3,-671 0,31-2,-34 2,-1 0,1 0,-1 0,1 0,0 0,-1 0,1 0,-1 0,1 0,-1 0,1-1,-1 1,1 0,-1 0,1-1,-1 1,1 0,-1 0,0-1,1 1,-1-1,1 1,-1 0,0-1,1 1,-1-1,0 1,0-1,1 1,-1-1,0 1,0-1,0 1,1-1,-1 1,0-1,0 1,0-1,0 1,0-1,0 0,0 1,0-1,-1 1,1-1,0 1,0-1,0 1,0-1,-1 0,-1-1,0 0,1-1,-1 1,0 1,0-1,0 0,0 0,-1 1,1-1,0 1,-1 0,-4-2,-38-10,31 10,-51-11,-1 3,-103-3,-139 19,136 10,-179 39,-165 69,332-74,-1-9,-3-8,-320 13,28-49,119-2,-454 7,722-7,0-3,-148-35,18 3,77 18,-160-20,234 37,0 3,-94 8,140-1,1 0,-1 2,1 1,0 1,-46 21,31-9,2 2,-61 45,90-60,1-1,0 2,0-1,1 1,0 0,-9 14,15-20,0 0,-1 0,1 0,0 1,0-1,0 0,0 1,1-1,-1 1,0-1,1 1,0-1,0 1,0-1,0 1,0-1,0 1,0-1,1 1,0-1,-1 1,1-1,0 0,0 1,0-1,0 0,1 0,-1 1,1-1,-1 0,1-1,3 4,7 4,1-1,0-1,0 0,1-1,0 0,0-1,0-1,26 5,-12-2,53 14,1-3,1-4,136 6,-204-20,1 0,-1-1,1-1,27-7,-37 8,-1-1,0 0,0 0,0-1,0 1,0-1,-1 0,1-1,-1 1,0-1,0 0,0 0,0 0,-1 0,1-1,4-9,-1-2,0-1,-2 0,1 0,-2-1,-1 1,0-1,0-27,-2-8,-7-65,6 108,-1 1,0 0,-1 0,0 0,0 0,-1 1,0-1,-1 1,0-1,0 1,0 0,-1 1,-1-1,1 1,-1 0,0 0,-1 1,0-1,0 2,0-1,0 1,-1 0,0 0,0 1,-12-4,-21-9,-1 3,-1 1,0 2,-74-9,107 19,-2 0,0-1,1 0,-1 0,1-1,-1-1,1 0,-11-5,21 8,1 1,-1-1,0 0,0 1,1-1,-1 0,1 1,-1-1,0 0,1 0,-1 0,1 1,0-1,-1 0,1 0,0 0,-1 0,1 0,0 0,0 0,0 0,0 0,0 0,0 0,0 0,0 0,0 1,1-1,-1 0,0 0,1 0,-1 0,0 0,1 0,-1 0,1 1,-1-1,1 0,0 0,-1 1,1-1,1 0,2-4,1 0,0 1,0-1,1 1,7-4,14-6,1 1,0 1,1 2,0 1,1 1,51-6,190-8,-262 22,462-2,-209 5,-240-2,-1 1,26 6,21 2,215 1,-26-3,123 30,-103-8,-241-27,0-1,1-2,-1-2,0-1,0-2,-1-1,0-2,0-1,0-2,-1-2,57-29,-44 19,1 3,1 1,54-12,157-27,-232 53,110-19,1 7,1 5,153 8,-262 6,38 8,13 1,115-2,63 6,-32 22,-228-37,1 0,0 0,0 0,-1 1,1-1,0 0,-1 0,1 0,-1 1,1-1,0 0,-1 1,1-1,-1 0,1 1,-1-1,1 1,-1-1,1 1,-1-1,1 1,-1-1,1 2,-9 8,-28 8,-7-3,-1-2,-74 12,-97 1,207-25,-481 27,-5-29,294 0,151 2,-1 2,1 3,0 2,-62 18,-184 75,239-80,-133 44,-2-9,-262 42,-403-9,684-84,-263-27,76 14,214 11,-45 10,46-1,62-12,46-1,1 2,-57 8,83-7,0 0,1 1,-1 0,1 1,0 0,0 0,0 1,-14 11,0 3,-28 32,-7 5,42-43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03:40:26.761"/>
    </inkml:context>
    <inkml:brush xml:id="br0">
      <inkml:brushProperty name="width" value="0.3" units="cm"/>
      <inkml:brushProperty name="height" value="0.6" units="cm"/>
      <inkml:brushProperty name="color" value="#68201A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1 288,'221'-19,"-146"15,1670-60,-1717 64,25-1,55 6,-91-3,0 1,1 1,-2 0,1 1,0 1,-1 1,17 9,-15-6,0 0,0-1,1-2,0 0,1 0,-1-2,30 4,350 64,-59-8,-297-59,39 6,114 3,-67-15,246-33,-214 1,-80 14,0 4,140-7,-71 22,268-10,109-4,-412 19,0 5,176 40,45 26,-129-47,-119-21,195 18,-260-24,1-1,-1-1,1-1,-1-2,1 0,-1-1,1-1,-1-2,-1 0,1-1,-1-1,27-15,-36 15,-2-1,1 0,19-21,-19 18,1 0,18-13,-25 22,0-1,0 0,-1-1,0 1,0-1,0 0,0 0,-1-1,0 1,0-1,0 0,3-9,-7 14,1 1,-1-1,0 0,0 0,0 1,0-1,0 0,0 0,0 1,0-1,-1 0,1 0,0 1,0-1,-1 0,1 1,0-1,-1 0,1 1,0-1,-1 0,1 1,-1-1,1 1,-1-1,0 1,0-2,-23-9,-10 0,0 2,-1 1,-55-4,24 3,-473-89,-69-10,447 88,-296 0,359 23,-160 26,112-6,-168 5,-149-21,408-8,-357-16,194 5,16 2,-240-6,46 4,361 9,-167-11,187 16,20 6,30 10,471 186,852 324,-1063-438,-241-77,2-2,0-3,79 2,-104-12,1-2,-1 0,0-2,51-17,22-5,-19 14,-1 2,1 5,99 4,-180 3,-6 0,-16 1,-37-1,-1403 18,-108-7,1519-9,0 2,1 1,-1 3,-83 26,-173 82,260-98,-82 40,124-58,0 1,-1-1,1 1,0-1,0 1,0 0,0 0,0-1,0 1,0 0,0 0,0 0,0 0,-1 3,2-4,1 0,-1 1,0-1,0 0,0 1,1-1,-1 0,0 1,1-1,-1 0,0 1,1-1,-1 0,0 0,1 0,-1 1,1-1,-1 0,0 0,1 0,-1 0,1 0,-1 0,1 0,-1 0,0 0,1 0,-1 0,1 0,55-2,722-89,-123 13,-534 65,635-71,-4-26,-446 45,-235 45,-1-4,82-38,-123 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42376" y="569312"/>
            <a:ext cx="7540024" cy="2040759"/>
          </a:xfrm>
        </p:spPr>
        <p:txBody>
          <a:bodyPr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2377" y="2890347"/>
            <a:ext cx="7540023" cy="27484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/>
          </p:nvPr>
        </p:nvSpPr>
        <p:spPr>
          <a:xfrm>
            <a:off x="0" y="1"/>
            <a:ext cx="3678621" cy="5940101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6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.jpg"/>
          <p:cNvPicPr>
            <a:picLocks noChangeAspect="1"/>
          </p:cNvPicPr>
          <p:nvPr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07"/>
            <a:ext cx="12192000" cy="6877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823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18988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514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945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534782" y="430146"/>
            <a:ext cx="11196305" cy="5182226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5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7" y="274639"/>
            <a:ext cx="1083128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7" y="1600201"/>
            <a:ext cx="10831283" cy="39507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8312515" y="1600202"/>
            <a:ext cx="3269885" cy="2988015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3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537" y="4501931"/>
            <a:ext cx="10233751" cy="12670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2536" y="3011380"/>
            <a:ext cx="10233752" cy="139552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1092535" y="378938"/>
            <a:ext cx="10233751" cy="2417007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7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11" y="274639"/>
            <a:ext cx="11049789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11" y="1600202"/>
            <a:ext cx="5462671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86" y="1600202"/>
            <a:ext cx="5273017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5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8621" y="274638"/>
            <a:ext cx="7903779" cy="741363"/>
          </a:xfrm>
        </p:spPr>
        <p:txBody>
          <a:bodyPr>
            <a:no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621" y="1215233"/>
            <a:ext cx="399393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8621" y="1854994"/>
            <a:ext cx="3993931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06115" y="1215233"/>
            <a:ext cx="367628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06115" y="1854994"/>
            <a:ext cx="3676285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207023" y="274638"/>
            <a:ext cx="3269885" cy="2623723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207023" y="3116479"/>
            <a:ext cx="3269885" cy="2598308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05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288964" y="348214"/>
            <a:ext cx="5187365" cy="5233432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7746" y="348215"/>
            <a:ext cx="5913340" cy="53051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3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535" y="273050"/>
            <a:ext cx="6733740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2830" y="273053"/>
            <a:ext cx="3629572" cy="53802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535" y="1435103"/>
            <a:ext cx="6733740" cy="4218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84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38" y="4800601"/>
            <a:ext cx="105854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6938" y="402899"/>
            <a:ext cx="10585463" cy="43246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938" y="5367339"/>
            <a:ext cx="10585463" cy="4396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801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/>
        </p:nvPicPr>
        <p:blipFill>
          <a:blip r:embed="rId16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07"/>
            <a:ext cx="12192000" cy="68777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997" y="274639"/>
            <a:ext cx="1066740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997" y="1600201"/>
            <a:ext cx="10667403" cy="3950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" y="5940102"/>
            <a:ext cx="12191997" cy="917899"/>
          </a:xfrm>
          <a:prstGeom prst="rect">
            <a:avLst/>
          </a:prstGeom>
          <a:solidFill>
            <a:srgbClr val="5D17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9" y="6126165"/>
            <a:ext cx="4413013" cy="5678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10723" y="6216620"/>
            <a:ext cx="461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+mj-lt"/>
              </a:rPr>
              <a:t>University Unit Name</a:t>
            </a:r>
            <a:r>
              <a:rPr lang="en-US" sz="1800" baseline="0" dirty="0">
                <a:solidFill>
                  <a:schemeClr val="bg1"/>
                </a:solidFill>
                <a:latin typeface="+mj-lt"/>
              </a:rPr>
              <a:t> Here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294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D2E2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565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565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565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cs230.stanford.edu/projects_fall_2021/reports/103085287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crdownload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7" Type="http://schemas.openxmlformats.org/officeDocument/2006/relationships/image" Target="../media/image20.png"/><Relationship Id="rId2" Type="http://schemas.openxmlformats.org/officeDocument/2006/relationships/image" Target="../media/image17.webp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customXml" Target="../ink/ink10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7" Type="http://schemas.openxmlformats.org/officeDocument/2006/relationships/image" Target="../media/image28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3.xml"/><Relationship Id="rId5" Type="http://schemas.openxmlformats.org/officeDocument/2006/relationships/image" Target="../media/image27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00BB-5BF5-FFD5-5070-792D4B17544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32748" y="858549"/>
            <a:ext cx="8824912" cy="1347787"/>
          </a:xfrm>
        </p:spPr>
        <p:txBody>
          <a:bodyPr>
            <a:normAutofit fontScale="90000"/>
          </a:bodyPr>
          <a:lstStyle/>
          <a:p>
            <a:r>
              <a:rPr lang="en-US" sz="54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The Snake AI</a:t>
            </a:r>
            <a:br>
              <a:rPr lang="en-US" sz="54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F0E43-43F6-18CC-0358-B3B84520508D}"/>
              </a:ext>
            </a:extLst>
          </p:cNvPr>
          <p:cNvSpPr txBox="1"/>
          <p:nvPr/>
        </p:nvSpPr>
        <p:spPr>
          <a:xfrm>
            <a:off x="2638926" y="3686771"/>
            <a:ext cx="6612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Vishnu Rohith </a:t>
            </a:r>
            <a:r>
              <a:rPr lang="en-US" dirty="0" err="1">
                <a:solidFill>
                  <a:schemeClr val="tx1"/>
                </a:solidFill>
              </a:rPr>
              <a:t>Nanduri</a:t>
            </a:r>
            <a:r>
              <a:rPr lang="en-US" dirty="0">
                <a:solidFill>
                  <a:schemeClr val="tx1"/>
                </a:solidFill>
              </a:rPr>
              <a:t> (VN212)</a:t>
            </a:r>
          </a:p>
          <a:p>
            <a:pPr algn="ctr"/>
            <a:r>
              <a:rPr lang="en-US" dirty="0"/>
              <a:t>Yashwanth Reddy Kovvuri (YK291)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Department of Computer Science and Engineering</a:t>
            </a:r>
          </a:p>
          <a:p>
            <a:pPr algn="ctr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CSE 4633/6633 Introduction to Artificial Intelligence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Dr. Eric Hansen</a:t>
            </a:r>
            <a:endParaRPr 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nd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November 2023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6A1303-E30E-F8EC-0D71-5FB258B99D18}"/>
                  </a:ext>
                </a:extLst>
              </p14:cNvPr>
              <p14:cNvContentPartPr/>
              <p14:nvPr/>
            </p14:nvContentPartPr>
            <p14:xfrm>
              <a:off x="8885956" y="6179211"/>
              <a:ext cx="3150720" cy="424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6A1303-E30E-F8EC-0D71-5FB258B99D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2956" y="6116211"/>
                <a:ext cx="3276360" cy="5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07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358F09-5DAA-9C90-762F-2C48DC4BB412}"/>
                  </a:ext>
                </a:extLst>
              </p14:cNvPr>
              <p14:cNvContentPartPr/>
              <p14:nvPr/>
            </p14:nvContentPartPr>
            <p14:xfrm>
              <a:off x="8747840" y="6256440"/>
              <a:ext cx="3142800" cy="28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358F09-5DAA-9C90-762F-2C48DC4BB4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3840" y="6148440"/>
                <a:ext cx="3250440" cy="5029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EF3C200-1367-8D02-5F1E-8F5CD9D5B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-145414"/>
            <a:ext cx="10363200" cy="1470025"/>
          </a:xfrm>
        </p:spPr>
        <p:txBody>
          <a:bodyPr/>
          <a:lstStyle/>
          <a:p>
            <a:r>
              <a:rPr lang="en-US" b="1" u="sng" dirty="0"/>
              <a:t>References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AD45431-6B3D-7385-8942-9066EC402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240" y="1324611"/>
            <a:ext cx="8534400" cy="175260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https://cs230.stanford.edu/projects_fall_2021/reports/103085287.pdf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https://www.researchgate.net/publication/351884746_A_Deep_Q-Learning_based_approach_applied_to_the_Snake_game</a:t>
            </a:r>
          </a:p>
        </p:txBody>
      </p:sp>
    </p:spTree>
    <p:extLst>
      <p:ext uri="{BB962C8B-B14F-4D97-AF65-F5344CB8AC3E}">
        <p14:creationId xmlns:p14="http://schemas.microsoft.com/office/powerpoint/2010/main" val="60293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3219" y="2028470"/>
            <a:ext cx="3385561" cy="140053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&amp; </a:t>
            </a:r>
            <a:br>
              <a:rPr lang="en-US" dirty="0"/>
            </a:br>
            <a:r>
              <a:rPr lang="en-US" dirty="0"/>
              <a:t>Any Questions?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D1CD13-CF0D-B1F6-2AAE-DEE2DC639479}"/>
                  </a:ext>
                </a:extLst>
              </p14:cNvPr>
              <p14:cNvContentPartPr/>
              <p14:nvPr/>
            </p14:nvContentPartPr>
            <p14:xfrm>
              <a:off x="8819716" y="6244731"/>
              <a:ext cx="2936880" cy="252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D1CD13-CF0D-B1F6-2AAE-DEE2DC6394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56716" y="6182091"/>
                <a:ext cx="3062520" cy="37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733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78160C2-7A86-D358-2F68-89B60DA7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11" y="274639"/>
            <a:ext cx="11049789" cy="1143000"/>
          </a:xfrm>
        </p:spPr>
        <p:txBody>
          <a:bodyPr/>
          <a:lstStyle/>
          <a:p>
            <a:r>
              <a:rPr lang="en-US" b="1" u="sng" dirty="0"/>
              <a:t>OVERVIEW</a:t>
            </a:r>
          </a:p>
        </p:txBody>
      </p:sp>
      <p:pic>
        <p:nvPicPr>
          <p:cNvPr id="4" name="Picture 3" descr="A green snake and an apple&#10;&#10;Description automatically generated">
            <a:extLst>
              <a:ext uri="{FF2B5EF4-FFF2-40B4-BE49-F238E27FC236}">
                <a16:creationId xmlns:a16="http://schemas.microsoft.com/office/drawing/2014/main" id="{E37CD5CF-41AC-6512-1584-F16F8554B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11" y="1888660"/>
            <a:ext cx="4509473" cy="2962105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D8561E-DEB5-DB40-1F1D-FD3CA914CC8E}"/>
              </a:ext>
            </a:extLst>
          </p:cNvPr>
          <p:cNvSpPr txBox="1"/>
          <p:nvPr/>
        </p:nvSpPr>
        <p:spPr>
          <a:xfrm>
            <a:off x="6309386" y="1600202"/>
            <a:ext cx="5273017" cy="4083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Introduction</a:t>
            </a:r>
          </a:p>
          <a:p>
            <a:pPr marL="285750"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Prerequisites</a:t>
            </a:r>
          </a:p>
          <a:p>
            <a:pPr marL="285750"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Why Reinforcement Learning?</a:t>
            </a:r>
          </a:p>
          <a:p>
            <a:pPr marL="285750"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Reinforcement Learning Loop</a:t>
            </a:r>
          </a:p>
          <a:p>
            <a:pPr marL="285750"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Algorithm &amp; Mechanism</a:t>
            </a:r>
          </a:p>
          <a:p>
            <a:pPr marL="285750"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Game Environment</a:t>
            </a:r>
          </a:p>
          <a:p>
            <a:pPr marL="285750"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Results</a:t>
            </a:r>
          </a:p>
          <a:p>
            <a:pPr marL="285750"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References</a:t>
            </a:r>
          </a:p>
          <a:p>
            <a:pPr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sz="15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7F023D-942A-76EF-58F5-43D7A0523126}"/>
                  </a:ext>
                </a:extLst>
              </p14:cNvPr>
              <p14:cNvContentPartPr/>
              <p14:nvPr/>
            </p14:nvContentPartPr>
            <p14:xfrm>
              <a:off x="8653680" y="6195865"/>
              <a:ext cx="1050840" cy="322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7F023D-942A-76EF-58F5-43D7A05231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7560" y="6189745"/>
                <a:ext cx="10630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B12317-DA88-2DDD-E6F4-264FDBB1C25D}"/>
                  </a:ext>
                </a:extLst>
              </p14:cNvPr>
              <p14:cNvContentPartPr/>
              <p14:nvPr/>
            </p14:nvContentPartPr>
            <p14:xfrm>
              <a:off x="8864280" y="6316105"/>
              <a:ext cx="2863080" cy="254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B12317-DA88-2DDD-E6F4-264FDBB1C2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10280" y="6208105"/>
                <a:ext cx="297072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D630A7B-BB0D-01B8-4556-5451E8C599E7}"/>
                  </a:ext>
                </a:extLst>
              </p14:cNvPr>
              <p14:cNvContentPartPr/>
              <p14:nvPr/>
            </p14:nvContentPartPr>
            <p14:xfrm>
              <a:off x="9014853" y="6326267"/>
              <a:ext cx="822240" cy="31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D630A7B-BB0D-01B8-4556-5451E8C599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61213" y="6218267"/>
                <a:ext cx="929880" cy="2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525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F504-4E3D-FFB5-8D73-877E17E51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1470025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93022-F982-FCA4-D917-A0AF0AA3D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950" y="1676400"/>
            <a:ext cx="8534400" cy="17526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snake game includes the main elements and mechanism as follows:</a:t>
            </a:r>
          </a:p>
          <a:p>
            <a:pPr algn="just"/>
            <a:endParaRPr lang="en-US" sz="8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Snake – It is main character of the game which is represented for collection of food. As it eats food, the snake grows its size. </a:t>
            </a:r>
          </a:p>
          <a:p>
            <a:pPr algn="just"/>
            <a:endParaRPr lang="en-US" sz="8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Food Item – it is scattered all over the game board and usually shown as tiny, objects</a:t>
            </a:r>
          </a:p>
          <a:p>
            <a:pPr algn="just"/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more the snake consumes the food, The size of snake grows that longer and gives a result of high score.</a:t>
            </a:r>
          </a:p>
          <a:p>
            <a:pPr algn="just"/>
            <a:endParaRPr lang="en-US" sz="8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Game End – When the snake strikes any obstacles like itself.</a:t>
            </a:r>
          </a:p>
          <a:p>
            <a:pPr algn="just"/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game is over when the Collision occurs when the snake collides with its own body.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A8818C-0AE7-9358-FAFB-A638789862CD}"/>
                  </a:ext>
                </a:extLst>
              </p14:cNvPr>
              <p14:cNvContentPartPr/>
              <p14:nvPr/>
            </p14:nvContentPartPr>
            <p14:xfrm>
              <a:off x="8916136" y="6253642"/>
              <a:ext cx="2864880" cy="32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A8818C-0AE7-9358-FAFB-A638789862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62136" y="6146002"/>
                <a:ext cx="2972520" cy="5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12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A0CC-E2DF-CEF0-051F-C5B70AE1B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1470025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</a:br>
            <a:r>
              <a:rPr lang="en-US" b="1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Prerequisites</a:t>
            </a:r>
            <a:br>
              <a:rPr lang="en-US" sz="4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8D88A-4787-FEFE-D307-9C7EDD485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9760" y="1502965"/>
            <a:ext cx="8412480" cy="3055620"/>
          </a:xfrm>
        </p:spPr>
        <p:txBody>
          <a:bodyPr>
            <a:normAutofit fontScale="25000" lnSpcReduction="20000"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8000" u="sng" dirty="0">
                <a:solidFill>
                  <a:schemeClr val="tx1"/>
                </a:solidFill>
              </a:rPr>
              <a:t>Required Libraries:</a:t>
            </a:r>
          </a:p>
          <a:p>
            <a:pPr algn="just"/>
            <a:endParaRPr lang="en-US" sz="8000" u="sng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</a:rPr>
              <a:t>                                    – Used to create and Train DQN neural network</a:t>
            </a:r>
          </a:p>
          <a:p>
            <a:pPr algn="just"/>
            <a:endParaRPr lang="en-US" sz="80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</a:rPr>
              <a:t>                                    – Used for Developing 2D games and helps to</a:t>
            </a:r>
          </a:p>
          <a:p>
            <a:pPr algn="just"/>
            <a:r>
              <a:rPr lang="en-US" sz="8000" dirty="0">
                <a:solidFill>
                  <a:schemeClr val="tx1"/>
                </a:solidFill>
              </a:rPr>
              <a:t>                                              design and manage the Game.</a:t>
            </a:r>
          </a:p>
          <a:p>
            <a:pPr algn="just"/>
            <a:endParaRPr lang="en-US" sz="80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</a:rPr>
              <a:t>                                    – Used for Numerical Computations and to              </a:t>
            </a:r>
          </a:p>
          <a:p>
            <a:pPr algn="just"/>
            <a:r>
              <a:rPr lang="en-US" sz="8000" dirty="0">
                <a:solidFill>
                  <a:schemeClr val="tx1"/>
                </a:solidFill>
              </a:rPr>
              <a:t>                                              work with arrays.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80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8000" u="sng" dirty="0">
                <a:solidFill>
                  <a:schemeClr val="tx1"/>
                </a:solidFill>
              </a:rPr>
              <a:t>Required Modules:</a:t>
            </a:r>
          </a:p>
          <a:p>
            <a:pPr algn="just"/>
            <a:endParaRPr lang="en-US" sz="8000" u="sng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</a:rPr>
              <a:t>Random – Used for generating random numbers.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</a:rPr>
              <a:t>NN – Used for training and defining Neural Network.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50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45C3BF-3247-9137-0063-3E92A96D6012}"/>
                  </a:ext>
                </a:extLst>
              </p14:cNvPr>
              <p14:cNvContentPartPr/>
              <p14:nvPr/>
            </p14:nvContentPartPr>
            <p14:xfrm>
              <a:off x="8842696" y="6327082"/>
              <a:ext cx="2981880" cy="22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45C3BF-3247-9137-0063-3E92A96D60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89056" y="6219442"/>
                <a:ext cx="3089520" cy="444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E63B5A2D-A848-6F46-68CC-3D01D072D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17" y="2033386"/>
            <a:ext cx="2760796" cy="552698"/>
          </a:xfrm>
          <a:prstGeom prst="rect">
            <a:avLst/>
          </a:prstGeom>
        </p:spPr>
      </p:pic>
      <p:pic>
        <p:nvPicPr>
          <p:cNvPr id="10" name="Picture 9" descr="A white text with black background&#10;&#10;Description automatically generated">
            <a:extLst>
              <a:ext uri="{FF2B5EF4-FFF2-40B4-BE49-F238E27FC236}">
                <a16:creationId xmlns:a16="http://schemas.microsoft.com/office/drawing/2014/main" id="{169F3999-8196-8DC1-BA0B-6F28A29593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05" y="2510402"/>
            <a:ext cx="2165219" cy="611356"/>
          </a:xfrm>
          <a:prstGeom prst="rect">
            <a:avLst/>
          </a:prstGeom>
        </p:spPr>
      </p:pic>
      <p:pic>
        <p:nvPicPr>
          <p:cNvPr id="12" name="Picture 11" descr="A logo with a hexagon and a cube&#10;&#10;Description automatically generated">
            <a:extLst>
              <a:ext uri="{FF2B5EF4-FFF2-40B4-BE49-F238E27FC236}">
                <a16:creationId xmlns:a16="http://schemas.microsoft.com/office/drawing/2014/main" id="{7B777F7F-C227-0491-A912-BF2C7BFA0F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66" y="3383280"/>
            <a:ext cx="1392695" cy="105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A0CC-E2DF-CEF0-051F-C5B70AE1B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1470025"/>
          </a:xfrm>
        </p:spPr>
        <p:txBody>
          <a:bodyPr>
            <a:normAutofit/>
          </a:bodyPr>
          <a:lstStyle/>
          <a:p>
            <a:r>
              <a:rPr lang="en-US" b="1" u="sng" dirty="0"/>
              <a:t>Why Reinforcement Learning?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8D88A-4787-FEFE-D307-9C7EDD485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99" y="1164956"/>
            <a:ext cx="8412480" cy="3055620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b="1" u="sng" dirty="0">
                <a:solidFill>
                  <a:schemeClr val="tx1"/>
                </a:solidFill>
              </a:rPr>
              <a:t>Reinforcement Learning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It is a machine learning approach that aims to train agents to maximize cumulative reward by making sequential choices in an environment. The main reason to select reinforcement Learning are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Sequential decision making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Complex Environments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Reward optimization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Efficient exploration-Exploitation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Using </a:t>
            </a:r>
            <a:r>
              <a:rPr lang="en-US" sz="1800" b="1" u="sng" dirty="0">
                <a:solidFill>
                  <a:schemeClr val="tx1"/>
                </a:solidFill>
              </a:rPr>
              <a:t>Deep Q-Network(DQN) </a:t>
            </a:r>
            <a:r>
              <a:rPr lang="en-US" sz="1800" dirty="0">
                <a:solidFill>
                  <a:schemeClr val="tx1"/>
                </a:solidFill>
              </a:rPr>
              <a:t>has advantages like: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Handling high-dimensional input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Memory and Experience Replay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Transfer Learning and Generalization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Deep Neural Network Approximation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45C3BF-3247-9137-0063-3E92A96D6012}"/>
                  </a:ext>
                </a:extLst>
              </p14:cNvPr>
              <p14:cNvContentPartPr/>
              <p14:nvPr/>
            </p14:nvContentPartPr>
            <p14:xfrm>
              <a:off x="8842696" y="6327082"/>
              <a:ext cx="2981880" cy="22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45C3BF-3247-9137-0063-3E92A96D60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88696" y="6219082"/>
                <a:ext cx="3089520" cy="4446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BC03466-488D-43A0-4DEF-B8EADF0D5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861" y="2285268"/>
            <a:ext cx="5437940" cy="340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9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204731-9E0C-ED1F-22B8-85E9397ED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772" y="142009"/>
            <a:ext cx="9414164" cy="1752600"/>
          </a:xfrm>
        </p:spPr>
        <p:txBody>
          <a:bodyPr>
            <a:noAutofit/>
          </a:bodyPr>
          <a:lstStyle/>
          <a:p>
            <a:pPr algn="just"/>
            <a:r>
              <a:rPr lang="en-US" sz="2000" u="sng" dirty="0">
                <a:solidFill>
                  <a:schemeClr val="accent6">
                    <a:lumMod val="75000"/>
                  </a:schemeClr>
                </a:solidFill>
              </a:rPr>
              <a:t>Reinforcement Learning loop : Agent, Environment, State, Action, Reward</a:t>
            </a:r>
            <a:r>
              <a:rPr lang="en-US" sz="2000" u="sng" dirty="0">
                <a:solidFill>
                  <a:schemeClr val="tx1"/>
                </a:solidFill>
              </a:rPr>
              <a:t> – 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r>
              <a:rPr lang="en-US" sz="1800" b="1" u="sng" dirty="0">
                <a:solidFill>
                  <a:schemeClr val="tx1"/>
                </a:solidFill>
              </a:rPr>
              <a:t>Agent</a:t>
            </a:r>
            <a:r>
              <a:rPr lang="en-US" sz="1800" dirty="0">
                <a:solidFill>
                  <a:schemeClr val="tx1"/>
                </a:solidFill>
              </a:rPr>
              <a:t> : It is a decision-maker that interacts with surroundings and acts accordingly with the knowledge and policy that maximizes the cumulative reward over time.</a:t>
            </a:r>
          </a:p>
          <a:p>
            <a:pPr algn="just"/>
            <a:r>
              <a:rPr lang="en-US" sz="1800" b="1" u="sng" dirty="0">
                <a:solidFill>
                  <a:schemeClr val="tx1"/>
                </a:solidFill>
              </a:rPr>
              <a:t>Environment</a:t>
            </a:r>
            <a:r>
              <a:rPr lang="en-US" sz="1800" dirty="0">
                <a:solidFill>
                  <a:schemeClr val="tx1"/>
                </a:solidFill>
              </a:rPr>
              <a:t> : It is an external system that is interacted by agent.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The laws and reactions to agent’s actions are defined by environment.</a:t>
            </a:r>
          </a:p>
          <a:p>
            <a:pPr algn="just"/>
            <a:r>
              <a:rPr lang="en-US" sz="1800" b="1" u="sng" dirty="0">
                <a:solidFill>
                  <a:schemeClr val="tx1"/>
                </a:solidFill>
              </a:rPr>
              <a:t>State</a:t>
            </a:r>
            <a:r>
              <a:rPr lang="en-US" sz="1800" dirty="0">
                <a:solidFill>
                  <a:schemeClr val="tx1"/>
                </a:solidFill>
              </a:rPr>
              <a:t> : it is an illustration of environment’s current state which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has all the necessary information that agent requires to make actions.</a:t>
            </a:r>
          </a:p>
          <a:p>
            <a:pPr algn="just"/>
            <a:r>
              <a:rPr lang="en-US" sz="1800" b="1" u="sng" dirty="0">
                <a:solidFill>
                  <a:schemeClr val="tx1"/>
                </a:solidFill>
              </a:rPr>
              <a:t>Action</a:t>
            </a:r>
            <a:r>
              <a:rPr lang="en-US" sz="1800" dirty="0">
                <a:solidFill>
                  <a:schemeClr val="tx1"/>
                </a:solidFill>
              </a:rPr>
              <a:t> : The action space is collection of all possible actions.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The agents learns from the experience to maximize the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cumulative reward by mapping states to actions.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[1,0,0] – Straight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[0,1,0] – right turn</a:t>
            </a:r>
          </a:p>
          <a:p>
            <a:r>
              <a:rPr lang="en-US" sz="1800" dirty="0">
                <a:solidFill>
                  <a:schemeClr val="tx1"/>
                </a:solidFill>
              </a:rPr>
              <a:t>[0,0,1] – left turn</a:t>
            </a:r>
          </a:p>
          <a:p>
            <a:pPr algn="just"/>
            <a:r>
              <a:rPr lang="en-US" sz="1800" b="1" u="sng" dirty="0">
                <a:solidFill>
                  <a:schemeClr val="tx1"/>
                </a:solidFill>
              </a:rPr>
              <a:t>Rewards</a:t>
            </a:r>
            <a:r>
              <a:rPr lang="en-US" sz="1800" dirty="0">
                <a:solidFill>
                  <a:schemeClr val="tx1"/>
                </a:solidFill>
              </a:rPr>
              <a:t> : Rewards and penalties guide the agent’s learning process.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~ Eat Food : +10                                                ~ Else : 0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~ Game over : -10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                                       </a:t>
            </a:r>
          </a:p>
        </p:txBody>
      </p:sp>
      <p:pic>
        <p:nvPicPr>
          <p:cNvPr id="6" name="Picture 5" descr="A diagram of a model&#10;&#10;Description automatically generated">
            <a:extLst>
              <a:ext uri="{FF2B5EF4-FFF2-40B4-BE49-F238E27FC236}">
                <a16:creationId xmlns:a16="http://schemas.microsoft.com/office/drawing/2014/main" id="{7D1B2751-258D-2EEB-25E8-53B823C8F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097" y="2213264"/>
            <a:ext cx="4681677" cy="32403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ECE56B3-4179-6873-2AED-5D288F653F48}"/>
                  </a:ext>
                </a:extLst>
              </p14:cNvPr>
              <p14:cNvContentPartPr/>
              <p14:nvPr/>
            </p14:nvContentPartPr>
            <p14:xfrm>
              <a:off x="8910200" y="6298920"/>
              <a:ext cx="2875320" cy="387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ECE56B3-4179-6873-2AED-5D288F653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6560" y="6190920"/>
                <a:ext cx="2982960" cy="6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720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D933-3A75-6FE5-B108-8C9E55B58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-398227"/>
            <a:ext cx="10363200" cy="1470025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Algorithm &amp; Mechanism</a:t>
            </a:r>
          </a:p>
        </p:txBody>
      </p:sp>
      <p:pic>
        <p:nvPicPr>
          <p:cNvPr id="5" name="Picture 4" descr="A diagram of a network model&#10;&#10;Description automatically generated">
            <a:extLst>
              <a:ext uri="{FF2B5EF4-FFF2-40B4-BE49-F238E27FC236}">
                <a16:creationId xmlns:a16="http://schemas.microsoft.com/office/drawing/2014/main" id="{E7B1B2F5-4521-719E-B8DB-9FD01C5B8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78" y="3895061"/>
            <a:ext cx="5431443" cy="17390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1A90CF-5D2A-9013-FAD2-8D9E5B3AF5FE}"/>
                  </a:ext>
                </a:extLst>
              </p14:cNvPr>
              <p14:cNvContentPartPr/>
              <p14:nvPr/>
            </p14:nvContentPartPr>
            <p14:xfrm>
              <a:off x="8930360" y="6307560"/>
              <a:ext cx="2778120" cy="392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1A90CF-5D2A-9013-FAD2-8D9E5B3AF5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6720" y="6199560"/>
                <a:ext cx="288576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5EF84E-47D2-4961-7FAD-EF91D14F5402}"/>
                  </a:ext>
                </a:extLst>
              </p14:cNvPr>
              <p14:cNvContentPartPr/>
              <p14:nvPr/>
            </p14:nvContentPartPr>
            <p14:xfrm>
              <a:off x="8893640" y="6500520"/>
              <a:ext cx="1309320" cy="90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5EF84E-47D2-4961-7FAD-EF91D14F54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39640" y="6392880"/>
                <a:ext cx="1416960" cy="3063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F238378-74EF-0B88-1688-D79C6908D10F}"/>
              </a:ext>
            </a:extLst>
          </p:cNvPr>
          <p:cNvSpPr txBox="1"/>
          <p:nvPr/>
        </p:nvSpPr>
        <p:spPr>
          <a:xfrm>
            <a:off x="146259" y="798360"/>
            <a:ext cx="1063964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u="sng" dirty="0"/>
              <a:t>Initialize</a:t>
            </a:r>
            <a:r>
              <a:rPr lang="en-US" sz="1600" dirty="0"/>
              <a:t> : The Q-values are randomly initialized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u="sng" dirty="0"/>
              <a:t>Exploration – Exploitation </a:t>
            </a:r>
            <a:r>
              <a:rPr lang="en-US" sz="1600" dirty="0"/>
              <a:t>: AI chooses the actions based on Q-neural network in the training phase. Initially, </a:t>
            </a:r>
          </a:p>
          <a:p>
            <a:pPr algn="just"/>
            <a:r>
              <a:rPr lang="en-US" sz="1600" dirty="0"/>
              <a:t>Random action are taken for exploration and later as training goes on, Gradually shifts to a greater reliance on </a:t>
            </a:r>
          </a:p>
          <a:p>
            <a:pPr algn="just"/>
            <a:r>
              <a:rPr lang="en-US" sz="1600" dirty="0"/>
              <a:t>Q-Neural network.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u="sng" dirty="0"/>
              <a:t>Action, Execution and Reward </a:t>
            </a:r>
            <a:r>
              <a:rPr lang="en-US" sz="1600" dirty="0"/>
              <a:t>: The selected actions in the environment are executed and the AI receives Rewards </a:t>
            </a:r>
          </a:p>
          <a:p>
            <a:pPr algn="just"/>
            <a:r>
              <a:rPr lang="en-US" sz="1600" dirty="0"/>
              <a:t>Based on the interactions.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u="sng" dirty="0"/>
              <a:t>Update Q-values </a:t>
            </a:r>
            <a:r>
              <a:rPr lang="en-US" sz="1600" dirty="0"/>
              <a:t>: The </a:t>
            </a:r>
            <a:r>
              <a:rPr lang="en-US" sz="1600" b="1" dirty="0"/>
              <a:t>Bellman equation </a:t>
            </a:r>
            <a:r>
              <a:rPr lang="en-US" sz="1600" dirty="0"/>
              <a:t>is used to update the Q-values following each action, taking into account </a:t>
            </a:r>
          </a:p>
          <a:p>
            <a:pPr algn="just"/>
            <a:r>
              <a:rPr lang="en-US" sz="1600" dirty="0"/>
              <a:t>the reward that was received and projecting future rewards.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u="sng" dirty="0"/>
              <a:t>Replay memory </a:t>
            </a:r>
            <a:r>
              <a:rPr lang="en-US" sz="1600" dirty="0"/>
              <a:t>: for every move performed, AI stores the Original</a:t>
            </a:r>
          </a:p>
          <a:p>
            <a:pPr algn="just"/>
            <a:r>
              <a:rPr lang="en-US" sz="1600" dirty="0"/>
              <a:t> state, action, state, obtained reward, when the  Game is ended. The </a:t>
            </a:r>
          </a:p>
          <a:p>
            <a:pPr algn="just"/>
            <a:r>
              <a:rPr lang="en-US" sz="1600" dirty="0"/>
              <a:t>data  stored in replay memory buffer will be used for training later.</a:t>
            </a:r>
          </a:p>
          <a:p>
            <a:pPr algn="just"/>
            <a:r>
              <a:rPr lang="en-US" sz="1600" dirty="0"/>
              <a:t>Memory is divided into short memory and long memory.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u="sng" dirty="0"/>
              <a:t>Repeated Iterations </a:t>
            </a:r>
            <a:r>
              <a:rPr lang="en-US" sz="1600" dirty="0"/>
              <a:t>: Until a certain event occurs, like the conclusion</a:t>
            </a:r>
          </a:p>
          <a:p>
            <a:pPr algn="just"/>
            <a:r>
              <a:rPr lang="en-US" sz="1600" dirty="0"/>
              <a:t> of a game or a predetermined number of iterations, the AI keeps </a:t>
            </a:r>
          </a:p>
          <a:p>
            <a:pPr algn="just"/>
            <a:r>
              <a:rPr lang="en-US" sz="1600" dirty="0"/>
              <a:t>repeating the above steps. The AI in the Snake Game can continuously </a:t>
            </a:r>
          </a:p>
          <a:p>
            <a:pPr algn="just"/>
            <a:r>
              <a:rPr lang="en-US" sz="1600" dirty="0"/>
              <a:t>learn from and improve its strategies thanks to this iterative process.</a:t>
            </a:r>
          </a:p>
          <a:p>
            <a:pPr algn="just"/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36F37B-D63B-7477-3FA4-838D702E06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353" y="3327649"/>
            <a:ext cx="2453853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5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ECD8-085E-7B00-5141-2E3F83086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1470025"/>
          </a:xfrm>
        </p:spPr>
        <p:txBody>
          <a:bodyPr>
            <a:normAutofit/>
          </a:bodyPr>
          <a:lstStyle/>
          <a:p>
            <a:r>
              <a:rPr lang="en-US" sz="4400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Game Environment</a:t>
            </a:r>
            <a:endParaRPr lang="en-US" u="sn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C9F6AD-6541-5BED-26A6-DDE5B3797074}"/>
                  </a:ext>
                </a:extLst>
              </p14:cNvPr>
              <p14:cNvContentPartPr/>
              <p14:nvPr/>
            </p14:nvContentPartPr>
            <p14:xfrm>
              <a:off x="8900120" y="6236280"/>
              <a:ext cx="2799000" cy="28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C9F6AD-6541-5BED-26A6-DDE5B37970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46480" y="6128640"/>
                <a:ext cx="2906640" cy="50508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B722C5B-6188-5422-8D39-519E573A7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546668"/>
            <a:ext cx="3413760" cy="4374259"/>
          </a:xfrm>
          <a:prstGeom prst="rect">
            <a:avLst/>
          </a:prstGeom>
        </p:spPr>
      </p:pic>
      <p:pic>
        <p:nvPicPr>
          <p:cNvPr id="14" name="Picture 1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5E27C43-F2C6-858C-9999-713BA302C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80" y="1546666"/>
            <a:ext cx="3413760" cy="4374259"/>
          </a:xfrm>
          <a:prstGeom prst="rect">
            <a:avLst/>
          </a:prstGeom>
        </p:spPr>
      </p:pic>
      <p:pic>
        <p:nvPicPr>
          <p:cNvPr id="16" name="Picture 1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9488B3F-F45F-1EC0-D1DB-D63056A7D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320" y="1546667"/>
            <a:ext cx="4102600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3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7F2C-1756-8769-05AC-5C00662E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98" y="-28256"/>
            <a:ext cx="10667403" cy="1143000"/>
          </a:xfrm>
        </p:spPr>
        <p:txBody>
          <a:bodyPr/>
          <a:lstStyle/>
          <a:p>
            <a:r>
              <a:rPr lang="en-US" b="1" u="sng" dirty="0"/>
              <a:t>Results</a:t>
            </a:r>
          </a:p>
        </p:txBody>
      </p:sp>
      <p:pic>
        <p:nvPicPr>
          <p:cNvPr id="4" name="Picture 3" descr="A purple and white line&#10;&#10;Description automatically generated with medium confidence">
            <a:extLst>
              <a:ext uri="{FF2B5EF4-FFF2-40B4-BE49-F238E27FC236}">
                <a16:creationId xmlns:a16="http://schemas.microsoft.com/office/drawing/2014/main" id="{A41DE092-2369-04EB-E157-BC2BE4AC7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69" y="3891280"/>
            <a:ext cx="5489863" cy="2008821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F88B7A3-8272-D6A9-16F5-D0D4C9955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343" y="957899"/>
            <a:ext cx="3750469" cy="25828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5ECD3C-3736-CEA4-6579-8FFB609A84B0}"/>
                  </a:ext>
                </a:extLst>
              </p14:cNvPr>
              <p14:cNvContentPartPr/>
              <p14:nvPr/>
            </p14:nvContentPartPr>
            <p14:xfrm>
              <a:off x="8910200" y="6213240"/>
              <a:ext cx="2838240" cy="331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5ECD3C-3736-CEA4-6579-8FFB609A84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56560" y="6105600"/>
                <a:ext cx="294588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48BDFF-65B8-3502-7DE2-A2746A206D92}"/>
                  </a:ext>
                </a:extLst>
              </p14:cNvPr>
              <p14:cNvContentPartPr/>
              <p14:nvPr/>
            </p14:nvContentPartPr>
            <p14:xfrm>
              <a:off x="10049240" y="6491520"/>
              <a:ext cx="1677600" cy="145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48BDFF-65B8-3502-7DE2-A2746A206D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5240" y="6383520"/>
                <a:ext cx="1785240" cy="360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9920C7C-8678-0B97-9071-4E68C764F2AC}"/>
              </a:ext>
            </a:extLst>
          </p:cNvPr>
          <p:cNvSpPr/>
          <p:nvPr/>
        </p:nvSpPr>
        <p:spPr>
          <a:xfrm>
            <a:off x="710811" y="1131645"/>
            <a:ext cx="11637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A1FDEF-89A4-A9DE-64DE-3D8FEF71705D}"/>
              </a:ext>
            </a:extLst>
          </p:cNvPr>
          <p:cNvSpPr/>
          <p:nvPr/>
        </p:nvSpPr>
        <p:spPr>
          <a:xfrm>
            <a:off x="767557" y="3771642"/>
            <a:ext cx="105028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:</a:t>
            </a:r>
            <a:endParaRPr lang="en-US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77587-D7F3-6E98-217E-65B4B1E8D8CC}"/>
              </a:ext>
            </a:extLst>
          </p:cNvPr>
          <p:cNvSpPr txBox="1"/>
          <p:nvPr/>
        </p:nvSpPr>
        <p:spPr>
          <a:xfrm>
            <a:off x="482669" y="1601818"/>
            <a:ext cx="69602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By using reinforcement learning, we have trained the snake by using </a:t>
            </a:r>
          </a:p>
          <a:p>
            <a:r>
              <a:rPr lang="en-US" sz="1600" dirty="0"/>
              <a:t>Certain libraries like </a:t>
            </a:r>
            <a:r>
              <a:rPr lang="en-US" sz="1600" dirty="0" err="1"/>
              <a:t>pytorch</a:t>
            </a:r>
            <a:r>
              <a:rPr lang="en-US" sz="1600" dirty="0"/>
              <a:t> which plays episodes, choosing how to </a:t>
            </a:r>
          </a:p>
          <a:p>
            <a:r>
              <a:rPr lang="en-US" sz="1600" dirty="0"/>
              <a:t>Proceed each time to give a good cumulative reward. There is a training </a:t>
            </a:r>
          </a:p>
          <a:p>
            <a:r>
              <a:rPr lang="en-US" sz="1600" dirty="0"/>
              <a:t>Loop which involves resetting the game, engaging in episodes, obtaining</a:t>
            </a:r>
          </a:p>
          <a:p>
            <a:r>
              <a:rPr lang="en-US" sz="1600" dirty="0"/>
              <a:t>Rewards and refreshing agent’s memory.</a:t>
            </a:r>
          </a:p>
          <a:p>
            <a:r>
              <a:rPr lang="en-US" sz="1600" dirty="0"/>
              <a:t>For effective learning, The training is done for 1000 episodes.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A7BCE-7FFB-8265-5F5D-6A5EBF3A12AD}"/>
              </a:ext>
            </a:extLst>
          </p:cNvPr>
          <p:cNvSpPr txBox="1"/>
          <p:nvPr/>
        </p:nvSpPr>
        <p:spPr>
          <a:xfrm>
            <a:off x="482669" y="4140974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As we can see, The snake grows in its size and the score increases when the snake consumes the food.</a:t>
            </a:r>
          </a:p>
          <a:p>
            <a:r>
              <a:rPr lang="en-US" sz="1600" dirty="0"/>
              <a:t>             More Food &gt; snake size &gt; score</a:t>
            </a:r>
          </a:p>
          <a:p>
            <a:r>
              <a:rPr lang="en-US" sz="1600" dirty="0"/>
              <a:t>The game will be over once the snake collides itself and the final reward is given.</a:t>
            </a:r>
          </a:p>
        </p:txBody>
      </p:sp>
    </p:spTree>
    <p:extLst>
      <p:ext uri="{BB962C8B-B14F-4D97-AF65-F5344CB8AC3E}">
        <p14:creationId xmlns:p14="http://schemas.microsoft.com/office/powerpoint/2010/main" val="1868905314"/>
      </p:ext>
    </p:extLst>
  </p:cSld>
  <p:clrMapOvr>
    <a:masterClrMapping/>
  </p:clrMapOvr>
</p:sld>
</file>

<file path=ppt/theme/theme1.xml><?xml version="1.0" encoding="utf-8"?>
<a:theme xmlns:a="http://schemas.openxmlformats.org/drawingml/2006/main" name="MSU_Maroon&amp;Grey">
  <a:themeElements>
    <a:clrScheme name="MSU Colors">
      <a:dk1>
        <a:srgbClr val="000000"/>
      </a:dk1>
      <a:lt1>
        <a:srgbClr val="FFFFFF"/>
      </a:lt1>
      <a:dk2>
        <a:srgbClr val="5D1724"/>
      </a:dk2>
      <a:lt2>
        <a:srgbClr val="E2E4DB"/>
      </a:lt2>
      <a:accent1>
        <a:srgbClr val="5E091A"/>
      </a:accent1>
      <a:accent2>
        <a:srgbClr val="410611"/>
      </a:accent2>
      <a:accent3>
        <a:srgbClr val="545651"/>
      </a:accent3>
      <a:accent4>
        <a:srgbClr val="848780"/>
      </a:accent4>
      <a:accent5>
        <a:srgbClr val="B9BDB3"/>
      </a:accent5>
      <a:accent6>
        <a:srgbClr val="890C25"/>
      </a:accent6>
      <a:hlink>
        <a:srgbClr val="890C25"/>
      </a:hlink>
      <a:folHlink>
        <a:srgbClr val="890C25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MSState_Option2 (1)</Template>
  <TotalTime>6520</TotalTime>
  <Words>853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Palatino Linotype</vt:lpstr>
      <vt:lpstr>Times New Roman</vt:lpstr>
      <vt:lpstr>Wingdings</vt:lpstr>
      <vt:lpstr>MSU_Maroon&amp;Grey</vt:lpstr>
      <vt:lpstr>The Snake AI </vt:lpstr>
      <vt:lpstr>OVERVIEW</vt:lpstr>
      <vt:lpstr>Introduction</vt:lpstr>
      <vt:lpstr> Prerequisites </vt:lpstr>
      <vt:lpstr>Why Reinforcement Learning?</vt:lpstr>
      <vt:lpstr>PowerPoint Presentation</vt:lpstr>
      <vt:lpstr>Algorithm &amp; Mechanism</vt:lpstr>
      <vt:lpstr>Game Environment</vt:lpstr>
      <vt:lpstr>Results</vt:lpstr>
      <vt:lpstr>References</vt:lpstr>
      <vt:lpstr>THANK YOU &amp;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hp</dc:creator>
  <cp:lastModifiedBy>Kovvuri, Yashwanth Reddy</cp:lastModifiedBy>
  <cp:revision>84</cp:revision>
  <dcterms:created xsi:type="dcterms:W3CDTF">2023-08-01T10:43:50Z</dcterms:created>
  <dcterms:modified xsi:type="dcterms:W3CDTF">2023-11-10T05:49:43Z</dcterms:modified>
</cp:coreProperties>
</file>