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4918075" cy="27654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54" y="-84"/>
      </p:cViewPr>
      <p:guideLst>
        <p:guide orient="horz" pos="871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856" y="859075"/>
            <a:ext cx="4180364" cy="5927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7715" y="1567075"/>
            <a:ext cx="3442653" cy="706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8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7712" y="116510"/>
            <a:ext cx="595121" cy="2483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347" y="116510"/>
            <a:ext cx="1703395" cy="24837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0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94" y="1777042"/>
            <a:ext cx="4180364" cy="5492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494" y="1172106"/>
            <a:ext cx="4180364" cy="604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31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45" y="679194"/>
            <a:ext cx="1149258" cy="1921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71" y="679194"/>
            <a:ext cx="1149258" cy="1921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04" y="110746"/>
            <a:ext cx="4426268" cy="4609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04" y="619020"/>
            <a:ext cx="2173004" cy="2579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4" y="876998"/>
            <a:ext cx="2173004" cy="159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8318" y="619020"/>
            <a:ext cx="2173857" cy="2579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8318" y="876998"/>
            <a:ext cx="2173857" cy="15933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7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08" y="110106"/>
            <a:ext cx="1618013" cy="4685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833" y="110105"/>
            <a:ext cx="2749341" cy="23602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08" y="578692"/>
            <a:ext cx="1618013" cy="18916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81" y="1935797"/>
            <a:ext cx="2950845" cy="228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3981" y="247099"/>
            <a:ext cx="2950845" cy="16592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981" y="2164333"/>
            <a:ext cx="2950845" cy="324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904" y="110746"/>
            <a:ext cx="4426268" cy="46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04" y="645269"/>
            <a:ext cx="4426268" cy="18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904" y="2563143"/>
            <a:ext cx="1147551" cy="147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FF62-E140-4D8F-A0F9-8581AA40C3F9}" type="datetimeFigureOut">
              <a:rPr lang="en-IN" smtClean="0"/>
              <a:t>09-03-2021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344" y="2563143"/>
            <a:ext cx="1557390" cy="147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4622" y="2563143"/>
            <a:ext cx="1147551" cy="147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B68A-1E14-4481-95C2-92D4FE43C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0A17312F-DA33-4CC1-889C-BA769429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7" t="25820" r="23428" b="36356"/>
          <a:stretch/>
        </p:blipFill>
        <p:spPr>
          <a:xfrm>
            <a:off x="154785" y="152613"/>
            <a:ext cx="432047" cy="2662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0965" y="15261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User Login</a:t>
            </a:r>
            <a:endParaRPr lang="en-IN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2893" y="889689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Username: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893" y="123869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Password: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005" y="916619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171005" y="1260013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153003" y="1814760"/>
            <a:ext cx="5400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Login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3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0A17312F-DA33-4CC1-889C-BA769429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7" t="25820" r="23428" b="36356"/>
          <a:stretch/>
        </p:blipFill>
        <p:spPr>
          <a:xfrm>
            <a:off x="154785" y="152613"/>
            <a:ext cx="432047" cy="26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0965" y="152613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</a:t>
            </a:r>
            <a:endParaRPr lang="en-IN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077" y="624468"/>
            <a:ext cx="2160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" pitchFamily="34" charset="0"/>
                <a:cs typeface="Segoe UI" pitchFamily="34" charset="0"/>
              </a:rPr>
              <a:t>Bharat Industrial Corporation</a:t>
            </a:r>
            <a:endParaRPr lang="en-IN" sz="105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5061" y="616774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Segoe UI" pitchFamily="34" charset="0"/>
                <a:cs typeface="Segoe UI" pitchFamily="34" charset="0"/>
              </a:rPr>
              <a:t>BIC Industrial Gases</a:t>
            </a:r>
            <a:endParaRPr lang="en-IN" sz="1050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3033" y="616774"/>
            <a:ext cx="0" cy="1990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3053" y="1022674"/>
            <a:ext cx="20882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900" dirty="0" smtClean="0"/>
              <a:t>Database (Add/Modify/Delete)</a:t>
            </a:r>
            <a:endParaRPr lang="en-US" sz="9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900" dirty="0" smtClean="0"/>
              <a:t>Empty Receipt</a:t>
            </a: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900" dirty="0" smtClean="0"/>
              <a:t>Delivery Challan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4193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0A17312F-DA33-4CC1-889C-BA769429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7" t="25820" r="23428" b="36356"/>
          <a:stretch/>
        </p:blipFill>
        <p:spPr>
          <a:xfrm>
            <a:off x="154785" y="152613"/>
            <a:ext cx="432047" cy="26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588" y="152613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BIC Industrial Gases –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Empty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Receipt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540" y="52573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Customer Name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807" y="1032872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Empty Receipt No.:	            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BIC-ER-&lt;ddmmyyyy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&gt;-&lt;Sr.No.&gt;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8700" y="539199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own Arrow 1"/>
          <p:cNvSpPr/>
          <p:nvPr/>
        </p:nvSpPr>
        <p:spPr>
          <a:xfrm>
            <a:off x="2696792" y="579595"/>
            <a:ext cx="144016" cy="1077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27246" y="1248332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Vehicle No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 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	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4642" y="1275262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25807" y="1463777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Delivery Person Name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5900" y="1497566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683002" y="525441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Other than Bharat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807" y="1823606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Industrial Oxygen (7 M3):	                   nos.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807" y="2039050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Medical Oxygen (7 M3):	                   nos.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07" y="2257572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Medical Oxygen (1.5 M3):	                   nos.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807" y="2473016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Liquid Oxygen (143 M3):	                   nos.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5900" y="1837071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875900" y="2052516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875900" y="2271037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875900" y="2498335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683002" y="1837072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3002" y="2054442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3002" y="2259498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3002" y="2495059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843" y="75243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Location: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68700" y="781580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2696792" y="821975"/>
            <a:ext cx="144016" cy="1077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1683002" y="767819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Plant / </a:t>
            </a:r>
            <a:r>
              <a:rPr lang="en-US" sz="700" dirty="0" err="1" smtClean="0">
                <a:latin typeface="Segoe UI" pitchFamily="34" charset="0"/>
                <a:cs typeface="Segoe UI" pitchFamily="34" charset="0"/>
              </a:rPr>
              <a:t>Godown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83173" y="2349906"/>
            <a:ext cx="5400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Save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7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0A17312F-DA33-4CC1-889C-BA76942903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7" t="25820" r="23428" b="36356"/>
          <a:stretch/>
        </p:blipFill>
        <p:spPr>
          <a:xfrm>
            <a:off x="154785" y="152613"/>
            <a:ext cx="432047" cy="26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588" y="152613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BIC Industrial Gases – 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New Delivery Challan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78" y="52573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Customer Name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sz="80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*</a:t>
            </a:r>
            <a:endParaRPr lang="en-IN" sz="8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807" y="105510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Empty Receipt No.:	            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BIC-DC-&lt;ddmmyyyy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&gt;-&lt;Sr.No.&gt;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8700" y="539199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own Arrow 1"/>
          <p:cNvSpPr/>
          <p:nvPr/>
        </p:nvSpPr>
        <p:spPr>
          <a:xfrm>
            <a:off x="2696792" y="579595"/>
            <a:ext cx="144016" cy="1077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25807" y="1292907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Vehicle No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 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	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4642" y="1319837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25807" y="1528088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Delivery Person Name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5900" y="1561879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1683002" y="525441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Other than Bharat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5807" y="1823606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Industrial Oxygen (7 M3):	                   nos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 (Max: 25)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807" y="2039050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Medical Oxygen (7 M3):	                   nos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 (Max: 37)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07" y="2257572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Medical Oxygen (1.5 M3):	                   nos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 (Max: 15)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5807" y="2473016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Segoe UI" pitchFamily="34" charset="0"/>
                <a:cs typeface="Segoe UI" pitchFamily="34" charset="0"/>
              </a:rPr>
              <a:t>Liquid Oxygen (143 M3):	                   nos</a:t>
            </a:r>
            <a:r>
              <a:rPr lang="en-US" sz="800" dirty="0" smtClean="0">
                <a:latin typeface="Segoe UI" pitchFamily="34" charset="0"/>
                <a:cs typeface="Segoe UI" pitchFamily="34" charset="0"/>
              </a:rPr>
              <a:t>. (Max: 12)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5900" y="1837071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875900" y="2052516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875900" y="2271037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875900" y="2498335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683002" y="1837072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3002" y="2054442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83002" y="2259498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3002" y="2495059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&lt;numbers only&gt;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8520" y="760124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Segoe UI" pitchFamily="34" charset="0"/>
                <a:cs typeface="Segoe UI" pitchFamily="34" charset="0"/>
              </a:rPr>
              <a:t>Location:</a:t>
            </a:r>
            <a:r>
              <a:rPr lang="en-US" sz="800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*</a:t>
            </a:r>
            <a:endParaRPr lang="en-IN" sz="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68700" y="781580"/>
            <a:ext cx="1008112" cy="1885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2696792" y="821975"/>
            <a:ext cx="144016" cy="10772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1683002" y="767819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>
                <a:latin typeface="Segoe UI" pitchFamily="34" charset="0"/>
                <a:cs typeface="Segoe UI" pitchFamily="34" charset="0"/>
              </a:rPr>
              <a:t>Plant / </a:t>
            </a:r>
            <a:r>
              <a:rPr lang="en-US" sz="700" dirty="0" err="1" smtClean="0">
                <a:latin typeface="Segoe UI" pitchFamily="34" charset="0"/>
                <a:cs typeface="Segoe UI" pitchFamily="34" charset="0"/>
              </a:rPr>
              <a:t>Godown</a:t>
            </a:r>
            <a:endParaRPr lang="en-IN" sz="7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9197" y="2349906"/>
            <a:ext cx="540060" cy="2308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Save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4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170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2021-03-03T04:54:16Z</dcterms:created>
  <dcterms:modified xsi:type="dcterms:W3CDTF">2021-03-09T07:33:47Z</dcterms:modified>
</cp:coreProperties>
</file>