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</p:sldMasterIdLst>
  <p:notesMasterIdLst>
    <p:notesMasterId r:id="rId5"/>
  </p:notesMasterIdLst>
  <p:sldIdLst>
    <p:sldId id="257" r:id="rId3"/>
    <p:sldId id="256" r:id="rId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82"/>
  </p:normalViewPr>
  <p:slideViewPr>
    <p:cSldViewPr>
      <p:cViewPr varScale="1">
        <p:scale>
          <a:sx n="83" d="100"/>
          <a:sy n="83" d="100"/>
        </p:scale>
        <p:origin x="576" y="22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24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08F1E-0DD0-3949-B91B-B6CC5C7E0654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5F5B7-E627-D145-BD76-D7DC0E580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7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75877-BB73-4145-9626-8915951EC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40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E0D3B-E55E-3848-909F-EC7BD0E4B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5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4375" y="0"/>
            <a:ext cx="30956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0"/>
            <a:ext cx="91344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19D1B-D3C7-B744-AECD-ADC803981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359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C4CD6-55E4-0744-84BC-DF6986CD0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5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B0590-1BA4-EC4C-88D8-3B9851CFE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991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8D466-3137-F14C-8D52-146E7F2DA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412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E2621-B06A-1B4C-A56F-F86788239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67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F1D9F-F544-474F-93D4-A623C558B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63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87AB-FE75-C540-80F5-950E003AD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326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E13BF-6599-314D-83A3-EC744EE3F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71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2E97B-93BC-174C-9D5D-0ABC4ACE3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288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BED60-7A5C-F143-8A92-E9401321A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07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06EAA-2A65-844B-8CCF-BE2491F9B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655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29752-608C-8140-A0D7-00CAFFDA1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026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1F173-B836-5D46-A545-CA896A3E6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05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55D0-EF50-F34B-8E0C-1452C9654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11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0"/>
            <a:ext cx="5988050" cy="778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950" y="1968500"/>
            <a:ext cx="5988050" cy="778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0DEC-357C-B64A-9C44-AB200C291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01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8D0C3-1483-E742-AA92-DF3E94C1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40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633EA-985A-CD4C-B0E7-D316B8286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250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6761F-20D3-834E-8440-A44DECD3B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15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7E97-56FE-0646-8FC1-C39A7C39F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89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6AB3C-036F-2946-B740-457C6E463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27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Gill Sans" charset="0"/>
              </a:defRPr>
            </a:lvl1pPr>
          </a:lstStyle>
          <a:p>
            <a:pPr>
              <a:defRPr/>
            </a:pPr>
            <a:fld id="{CDEB0941-AB80-494A-9082-8588884005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0"/>
            <a:ext cx="12382500" cy="1854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68500"/>
            <a:ext cx="12128500" cy="7785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pic>
        <p:nvPicPr>
          <p:cNvPr id="13317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•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1pPr>
      <a:lvl2pPr marL="406400" indent="-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2pPr>
      <a:lvl3pPr marL="863600" indent="-2540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3pPr>
      <a:lvl4pPr marL="1320800" indent="-4064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4pPr>
      <a:lvl5pPr marL="1778000" indent="-596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Arial" charset="0"/>
        </a:defRPr>
      </a:lvl5pPr>
      <a:lvl6pPr marL="22352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indent="-596900" algn="l" rtl="0" fontAlgn="base">
        <a:spcBef>
          <a:spcPct val="0"/>
        </a:spcBef>
        <a:spcAft>
          <a:spcPct val="0"/>
        </a:spcAft>
        <a:buClr>
          <a:srgbClr val="400080"/>
        </a:buClr>
        <a:buSzPct val="88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200">
                <a:solidFill>
                  <a:schemeClr val="tx1"/>
                </a:solidFill>
                <a:cs typeface="Gill Sans" charset="0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Gill Sans" charset="0"/>
              </a:defRPr>
            </a:lvl1pPr>
          </a:lstStyle>
          <a:p>
            <a:pPr>
              <a:defRPr/>
            </a:pPr>
            <a:fld id="{B0ECC268-3ECD-6748-A97E-7017F0704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ＭＳ Ｐゴシック" charset="0"/>
          <a:cs typeface="ＭＳ Ｐゴシック" charset="0"/>
          <a:sym typeface="Gill Sans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prolog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Prolog –s DB</a:t>
            </a:r>
          </a:p>
          <a:p>
            <a:endParaRPr lang="en-US" dirty="0" smtClean="0"/>
          </a:p>
          <a:p>
            <a:r>
              <a:rPr lang="en-US" dirty="0"/>
              <a:t>?- consult(load)</a:t>
            </a:r>
            <a:r>
              <a:rPr lang="en-US" dirty="0" smtClean="0"/>
              <a:t>. % </a:t>
            </a:r>
            <a:r>
              <a:rPr lang="en-US" dirty="0"/>
              <a:t>consult load or </a:t>
            </a:r>
            <a:r>
              <a:rPr lang="en-US" dirty="0" err="1" smtClean="0"/>
              <a:t>load.pl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/>
              <a:t>- [library(lists)]. </a:t>
            </a:r>
            <a:r>
              <a:rPr lang="en-US" dirty="0" smtClean="0"/>
              <a:t>% </a:t>
            </a:r>
            <a:r>
              <a:rPr lang="en-US" dirty="0"/>
              <a:t>load library </a:t>
            </a:r>
            <a:r>
              <a:rPr lang="en-US" dirty="0" smtClean="0"/>
              <a:t>lists</a:t>
            </a:r>
          </a:p>
          <a:p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/>
              <a:t>- [user].  </a:t>
            </a:r>
            <a:r>
              <a:rPr lang="en-US" dirty="0" smtClean="0"/>
              <a:t>% </a:t>
            </a:r>
            <a:r>
              <a:rPr lang="en-US" dirty="0"/>
              <a:t>Type program on the terminal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BED60-7A5C-F143-8A92-E9401321A5D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9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09601"/>
            <a:ext cx="11703050" cy="838200"/>
          </a:xfrm>
        </p:spPr>
        <p:txBody>
          <a:bodyPr/>
          <a:lstStyle/>
          <a:p>
            <a:r>
              <a:rPr lang="en-US" sz="4800" i="0" dirty="0" smtClean="0"/>
              <a:t>Lists in Prolog</a:t>
            </a:r>
            <a:endParaRPr lang="en-US" sz="480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371600"/>
            <a:ext cx="11703050" cy="8153400"/>
          </a:xfrm>
        </p:spPr>
        <p:txBody>
          <a:bodyPr/>
          <a:lstStyle/>
          <a:p>
            <a:pPr algn="l"/>
            <a:r>
              <a:rPr lang="en-US" sz="2200" smtClean="0"/>
              <a:t>car</a:t>
            </a:r>
            <a:r>
              <a:rPr lang="en-US" sz="2200" dirty="0"/>
              <a:t>([X|Y],X)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 err="1" smtClean="0"/>
              <a:t>cdr</a:t>
            </a:r>
            <a:r>
              <a:rPr lang="en-US" sz="2200" dirty="0"/>
              <a:t>([X|Y],Y)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 smtClean="0"/>
              <a:t>cons</a:t>
            </a:r>
            <a:r>
              <a:rPr lang="en-US" sz="2200" dirty="0"/>
              <a:t>(X,R,[X|R])</a:t>
            </a:r>
            <a:r>
              <a:rPr lang="en-US" sz="2200" dirty="0" smtClean="0"/>
              <a:t>.</a:t>
            </a:r>
          </a:p>
          <a:p>
            <a:pPr algn="l"/>
            <a:endParaRPr lang="en-US" sz="2200" dirty="0" smtClean="0"/>
          </a:p>
          <a:p>
            <a:pPr algn="l"/>
            <a:r>
              <a:rPr lang="en-US" sz="2200" dirty="0" smtClean="0"/>
              <a:t>member</a:t>
            </a:r>
            <a:r>
              <a:rPr lang="en-US" sz="2200" dirty="0"/>
              <a:t>(X,[X|R])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 smtClean="0"/>
              <a:t>member</a:t>
            </a:r>
            <a:r>
              <a:rPr lang="en-US" sz="2200" dirty="0"/>
              <a:t>(X,[Y|R]) :- member(X,R)</a:t>
            </a:r>
            <a:r>
              <a:rPr lang="en-US" sz="2200" dirty="0" smtClean="0"/>
              <a:t>.</a:t>
            </a:r>
          </a:p>
          <a:p>
            <a:pPr algn="l"/>
            <a:endParaRPr lang="en-US" sz="2200" dirty="0" smtClean="0"/>
          </a:p>
          <a:p>
            <a:pPr algn="l"/>
            <a:r>
              <a:rPr lang="en-US" sz="2200" dirty="0" smtClean="0"/>
              <a:t>append</a:t>
            </a:r>
            <a:r>
              <a:rPr lang="en-US" sz="2200" dirty="0"/>
              <a:t>([X|Y],Z,[X|W]) :- append(Y,Z,W)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 smtClean="0"/>
              <a:t>append</a:t>
            </a:r>
            <a:r>
              <a:rPr lang="en-US" sz="2200" dirty="0"/>
              <a:t>([],X,X)</a:t>
            </a:r>
            <a:r>
              <a:rPr lang="en-US" sz="2200" dirty="0" smtClean="0"/>
              <a:t>.</a:t>
            </a:r>
          </a:p>
          <a:p>
            <a:pPr algn="l"/>
            <a:endParaRPr lang="en-US" sz="2200" dirty="0" smtClean="0"/>
          </a:p>
          <a:p>
            <a:pPr algn="l"/>
            <a:r>
              <a:rPr lang="en-US" sz="2200" dirty="0" smtClean="0"/>
              <a:t>reverse</a:t>
            </a:r>
            <a:r>
              <a:rPr lang="en-US" sz="2200" dirty="0"/>
              <a:t>([X|Y],Z,W) :- reverse(Y,[X|Z],W)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 smtClean="0"/>
              <a:t>reverse</a:t>
            </a:r>
            <a:r>
              <a:rPr lang="en-US" sz="2200" dirty="0"/>
              <a:t>([],X,X)</a:t>
            </a:r>
            <a:r>
              <a:rPr lang="en-US" sz="2200" dirty="0" smtClean="0"/>
              <a:t>.</a:t>
            </a:r>
          </a:p>
          <a:p>
            <a:pPr algn="l"/>
            <a:endParaRPr lang="en-US" sz="2200" dirty="0" smtClean="0"/>
          </a:p>
          <a:p>
            <a:pPr algn="l"/>
            <a:r>
              <a:rPr lang="en-US" sz="2200" dirty="0" smtClean="0"/>
              <a:t>takeout</a:t>
            </a:r>
            <a:r>
              <a:rPr lang="en-US" sz="2200" dirty="0"/>
              <a:t>(X,[X|R],R)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 smtClean="0"/>
              <a:t>takeout</a:t>
            </a:r>
            <a:r>
              <a:rPr lang="en-US" sz="2200" dirty="0"/>
              <a:t>(X,[F|R],[F|S]) :- takeout(X,R,S)</a:t>
            </a:r>
            <a:r>
              <a:rPr lang="en-US" sz="2200" dirty="0" smtClean="0"/>
              <a:t>.</a:t>
            </a:r>
          </a:p>
          <a:p>
            <a:pPr algn="l"/>
            <a:endParaRPr lang="en-US" sz="2200" dirty="0" smtClean="0"/>
          </a:p>
          <a:p>
            <a:pPr algn="l"/>
            <a:r>
              <a:rPr lang="en-US" sz="2200" dirty="0" smtClean="0"/>
              <a:t>perm</a:t>
            </a:r>
            <a:r>
              <a:rPr lang="en-US" sz="2200" dirty="0"/>
              <a:t>([X|Y],Z) :- perm(Y,W), takeout(X,Z,W)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 smtClean="0"/>
              <a:t>perm</a:t>
            </a:r>
            <a:r>
              <a:rPr lang="en-US" sz="2200" dirty="0"/>
              <a:t>([],[])</a:t>
            </a:r>
            <a:r>
              <a:rPr lang="en-US" sz="2200" dirty="0" smtClean="0"/>
              <a:t>.</a:t>
            </a:r>
          </a:p>
          <a:p>
            <a:pPr algn="l"/>
            <a:endParaRPr lang="en-US" sz="2200" dirty="0" smtClean="0"/>
          </a:p>
          <a:p>
            <a:pPr algn="l"/>
            <a:r>
              <a:rPr lang="en-US" sz="2200" dirty="0" smtClean="0"/>
              <a:t>union</a:t>
            </a:r>
            <a:r>
              <a:rPr lang="en-US" sz="2200" dirty="0"/>
              <a:t>([X|Y],Z,W) :- member(X,Z),  union(Y,Z,W)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 smtClean="0"/>
              <a:t>union</a:t>
            </a:r>
            <a:r>
              <a:rPr lang="en-US" sz="2200" dirty="0"/>
              <a:t>([X|Y],Z,[X|W]) :- \+ member(X,Z), union(Y,Z,W)</a:t>
            </a:r>
            <a:r>
              <a:rPr lang="en-US" sz="2200" dirty="0" smtClean="0"/>
              <a:t>.</a:t>
            </a:r>
          </a:p>
          <a:p>
            <a:pPr algn="l"/>
            <a:r>
              <a:rPr lang="en-US" sz="2200" dirty="0" smtClean="0"/>
              <a:t>union</a:t>
            </a:r>
            <a:r>
              <a:rPr lang="en-US" sz="2200" dirty="0"/>
              <a:t>([],Z,Z).</a:t>
            </a:r>
          </a:p>
          <a:p>
            <a:pPr algn="l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8B0590-1BA4-EC4C-88D8-3B9851CFE4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1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NYU.potx</Template>
  <TotalTime>308</TotalTime>
  <Pages>0</Pages>
  <Words>154</Words>
  <Characters>0</Characters>
  <Application>Microsoft Macintosh PowerPoint</Application>
  <PresentationFormat>Custom</PresentationFormat>
  <Lines>0</Lines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Gill Sans</vt:lpstr>
      <vt:lpstr>ＭＳ Ｐゴシック</vt:lpstr>
      <vt:lpstr>ヒラギノ角ゴ ProN W3</vt:lpstr>
      <vt:lpstr>Arial</vt:lpstr>
      <vt:lpstr>Bullets</vt:lpstr>
      <vt:lpstr>Blank</vt:lpstr>
      <vt:lpstr>Loading prolog Database</vt:lpstr>
      <vt:lpstr>Lists in Prolog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subject/>
  <dc:creator/>
  <cp:keywords/>
  <dc:description/>
  <cp:lastModifiedBy>Thomas Reddington</cp:lastModifiedBy>
  <cp:revision>30</cp:revision>
  <dcterms:created xsi:type="dcterms:W3CDTF">2009-10-22T17:13:24Z</dcterms:created>
  <dcterms:modified xsi:type="dcterms:W3CDTF">2017-10-31T13:09:02Z</dcterms:modified>
</cp:coreProperties>
</file>