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82"/>
  </p:normalViewPr>
  <p:slideViewPr>
    <p:cSldViewPr snapToGrid="0" snapToObjects="1" showGuides="1">
      <p:cViewPr varScale="1">
        <p:scale>
          <a:sx n="119" d="100"/>
          <a:sy n="119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01FE-75C8-4647-8ACE-AD1957A1C3C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2DE6-7000-2F44-B061-ADB4EF2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Bad Programmers Do Bad Things with Good 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4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of Data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Encapsulation of Procedures</a:t>
            </a:r>
          </a:p>
          <a:p>
            <a:pPr lvl="1"/>
            <a:r>
              <a:rPr lang="en-US" dirty="0" smtClean="0"/>
              <a:t>Functions - process</a:t>
            </a:r>
            <a:endParaRPr lang="en-US" dirty="0" smtClean="0"/>
          </a:p>
          <a:p>
            <a:r>
              <a:rPr lang="en-US" dirty="0" smtClean="0"/>
              <a:t>Class</a:t>
            </a:r>
          </a:p>
          <a:p>
            <a:pPr marL="457200" lvl="1" indent="0">
              <a:buNone/>
            </a:pPr>
            <a:r>
              <a:rPr lang="en-US" dirty="0" smtClean="0"/>
              <a:t>- Defines data and </a:t>
            </a:r>
            <a:r>
              <a:rPr lang="en-US" dirty="0"/>
              <a:t>procedures for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Class Variables</a:t>
            </a:r>
          </a:p>
          <a:p>
            <a:pPr lvl="1"/>
            <a:r>
              <a:rPr lang="en-US" dirty="0" smtClean="0"/>
              <a:t>Class Methods</a:t>
            </a:r>
          </a:p>
          <a:p>
            <a:pPr lvl="1"/>
            <a:r>
              <a:rPr lang="en-US" dirty="0" smtClean="0"/>
              <a:t>Is Class an object i.e. can messages be sent to a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Object Methods &amp; Variables</a:t>
            </a:r>
            <a:endParaRPr lang="en-US" dirty="0" smtClean="0"/>
          </a:p>
          <a:p>
            <a:r>
              <a:rPr lang="en-US" dirty="0" smtClean="0"/>
              <a:t>Object Definition </a:t>
            </a:r>
            <a:r>
              <a:rPr lang="en-US" dirty="0" smtClean="0"/>
              <a:t>instantiation of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Object Variables</a:t>
            </a:r>
          </a:p>
          <a:p>
            <a:pPr lvl="1"/>
            <a:r>
              <a:rPr lang="en-US" dirty="0" smtClean="0"/>
              <a:t>Object Methods</a:t>
            </a:r>
          </a:p>
          <a:p>
            <a:r>
              <a:rPr lang="en-US" dirty="0" smtClean="0"/>
              <a:t>Method Access</a:t>
            </a:r>
          </a:p>
          <a:p>
            <a:pPr lvl="1"/>
            <a:r>
              <a:rPr lang="en-US" dirty="0" smtClean="0"/>
              <a:t>Generic functions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:before, :after, :around</a:t>
            </a:r>
          </a:p>
          <a:p>
            <a:r>
              <a:rPr lang="en-US" dirty="0" smtClean="0"/>
              <a:t>Object Open/Closed</a:t>
            </a:r>
          </a:p>
          <a:p>
            <a:pPr lvl="1"/>
            <a:r>
              <a:rPr lang="en-US" dirty="0" smtClean="0"/>
              <a:t>Python Open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5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Cognitive psychology</a:t>
            </a:r>
          </a:p>
          <a:p>
            <a:r>
              <a:rPr lang="en-US" dirty="0" smtClean="0"/>
              <a:t>Taxonomy properties</a:t>
            </a:r>
          </a:p>
          <a:p>
            <a:pPr lvl="1"/>
            <a:r>
              <a:rPr lang="en-US" dirty="0" err="1" smtClean="0"/>
              <a:t>Is_a</a:t>
            </a:r>
            <a:endParaRPr lang="en-US" dirty="0" smtClean="0"/>
          </a:p>
          <a:p>
            <a:pPr lvl="1"/>
            <a:r>
              <a:rPr lang="en-US" dirty="0" err="1" smtClean="0"/>
              <a:t>Has_a</a:t>
            </a:r>
            <a:endParaRPr lang="en-US" dirty="0" smtClean="0"/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Can fly</a:t>
            </a:r>
          </a:p>
          <a:p>
            <a:r>
              <a:rPr lang="en-US" dirty="0" smtClean="0"/>
              <a:t>Bird </a:t>
            </a:r>
            <a:r>
              <a:rPr lang="en-US" dirty="0" err="1" smtClean="0"/>
              <a:t>is_a</a:t>
            </a:r>
            <a:r>
              <a:rPr lang="en-US" dirty="0" smtClean="0"/>
              <a:t> animal</a:t>
            </a:r>
          </a:p>
          <a:p>
            <a:r>
              <a:rPr lang="en-US" dirty="0" smtClean="0"/>
              <a:t>Bird </a:t>
            </a:r>
            <a:r>
              <a:rPr lang="en-US" dirty="0" err="1" smtClean="0"/>
              <a:t>has_feathers</a:t>
            </a:r>
            <a:endParaRPr lang="en-US" dirty="0" smtClean="0"/>
          </a:p>
          <a:p>
            <a:r>
              <a:rPr lang="en-US" dirty="0" smtClean="0"/>
              <a:t>Bird can fly</a:t>
            </a:r>
          </a:p>
          <a:p>
            <a:r>
              <a:rPr lang="en-US" dirty="0" smtClean="0"/>
              <a:t>Penguin </a:t>
            </a:r>
            <a:r>
              <a:rPr lang="en-US" dirty="0" err="1" smtClean="0"/>
              <a:t>is_a</a:t>
            </a:r>
            <a:r>
              <a:rPr lang="en-US" dirty="0" smtClean="0"/>
              <a:t> bird</a:t>
            </a:r>
          </a:p>
          <a:p>
            <a:r>
              <a:rPr lang="en-US" strike="sngStrike" dirty="0" smtClean="0"/>
              <a:t>Penguin can fly</a:t>
            </a:r>
            <a:r>
              <a:rPr lang="en-US" dirty="0" smtClean="0"/>
              <a:t>	</a:t>
            </a:r>
            <a:r>
              <a:rPr lang="en-US" dirty="0" smtClean="0"/>
              <a:t>- Nope</a:t>
            </a:r>
            <a:r>
              <a:rPr lang="en-US" dirty="0" smtClean="0"/>
              <a:t>		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2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Classes become types and subtypes.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Isinstance</a:t>
            </a:r>
            <a:r>
              <a:rPr lang="en-US" dirty="0" smtClean="0"/>
              <a:t> (Penguin animal)  - true</a:t>
            </a:r>
          </a:p>
          <a:p>
            <a:pPr lvl="1"/>
            <a:r>
              <a:rPr lang="en-US" dirty="0" smtClean="0"/>
              <a:t>Type (Penguin bird) </a:t>
            </a:r>
            <a:r>
              <a:rPr lang="mr-IN" dirty="0" smtClean="0"/>
              <a:t>–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(Penguin </a:t>
            </a:r>
            <a:r>
              <a:rPr lang="en-US" dirty="0" smtClean="0"/>
              <a:t>animal) </a:t>
            </a:r>
            <a:r>
              <a:rPr lang="en-US" smtClean="0"/>
              <a:t>- false</a:t>
            </a:r>
            <a:endParaRPr lang="en-US" dirty="0"/>
          </a:p>
          <a:p>
            <a:r>
              <a:rPr lang="en-US" dirty="0" smtClean="0"/>
              <a:t>Type is Class Parent,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Sub types</a:t>
            </a:r>
          </a:p>
          <a:p>
            <a:r>
              <a:rPr lang="en-US" dirty="0" smtClean="0"/>
              <a:t>Multiple/Single Inheritance</a:t>
            </a:r>
          </a:p>
          <a:p>
            <a:pPr lvl="1"/>
            <a:r>
              <a:rPr lang="en-US" dirty="0" smtClean="0"/>
              <a:t>Procedures and variables not in class are searched up inheritance tree to locate.</a:t>
            </a:r>
          </a:p>
          <a:p>
            <a:pPr lvl="1"/>
            <a:r>
              <a:rPr lang="en-US" dirty="0" smtClean="0"/>
              <a:t>Meta Object Protocol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168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Mangal</vt:lpstr>
      <vt:lpstr>Office Theme</vt:lpstr>
      <vt:lpstr>Object Oriented Programming</vt:lpstr>
      <vt:lpstr>OOP Characteristics</vt:lpstr>
      <vt:lpstr>Object Data</vt:lpstr>
      <vt:lpstr>History of OOP</vt:lpstr>
      <vt:lpstr>Inheritance</vt:lpstr>
    </vt:vector>
  </TitlesOfParts>
  <Company>Home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Progrmming</dc:title>
  <dc:creator>Tom Reddington</dc:creator>
  <cp:lastModifiedBy>Thomas Reddington</cp:lastModifiedBy>
  <cp:revision>8</cp:revision>
  <dcterms:created xsi:type="dcterms:W3CDTF">2015-12-11T14:46:45Z</dcterms:created>
  <dcterms:modified xsi:type="dcterms:W3CDTF">2017-12-13T14:01:52Z</dcterms:modified>
</cp:coreProperties>
</file>