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sldIdLst>
    <p:sldId id="256" r:id="rId4"/>
    <p:sldId id="354" r:id="rId5"/>
    <p:sldId id="359" r:id="rId6"/>
    <p:sldId id="355" r:id="rId7"/>
    <p:sldId id="356" r:id="rId8"/>
    <p:sldId id="357" r:id="rId9"/>
    <p:sldId id="358" r:id="rId1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82"/>
  </p:normalViewPr>
  <p:slideViewPr>
    <p:cSldViewPr>
      <p:cViewPr varScale="1">
        <p:scale>
          <a:sx n="83" d="100"/>
          <a:sy n="83" d="100"/>
        </p:scale>
        <p:origin x="520" y="22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DA516-7DA7-E14C-9705-30B088FAC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2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A074F-E876-DC40-B131-C652F2CED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19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0"/>
            <a:ext cx="2616200" cy="859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0"/>
            <a:ext cx="7696200" cy="859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1C1F7-BE11-AC4F-8033-A4448644B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1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75877-BB73-4145-9626-8915951E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40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ED60-7A5C-F143-8A92-E9401321A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07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55D0-EF50-F34B-8E0C-1452C965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11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0DEC-357C-B64A-9C44-AB200C291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1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8D0C3-1483-E742-AA92-DF3E94C1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40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633EA-985A-CD4C-B0E7-D316B828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50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6761F-20D3-834E-8440-A44DECD3B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15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7E97-56FE-0646-8FC1-C39A7C39F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89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0B9FC-CA1B-0F4D-9C2A-9818F9F7F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54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AB3C-036F-2946-B740-457C6E463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27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0D3B-E55E-3848-909F-EC7BD0E4B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5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0"/>
            <a:ext cx="30956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0"/>
            <a:ext cx="91344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9D1B-D3C7-B744-AECD-ADC80398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59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4CD6-55E4-0744-84BC-DF6986CD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56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B0590-1BA4-EC4C-88D8-3B9851CFE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91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8D466-3137-F14C-8D52-146E7F2DA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41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E2621-B06A-1B4C-A56F-F86788239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678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1D9F-F544-474F-93D4-A623C558B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63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87AB-FE75-C540-80F5-950E003AD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326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E13BF-6599-314D-83A3-EC744EE3F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71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26903-2F97-9446-AF93-A44436736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558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E97B-93BC-174C-9D5D-0ABC4ACE3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886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6EAA-2A65-844B-8CCF-BE2491F9B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6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9752-608C-8140-A0D7-00CAFFDA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02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1F173-B836-5D46-A545-CA896A3E6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5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356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356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E1B0E-72AD-654D-9F37-242AA3724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14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F6824-BBB0-9943-9B85-891039181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1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5C51B-4B12-EC4C-BF54-F4BFE1E27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06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75A5F-8E17-D643-B54F-3828121A6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09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6B029-1229-5248-BDAF-0AE536A7C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79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2C4C-6136-2D41-9CFE-DD60B9753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97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0"/>
            <a:ext cx="10464800" cy="4940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  <a:endParaRPr lang="en-US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3568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  <a:endParaRPr lang="en-US">
              <a:sym typeface="Gill Sans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EB67BFAE-4082-6342-A1EC-340BFC85E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1pPr>
      <a:lvl2pPr marL="4064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2pPr>
      <a:lvl3pPr marL="8636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3pPr>
      <a:lvl4pPr marL="13208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4pPr>
      <a:lvl5pPr marL="1778000" indent="50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5pPr>
      <a:lvl6pPr marL="2235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CDEB0941-AB80-494A-9082-858888400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0"/>
            <a:ext cx="12382500" cy="1854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785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•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406400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2pPr>
      <a:lvl3pPr marL="863600" indent="-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3pPr>
      <a:lvl4pPr marL="1320800" indent="-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4pPr>
      <a:lvl5pPr marL="1778000" indent="-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5pPr>
      <a:lvl6pPr marL="22352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>
                <a:solidFill>
                  <a:schemeClr val="tx1"/>
                </a:solidFill>
                <a:cs typeface="Gill Sans" charset="0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B0ECC268-3ECD-6748-A97E-7017F0704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rainyquote.com/quotes/authors/g/groucho_mar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rainyquote.com/quotes/authors/g/groucho_mar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>
                <a:solidFill>
                  <a:schemeClr val="tx1"/>
                </a:solidFill>
                <a:cs typeface="Gill Sans" charset="0"/>
              </a:rPr>
              <a:t>CS 6823 - Network Security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974725" y="592138"/>
            <a:ext cx="11055350" cy="452913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ヒラギノ角ゴ ProN W3" charset="0"/>
                <a:sym typeface="Arial" charset="0"/>
              </a:rPr>
              <a:t>Programming Languages</a:t>
            </a:r>
            <a:endParaRPr lang="en-US" dirty="0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1038" y="5527675"/>
            <a:ext cx="9102725" cy="4225925"/>
          </a:xfrm>
        </p:spPr>
        <p:txBody>
          <a:bodyPr/>
          <a:lstStyle/>
          <a:p>
            <a:pPr marL="0" indent="0" eaLnBrk="1" hangingPunct="1"/>
            <a:r>
              <a:rPr lang="en-US" dirty="0">
                <a:latin typeface="Arial" charset="0"/>
                <a:ea typeface="ヒラギノ角ゴ ProN W3" charset="0"/>
                <a:sym typeface="Arial" charset="0"/>
              </a:rPr>
              <a:t>CS </a:t>
            </a:r>
            <a:r>
              <a:rPr lang="en-US" dirty="0" smtClean="0">
                <a:latin typeface="Arial" charset="0"/>
                <a:ea typeface="ヒラギノ角ゴ ProN W3" charset="0"/>
                <a:sym typeface="Arial" charset="0"/>
              </a:rPr>
              <a:t>6373</a:t>
            </a:r>
            <a:endParaRPr lang="en-US" dirty="0">
              <a:latin typeface="Arial" charset="0"/>
              <a:ea typeface="ヒラギノ角ゴ ProN W3" charset="0"/>
              <a:sym typeface="Arial" charset="0"/>
            </a:endParaRPr>
          </a:p>
          <a:p>
            <a:pPr marL="0" indent="0" eaLnBrk="1" hangingPunct="1"/>
            <a:endParaRPr lang="en-US" dirty="0">
              <a:latin typeface="Arial" charset="0"/>
              <a:ea typeface="ヒラギノ角ゴ ProN W3" charset="0"/>
              <a:sym typeface="Arial" charset="0"/>
            </a:endParaRPr>
          </a:p>
          <a:p>
            <a:pPr marL="0" indent="0" eaLnBrk="1" hangingPunct="1"/>
            <a:r>
              <a:rPr lang="en-US" dirty="0" smtClean="0">
                <a:latin typeface="Arial" charset="0"/>
                <a:ea typeface="ヒラギノ角ゴ ProN W3" charset="0"/>
                <a:sym typeface="Arial" charset="0"/>
              </a:rPr>
              <a:t>Tom Reddington</a:t>
            </a:r>
          </a:p>
          <a:p>
            <a:pPr marL="0" indent="0" eaLnBrk="1" hangingPunct="1"/>
            <a:r>
              <a:rPr lang="en-US" dirty="0" err="1" smtClean="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treddington@nyu.edu</a:t>
            </a:r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]</a:t>
            </a:r>
          </a:p>
        </p:txBody>
      </p:sp>
      <p:sp>
        <p:nvSpPr>
          <p:cNvPr id="37892" name="Rectangle 6"/>
          <p:cNvSpPr>
            <a:spLocks/>
          </p:cNvSpPr>
          <p:nvPr/>
        </p:nvSpPr>
        <p:spPr bwMode="auto">
          <a:xfrm>
            <a:off x="12749213" y="9461500"/>
            <a:ext cx="2301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200">
                <a:solidFill>
                  <a:schemeClr val="tx1"/>
                </a:solidFill>
                <a:cs typeface="Gill Sans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0"/>
            <a:ext cx="12382500" cy="1600200"/>
          </a:xfrm>
        </p:spPr>
        <p:txBody>
          <a:bodyPr/>
          <a:lstStyle/>
          <a:p>
            <a:r>
              <a:rPr lang="en-US" dirty="0" smtClean="0"/>
              <a:t>Language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362200"/>
            <a:ext cx="12128500" cy="4660900"/>
          </a:xfrm>
        </p:spPr>
        <p:txBody>
          <a:bodyPr/>
          <a:lstStyle/>
          <a:p>
            <a:r>
              <a:rPr lang="en-US" sz="3200" dirty="0"/>
              <a:t>The cat likes tuna fish.</a:t>
            </a:r>
          </a:p>
          <a:p>
            <a:r>
              <a:rPr lang="en-US" sz="3200" dirty="0"/>
              <a:t>The cat the dog chased likes tuna fish.</a:t>
            </a:r>
          </a:p>
          <a:p>
            <a:r>
              <a:rPr lang="en-US" sz="3200" dirty="0"/>
              <a:t>The cat the dog the rat bit chased likes tuna fish.</a:t>
            </a:r>
          </a:p>
          <a:p>
            <a:r>
              <a:rPr lang="en-US" sz="3200" dirty="0"/>
              <a:t>The cat the dog the rat the elephant admired bit </a:t>
            </a:r>
            <a:r>
              <a:rPr lang="en-US" sz="3200" dirty="0" smtClean="0"/>
              <a:t>chased likes </a:t>
            </a:r>
            <a:r>
              <a:rPr lang="en-US" sz="3200" dirty="0"/>
              <a:t>tuna fish.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0"/>
            <a:ext cx="12382500" cy="1600200"/>
          </a:xfrm>
        </p:spPr>
        <p:txBody>
          <a:bodyPr/>
          <a:lstStyle/>
          <a:p>
            <a:r>
              <a:rPr lang="en-US" dirty="0"/>
              <a:t>Language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362200"/>
            <a:ext cx="12128500" cy="4660900"/>
          </a:xfrm>
        </p:spPr>
        <p:txBody>
          <a:bodyPr/>
          <a:lstStyle/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These </a:t>
            </a:r>
            <a:r>
              <a:rPr lang="en-US" sz="3200" dirty="0"/>
              <a:t>examples all have the </a:t>
            </a:r>
            <a:r>
              <a:rPr lang="en-US" sz="3200" dirty="0" smtClean="0"/>
              <a:t>form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the noun)</a:t>
            </a:r>
            <a:r>
              <a:rPr lang="en-US" sz="3200" baseline="30000" dirty="0"/>
              <a:t>n</a:t>
            </a:r>
            <a:r>
              <a:rPr lang="en-US" sz="3200" dirty="0"/>
              <a:t> (transitive verb)</a:t>
            </a:r>
            <a:r>
              <a:rPr lang="en-US" sz="3200" baseline="30000" dirty="0"/>
              <a:t>n-1</a:t>
            </a:r>
            <a:r>
              <a:rPr lang="en-US" sz="3200" dirty="0"/>
              <a:t> likes tuna 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morning I shot an elephant in my </a:t>
            </a:r>
            <a:r>
              <a:rPr lang="en-US" dirty="0" smtClean="0"/>
              <a:t>pajamas.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How he got into my pajamas I'll never know.</a:t>
            </a:r>
          </a:p>
          <a:p>
            <a:r>
              <a:rPr lang="en-US" dirty="0">
                <a:hlinkClick r:id="rId2"/>
              </a:rPr>
              <a:t>Groucho Marx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of a dog, a book is a man's best friend.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of a dog it's too dark to read.</a:t>
            </a:r>
          </a:p>
          <a:p>
            <a:r>
              <a:rPr lang="en-US" dirty="0">
                <a:hlinkClick r:id="rId2"/>
              </a:rPr>
              <a:t>Groucho Marx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NYU.potx</Template>
  <TotalTime>269</TotalTime>
  <Pages>0</Pages>
  <Words>128</Words>
  <Characters>0</Characters>
  <Application>Microsoft Macintosh PowerPoint</Application>
  <PresentationFormat>Custom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Gill Sans</vt:lpstr>
      <vt:lpstr>ＭＳ Ｐゴシック</vt:lpstr>
      <vt:lpstr>ヒラギノ角ゴ ProN W3</vt:lpstr>
      <vt:lpstr>Arial</vt:lpstr>
      <vt:lpstr>NYU</vt:lpstr>
      <vt:lpstr>Bullets</vt:lpstr>
      <vt:lpstr>Blank</vt:lpstr>
      <vt:lpstr>Programming Languages</vt:lpstr>
      <vt:lpstr>Language Parsing</vt:lpstr>
      <vt:lpstr>Language Parsing</vt:lpstr>
      <vt:lpstr>Language Ambiguity</vt:lpstr>
      <vt:lpstr>Language Ambiguity</vt:lpstr>
      <vt:lpstr>Context Ambiguity</vt:lpstr>
      <vt:lpstr>Context Ambiguity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subject/>
  <dc:creator/>
  <cp:keywords/>
  <dc:description/>
  <cp:lastModifiedBy>Thomas Reddington</cp:lastModifiedBy>
  <cp:revision>29</cp:revision>
  <dcterms:created xsi:type="dcterms:W3CDTF">2009-10-22T17:13:24Z</dcterms:created>
  <dcterms:modified xsi:type="dcterms:W3CDTF">2017-09-13T12:38:47Z</dcterms:modified>
</cp:coreProperties>
</file>