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6"/>
    <p:restoredTop sz="94654"/>
  </p:normalViewPr>
  <p:slideViewPr>
    <p:cSldViewPr snapToGrid="0" snapToObjects="1" showGuides="1">
      <p:cViewPr varScale="1">
        <p:scale>
          <a:sx n="96" d="100"/>
          <a:sy n="96" d="100"/>
        </p:scale>
        <p:origin x="192" y="8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3CE0-475C-1B4E-A25E-CD47FC5457F8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984E-3F3F-CD41-9F17-F307FB7EB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9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3CE0-475C-1B4E-A25E-CD47FC5457F8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984E-3F3F-CD41-9F17-F307FB7EB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8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3CE0-475C-1B4E-A25E-CD47FC5457F8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984E-3F3F-CD41-9F17-F307FB7EB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1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3CE0-475C-1B4E-A25E-CD47FC5457F8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984E-3F3F-CD41-9F17-F307FB7EB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3CE0-475C-1B4E-A25E-CD47FC5457F8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984E-3F3F-CD41-9F17-F307FB7EB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6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3CE0-475C-1B4E-A25E-CD47FC5457F8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984E-3F3F-CD41-9F17-F307FB7EB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2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3CE0-475C-1B4E-A25E-CD47FC5457F8}" type="datetimeFigureOut">
              <a:rPr lang="en-US" smtClean="0"/>
              <a:t>9/6/17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984E-3F3F-CD41-9F17-F307FB7EB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0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3CE0-475C-1B4E-A25E-CD47FC5457F8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984E-3F3F-CD41-9F17-F307FB7EB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6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3CE0-475C-1B4E-A25E-CD47FC5457F8}" type="datetimeFigureOut">
              <a:rPr lang="en-US" smtClean="0"/>
              <a:t>9/6/17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984E-3F3F-CD41-9F17-F307FB7EB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0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3CE0-475C-1B4E-A25E-CD47FC5457F8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984E-3F3F-CD41-9F17-F307FB7EB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1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3CE0-475C-1B4E-A25E-CD47FC5457F8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984E-3F3F-CD41-9F17-F307FB7EB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93CE0-475C-1B4E-A25E-CD47FC5457F8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B984E-3F3F-CD41-9F17-F307FB7EB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0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7652" y="3602038"/>
            <a:ext cx="10469218" cy="1655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https://</a:t>
            </a:r>
            <a:r>
              <a:rPr lang="en-US" sz="3200" dirty="0" err="1" smtClean="0"/>
              <a:t>github.com</a:t>
            </a:r>
            <a:r>
              <a:rPr lang="en-US" sz="3200" dirty="0" smtClean="0"/>
              <a:t>/vital2/</a:t>
            </a:r>
            <a:r>
              <a:rPr lang="en-US" sz="3200" dirty="0" err="1" smtClean="0"/>
              <a:t>virtual_lab</a:t>
            </a:r>
            <a:r>
              <a:rPr lang="en-US" sz="3200" dirty="0" smtClean="0"/>
              <a:t>/wiki/Vital-User-Guide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5930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Home 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yourself with your NYU email</a:t>
            </a:r>
          </a:p>
          <a:p>
            <a:r>
              <a:rPr lang="en-US" dirty="0" smtClean="0"/>
              <a:t>Sign up for Programming Languages</a:t>
            </a:r>
          </a:p>
          <a:p>
            <a:pPr lvl="1"/>
            <a:r>
              <a:rPr lang="tr-TR" dirty="0" smtClean="0"/>
              <a:t>6373GYPL</a:t>
            </a:r>
          </a:p>
          <a:p>
            <a:r>
              <a:rPr lang="en-US" dirty="0" smtClean="0"/>
              <a:t>Single VM</a:t>
            </a:r>
          </a:p>
          <a:p>
            <a:pPr lvl="1"/>
            <a:r>
              <a:rPr lang="en-US" dirty="0" smtClean="0"/>
              <a:t>Several Programming Languages</a:t>
            </a:r>
          </a:p>
          <a:p>
            <a:pPr lvl="1"/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Interpreters</a:t>
            </a:r>
            <a:endParaRPr lang="en-US" dirty="0"/>
          </a:p>
          <a:p>
            <a:r>
              <a:rPr lang="en-US" dirty="0" smtClean="0"/>
              <a:t>HW done in VM and data/results moved in/out via </a:t>
            </a:r>
            <a:r>
              <a:rPr lang="en-US" dirty="0" err="1" smtClean="0"/>
              <a:t>sftp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3060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36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 Light</vt:lpstr>
      <vt:lpstr>Arial</vt:lpstr>
      <vt:lpstr>Calibri</vt:lpstr>
      <vt:lpstr>Office Theme</vt:lpstr>
      <vt:lpstr>Virtual Lab</vt:lpstr>
      <vt:lpstr>Home Work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Lab</dc:title>
  <dc:creator>Thomas Reddington</dc:creator>
  <cp:lastModifiedBy>Thomas Reddington</cp:lastModifiedBy>
  <cp:revision>3</cp:revision>
  <dcterms:created xsi:type="dcterms:W3CDTF">2017-09-06T23:48:42Z</dcterms:created>
  <dcterms:modified xsi:type="dcterms:W3CDTF">2017-09-07T00:29:28Z</dcterms:modified>
</cp:coreProperties>
</file>