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DADA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DADA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DADA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794" y="242703"/>
            <a:ext cx="11662410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rgbClr val="DADA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9621" y="1028700"/>
            <a:ext cx="77342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437" y="2067691"/>
            <a:ext cx="5461000" cy="4048760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 marR="5080">
              <a:lnSpc>
                <a:spcPts val="14400"/>
              </a:lnSpc>
              <a:spcBef>
                <a:spcPts val="2980"/>
              </a:spcBef>
            </a:pPr>
            <a:r>
              <a:rPr sz="14400" spc="1110" dirty="0"/>
              <a:t>Geek </a:t>
            </a:r>
            <a:r>
              <a:rPr sz="14400" spc="1115" dirty="0"/>
              <a:t> </a:t>
            </a:r>
            <a:r>
              <a:rPr sz="14400" spc="1060" dirty="0"/>
              <a:t>B</a:t>
            </a:r>
            <a:r>
              <a:rPr sz="14400" spc="615" dirty="0"/>
              <a:t>u</a:t>
            </a:r>
            <a:r>
              <a:rPr sz="14400" spc="580" dirty="0"/>
              <a:t>zz</a:t>
            </a:r>
            <a:r>
              <a:rPr sz="14400" spc="3540" dirty="0">
                <a:latin typeface="Segoe UI Symbol"/>
                <a:cs typeface="Segoe UI Symbol"/>
              </a:rPr>
              <a:t>⚡</a:t>
            </a:r>
            <a:endParaRPr sz="14400" dirty="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7165596"/>
            <a:ext cx="3558540" cy="182181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4690"/>
              </a:lnSpc>
              <a:spcBef>
                <a:spcPts val="325"/>
              </a:spcBef>
            </a:pPr>
            <a:r>
              <a:rPr sz="3950" spc="-85" dirty="0">
                <a:solidFill>
                  <a:srgbClr val="DADADA"/>
                </a:solidFill>
                <a:latin typeface="Arial MT"/>
                <a:cs typeface="Arial MT"/>
              </a:rPr>
              <a:t>Y</a:t>
            </a:r>
            <a:r>
              <a:rPr sz="3950" spc="-7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3950" spc="-459" dirty="0">
                <a:solidFill>
                  <a:srgbClr val="DADADA"/>
                </a:solidFill>
                <a:latin typeface="Arial MT"/>
                <a:cs typeface="Arial MT"/>
              </a:rPr>
              <a:t>S</a:t>
            </a:r>
            <a:r>
              <a:rPr sz="3950" dirty="0">
                <a:solidFill>
                  <a:srgbClr val="DADADA"/>
                </a:solidFill>
                <a:latin typeface="Arial MT"/>
                <a:cs typeface="Arial MT"/>
              </a:rPr>
              <a:t>H</a:t>
            </a:r>
            <a:r>
              <a:rPr sz="3950" spc="-204" dirty="0">
                <a:solidFill>
                  <a:srgbClr val="DADADA"/>
                </a:solidFill>
                <a:latin typeface="Arial MT"/>
                <a:cs typeface="Arial MT"/>
              </a:rPr>
              <a:t>U</a:t>
            </a:r>
            <a:r>
              <a:rPr sz="3950" spc="-9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3950" spc="-200" dirty="0">
                <a:solidFill>
                  <a:srgbClr val="DADADA"/>
                </a:solidFill>
                <a:latin typeface="Arial MT"/>
                <a:cs typeface="Arial MT"/>
              </a:rPr>
              <a:t>B</a:t>
            </a:r>
            <a:r>
              <a:rPr sz="3950" dirty="0">
                <a:solidFill>
                  <a:srgbClr val="DADADA"/>
                </a:solidFill>
                <a:latin typeface="Arial MT"/>
                <a:cs typeface="Arial MT"/>
              </a:rPr>
              <a:t>H</a:t>
            </a:r>
            <a:r>
              <a:rPr sz="3950" spc="-7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3950" spc="-459" dirty="0">
                <a:solidFill>
                  <a:srgbClr val="DADADA"/>
                </a:solidFill>
                <a:latin typeface="Arial MT"/>
                <a:cs typeface="Arial MT"/>
              </a:rPr>
              <a:t>S</a:t>
            </a:r>
            <a:r>
              <a:rPr sz="3950" spc="60" dirty="0">
                <a:solidFill>
                  <a:srgbClr val="DADADA"/>
                </a:solidFill>
                <a:latin typeface="Arial MT"/>
                <a:cs typeface="Arial MT"/>
              </a:rPr>
              <a:t>I</a:t>
            </a:r>
            <a:r>
              <a:rPr sz="3950" spc="-40" dirty="0">
                <a:solidFill>
                  <a:srgbClr val="DADADA"/>
                </a:solidFill>
                <a:latin typeface="Arial MT"/>
                <a:cs typeface="Arial MT"/>
              </a:rPr>
              <a:t>N  </a:t>
            </a:r>
            <a:r>
              <a:rPr sz="3950" spc="70" dirty="0">
                <a:solidFill>
                  <a:srgbClr val="DADADA"/>
                </a:solidFill>
                <a:latin typeface="Arial MT"/>
                <a:cs typeface="Arial MT"/>
              </a:rPr>
              <a:t>2010992497</a:t>
            </a:r>
            <a:endParaRPr sz="3950">
              <a:latin typeface="Arial MT"/>
              <a:cs typeface="Arial MT"/>
            </a:endParaRPr>
          </a:p>
          <a:p>
            <a:pPr marL="12700">
              <a:lnSpc>
                <a:spcPts val="4535"/>
              </a:lnSpc>
            </a:pPr>
            <a:r>
              <a:rPr sz="3950" spc="85" dirty="0">
                <a:solidFill>
                  <a:srgbClr val="DADADA"/>
                </a:solidFill>
                <a:latin typeface="Arial MT"/>
                <a:cs typeface="Arial MT"/>
              </a:rPr>
              <a:t>G-17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21" y="3877711"/>
            <a:ext cx="10801349" cy="5781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2808" y="1012895"/>
            <a:ext cx="89408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>
                <a:latin typeface="Tahoma"/>
                <a:cs typeface="Tahoma"/>
              </a:rPr>
              <a:t>S</a:t>
            </a:r>
            <a:r>
              <a:rPr b="1" spc="-390" dirty="0">
                <a:latin typeface="Tahoma"/>
                <a:cs typeface="Tahoma"/>
              </a:rPr>
              <a:t>i</a:t>
            </a:r>
            <a:r>
              <a:rPr b="1" spc="-265" dirty="0">
                <a:latin typeface="Tahoma"/>
                <a:cs typeface="Tahoma"/>
              </a:rPr>
              <a:t>g</a:t>
            </a:r>
            <a:r>
              <a:rPr b="1" spc="-114" dirty="0">
                <a:latin typeface="Tahoma"/>
                <a:cs typeface="Tahoma"/>
              </a:rPr>
              <a:t>n</a:t>
            </a:r>
            <a:r>
              <a:rPr b="1" spc="-1025" dirty="0">
                <a:latin typeface="Tahoma"/>
                <a:cs typeface="Tahoma"/>
              </a:rPr>
              <a:t> </a:t>
            </a:r>
            <a:r>
              <a:rPr b="1" spc="15" dirty="0">
                <a:latin typeface="Tahoma"/>
                <a:cs typeface="Tahoma"/>
              </a:rPr>
              <a:t>U</a:t>
            </a:r>
            <a:r>
              <a:rPr b="1" spc="-40" dirty="0">
                <a:latin typeface="Tahoma"/>
                <a:cs typeface="Tahoma"/>
              </a:rPr>
              <a:t>p</a:t>
            </a:r>
            <a:r>
              <a:rPr b="1" spc="-1025" dirty="0">
                <a:latin typeface="Tahoma"/>
                <a:cs typeface="Tahoma"/>
              </a:rPr>
              <a:t> </a:t>
            </a:r>
            <a:r>
              <a:rPr b="1" spc="465" dirty="0">
                <a:latin typeface="Tahoma"/>
                <a:cs typeface="Tahoma"/>
              </a:rPr>
              <a:t>P</a:t>
            </a:r>
            <a:r>
              <a:rPr b="1" spc="340" dirty="0">
                <a:latin typeface="Tahoma"/>
                <a:cs typeface="Tahoma"/>
              </a:rPr>
              <a:t>a</a:t>
            </a:r>
            <a:r>
              <a:rPr b="1" spc="-265" dirty="0">
                <a:latin typeface="Tahoma"/>
                <a:cs typeface="Tahoma"/>
              </a:rPr>
              <a:t>g</a:t>
            </a:r>
            <a:r>
              <a:rPr b="1" spc="-505" dirty="0">
                <a:latin typeface="Tahoma"/>
                <a:cs typeface="Tahoma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0659" y="4224691"/>
            <a:ext cx="6010910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95"/>
              </a:spcBef>
            </a:pPr>
            <a:r>
              <a:rPr sz="3500" spc="190" dirty="0">
                <a:solidFill>
                  <a:srgbClr val="DADADA"/>
                </a:solidFill>
                <a:latin typeface="Tahoma"/>
                <a:cs typeface="Tahoma"/>
              </a:rPr>
              <a:t>For </a:t>
            </a:r>
            <a:r>
              <a:rPr sz="3500" spc="280" dirty="0">
                <a:solidFill>
                  <a:srgbClr val="DADADA"/>
                </a:solidFill>
                <a:latin typeface="Tahoma"/>
                <a:cs typeface="Tahoma"/>
              </a:rPr>
              <a:t>the </a:t>
            </a:r>
            <a:r>
              <a:rPr sz="3500" spc="270" dirty="0">
                <a:solidFill>
                  <a:srgbClr val="DADADA"/>
                </a:solidFill>
                <a:latin typeface="Tahoma"/>
                <a:cs typeface="Tahoma"/>
              </a:rPr>
              <a:t>Sign </a:t>
            </a:r>
            <a:r>
              <a:rPr sz="3500" spc="405" dirty="0">
                <a:solidFill>
                  <a:srgbClr val="DADADA"/>
                </a:solidFill>
                <a:latin typeface="Tahoma"/>
                <a:cs typeface="Tahoma"/>
              </a:rPr>
              <a:t>Up </a:t>
            </a:r>
            <a:r>
              <a:rPr sz="3500" spc="170" dirty="0">
                <a:solidFill>
                  <a:srgbClr val="DADADA"/>
                </a:solidFill>
                <a:latin typeface="Tahoma"/>
                <a:cs typeface="Tahoma"/>
              </a:rPr>
              <a:t>page, </a:t>
            </a:r>
            <a:r>
              <a:rPr sz="3500" spc="175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275" dirty="0">
                <a:solidFill>
                  <a:srgbClr val="DADADA"/>
                </a:solidFill>
                <a:latin typeface="Tahoma"/>
                <a:cs typeface="Tahoma"/>
              </a:rPr>
              <a:t>inputs </a:t>
            </a:r>
            <a:r>
              <a:rPr sz="3500" spc="210" dirty="0">
                <a:solidFill>
                  <a:srgbClr val="DADADA"/>
                </a:solidFill>
                <a:latin typeface="Tahoma"/>
                <a:cs typeface="Tahoma"/>
              </a:rPr>
              <a:t>tags </a:t>
            </a:r>
            <a:r>
              <a:rPr sz="3500" spc="175" dirty="0">
                <a:solidFill>
                  <a:srgbClr val="DADADA"/>
                </a:solidFill>
                <a:latin typeface="Tahoma"/>
                <a:cs typeface="Tahoma"/>
              </a:rPr>
              <a:t>are </a:t>
            </a:r>
            <a:r>
              <a:rPr sz="3500" spc="265" dirty="0">
                <a:solidFill>
                  <a:srgbClr val="DADADA"/>
                </a:solidFill>
                <a:latin typeface="Tahoma"/>
                <a:cs typeface="Tahoma"/>
              </a:rPr>
              <a:t>used to </a:t>
            </a:r>
            <a:r>
              <a:rPr sz="3500" spc="270" dirty="0">
                <a:solidFill>
                  <a:srgbClr val="DADADA"/>
                </a:solidFill>
                <a:latin typeface="Tahoma"/>
                <a:cs typeface="Tahoma"/>
              </a:rPr>
              <a:t> collect </a:t>
            </a:r>
            <a:r>
              <a:rPr sz="3500" spc="275" dirty="0">
                <a:solidFill>
                  <a:srgbClr val="DADADA"/>
                </a:solidFill>
                <a:latin typeface="Tahoma"/>
                <a:cs typeface="Tahoma"/>
              </a:rPr>
              <a:t>data </a:t>
            </a:r>
            <a:r>
              <a:rPr sz="3500" spc="240" dirty="0">
                <a:solidFill>
                  <a:srgbClr val="DADADA"/>
                </a:solidFill>
                <a:latin typeface="Tahoma"/>
                <a:cs typeface="Tahoma"/>
              </a:rPr>
              <a:t>like </a:t>
            </a:r>
            <a:r>
              <a:rPr sz="3500" spc="245" dirty="0">
                <a:solidFill>
                  <a:srgbClr val="DADADA"/>
                </a:solidFill>
                <a:latin typeface="Tahoma"/>
                <a:cs typeface="Tahoma"/>
              </a:rPr>
              <a:t>Name, </a:t>
            </a:r>
            <a:r>
              <a:rPr sz="3500" spc="250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330" dirty="0">
                <a:solidFill>
                  <a:srgbClr val="DADADA"/>
                </a:solidFill>
                <a:latin typeface="Tahoma"/>
                <a:cs typeface="Tahoma"/>
              </a:rPr>
              <a:t>Email</a:t>
            </a:r>
            <a:r>
              <a:rPr sz="3500" spc="-215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-40" dirty="0">
                <a:solidFill>
                  <a:srgbClr val="DADADA"/>
                </a:solidFill>
                <a:latin typeface="Tahoma"/>
                <a:cs typeface="Tahoma"/>
              </a:rPr>
              <a:t>Id,</a:t>
            </a:r>
            <a:r>
              <a:rPr sz="3500" spc="-215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204" dirty="0">
                <a:solidFill>
                  <a:srgbClr val="DADADA"/>
                </a:solidFill>
                <a:latin typeface="Tahoma"/>
                <a:cs typeface="Tahoma"/>
              </a:rPr>
              <a:t>Password.</a:t>
            </a:r>
            <a:r>
              <a:rPr sz="3500" spc="-210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225" dirty="0">
                <a:solidFill>
                  <a:srgbClr val="DADADA"/>
                </a:solidFill>
                <a:latin typeface="Tahoma"/>
                <a:cs typeface="Tahoma"/>
              </a:rPr>
              <a:t>Display </a:t>
            </a:r>
            <a:r>
              <a:rPr sz="3500" spc="-1080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204" dirty="0">
                <a:solidFill>
                  <a:srgbClr val="DADADA"/>
                </a:solidFill>
                <a:latin typeface="Tahoma"/>
                <a:cs typeface="Tahoma"/>
              </a:rPr>
              <a:t>Flex </a:t>
            </a:r>
            <a:r>
              <a:rPr sz="3500" spc="295" dirty="0">
                <a:solidFill>
                  <a:srgbClr val="DADADA"/>
                </a:solidFill>
                <a:latin typeface="Tahoma"/>
                <a:cs typeface="Tahoma"/>
              </a:rPr>
              <a:t>Box </a:t>
            </a:r>
            <a:r>
              <a:rPr sz="3500" spc="135" dirty="0">
                <a:solidFill>
                  <a:srgbClr val="DADADA"/>
                </a:solidFill>
                <a:latin typeface="Tahoma"/>
                <a:cs typeface="Tahoma"/>
              </a:rPr>
              <a:t>is </a:t>
            </a:r>
            <a:r>
              <a:rPr sz="3500" spc="265" dirty="0">
                <a:solidFill>
                  <a:srgbClr val="DADADA"/>
                </a:solidFill>
                <a:latin typeface="Tahoma"/>
                <a:cs typeface="Tahoma"/>
              </a:rPr>
              <a:t>used to </a:t>
            </a:r>
            <a:r>
              <a:rPr sz="3500" spc="195" dirty="0">
                <a:solidFill>
                  <a:srgbClr val="DADADA"/>
                </a:solidFill>
                <a:latin typeface="Tahoma"/>
                <a:cs typeface="Tahoma"/>
              </a:rPr>
              <a:t>give </a:t>
            </a:r>
            <a:r>
              <a:rPr sz="3500" spc="210" dirty="0">
                <a:solidFill>
                  <a:srgbClr val="DADADA"/>
                </a:solidFill>
                <a:latin typeface="Tahoma"/>
                <a:cs typeface="Tahoma"/>
              </a:rPr>
              <a:t>a </a:t>
            </a:r>
            <a:r>
              <a:rPr sz="3500" spc="215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250" dirty="0">
                <a:solidFill>
                  <a:srgbClr val="DADADA"/>
                </a:solidFill>
                <a:latin typeface="Tahoma"/>
                <a:cs typeface="Tahoma"/>
              </a:rPr>
              <a:t>beautiful </a:t>
            </a:r>
            <a:r>
              <a:rPr sz="3500" spc="235" dirty="0">
                <a:solidFill>
                  <a:srgbClr val="DADADA"/>
                </a:solidFill>
                <a:latin typeface="Tahoma"/>
                <a:cs typeface="Tahoma"/>
              </a:rPr>
              <a:t>layout </a:t>
            </a:r>
            <a:r>
              <a:rPr sz="3500" spc="265" dirty="0">
                <a:solidFill>
                  <a:srgbClr val="DADADA"/>
                </a:solidFill>
                <a:latin typeface="Tahoma"/>
                <a:cs typeface="Tahoma"/>
              </a:rPr>
              <a:t>to </a:t>
            </a:r>
            <a:r>
              <a:rPr sz="3500" spc="280" dirty="0">
                <a:solidFill>
                  <a:srgbClr val="DADADA"/>
                </a:solidFill>
                <a:latin typeface="Tahoma"/>
                <a:cs typeface="Tahoma"/>
              </a:rPr>
              <a:t>the </a:t>
            </a:r>
            <a:r>
              <a:rPr sz="3500" spc="285" dirty="0">
                <a:solidFill>
                  <a:srgbClr val="DADADA"/>
                </a:solidFill>
                <a:latin typeface="Tahoma"/>
                <a:cs typeface="Tahoma"/>
              </a:rPr>
              <a:t> </a:t>
            </a:r>
            <a:r>
              <a:rPr sz="3500" spc="170" dirty="0">
                <a:solidFill>
                  <a:srgbClr val="DADADA"/>
                </a:solidFill>
                <a:latin typeface="Tahoma"/>
                <a:cs typeface="Tahoma"/>
              </a:rPr>
              <a:t>page.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7328" y="5161739"/>
            <a:ext cx="2021205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40" dirty="0">
                <a:solidFill>
                  <a:srgbClr val="DADADA"/>
                </a:solidFill>
                <a:latin typeface="Cambria"/>
                <a:cs typeface="Cambria"/>
              </a:rPr>
              <a:t>Input</a:t>
            </a:r>
            <a:r>
              <a:rPr sz="3450" spc="-125" dirty="0">
                <a:solidFill>
                  <a:srgbClr val="DADADA"/>
                </a:solidFill>
                <a:latin typeface="Cambria"/>
                <a:cs typeface="Cambria"/>
              </a:rPr>
              <a:t> </a:t>
            </a:r>
            <a:r>
              <a:rPr sz="3450" spc="170" dirty="0">
                <a:solidFill>
                  <a:srgbClr val="DADADA"/>
                </a:solidFill>
                <a:latin typeface="Cambria"/>
                <a:cs typeface="Cambria"/>
              </a:rPr>
              <a:t>tags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0028" y="4814144"/>
            <a:ext cx="1912620" cy="35560"/>
          </a:xfrm>
          <a:custGeom>
            <a:avLst/>
            <a:gdLst/>
            <a:ahLst/>
            <a:cxnLst/>
            <a:rect l="l" t="t" r="r" b="b"/>
            <a:pathLst>
              <a:path w="1912620" h="35560">
                <a:moveTo>
                  <a:pt x="1912004" y="35407"/>
                </a:moveTo>
                <a:lnTo>
                  <a:pt x="0" y="35407"/>
                </a:lnTo>
                <a:lnTo>
                  <a:pt x="0" y="0"/>
                </a:lnTo>
                <a:lnTo>
                  <a:pt x="1912004" y="0"/>
                </a:lnTo>
                <a:lnTo>
                  <a:pt x="1912004" y="3540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7328" y="6840375"/>
            <a:ext cx="1759585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125" dirty="0">
                <a:solidFill>
                  <a:srgbClr val="DADADA"/>
                </a:solidFill>
                <a:latin typeface="Cambria"/>
                <a:cs typeface="Cambria"/>
              </a:rPr>
              <a:t>Flex</a:t>
            </a:r>
            <a:r>
              <a:rPr sz="3450" spc="-145" dirty="0">
                <a:solidFill>
                  <a:srgbClr val="DADADA"/>
                </a:solidFill>
                <a:latin typeface="Cambria"/>
                <a:cs typeface="Cambria"/>
              </a:rPr>
              <a:t> </a:t>
            </a:r>
            <a:r>
              <a:rPr sz="3450" spc="225" dirty="0">
                <a:solidFill>
                  <a:srgbClr val="DADADA"/>
                </a:solidFill>
                <a:latin typeface="Cambria"/>
                <a:cs typeface="Cambria"/>
              </a:rPr>
              <a:t>Box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0028" y="6492780"/>
            <a:ext cx="1912620" cy="35560"/>
          </a:xfrm>
          <a:custGeom>
            <a:avLst/>
            <a:gdLst/>
            <a:ahLst/>
            <a:cxnLst/>
            <a:rect l="l" t="t" r="r" b="b"/>
            <a:pathLst>
              <a:path w="1912620" h="35559">
                <a:moveTo>
                  <a:pt x="1912004" y="35407"/>
                </a:moveTo>
                <a:lnTo>
                  <a:pt x="0" y="35407"/>
                </a:lnTo>
                <a:lnTo>
                  <a:pt x="0" y="0"/>
                </a:lnTo>
                <a:lnTo>
                  <a:pt x="1912004" y="0"/>
                </a:lnTo>
                <a:lnTo>
                  <a:pt x="1912004" y="3540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7328" y="8360743"/>
            <a:ext cx="3090545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140" dirty="0">
                <a:solidFill>
                  <a:srgbClr val="DADADA"/>
                </a:solidFill>
                <a:latin typeface="Cambria"/>
                <a:cs typeface="Cambria"/>
              </a:rPr>
              <a:t>Font</a:t>
            </a:r>
            <a:r>
              <a:rPr sz="3450" spc="-150" dirty="0">
                <a:solidFill>
                  <a:srgbClr val="DADADA"/>
                </a:solidFill>
                <a:latin typeface="Cambria"/>
                <a:cs typeface="Cambria"/>
              </a:rPr>
              <a:t> </a:t>
            </a:r>
            <a:r>
              <a:rPr sz="3450" spc="240" dirty="0">
                <a:solidFill>
                  <a:srgbClr val="DADADA"/>
                </a:solidFill>
                <a:latin typeface="Cambria"/>
                <a:cs typeface="Cambria"/>
              </a:rPr>
              <a:t>Awesome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0028" y="8013148"/>
            <a:ext cx="1912620" cy="35560"/>
          </a:xfrm>
          <a:custGeom>
            <a:avLst/>
            <a:gdLst/>
            <a:ahLst/>
            <a:cxnLst/>
            <a:rect l="l" t="t" r="r" b="b"/>
            <a:pathLst>
              <a:path w="1912620" h="35559">
                <a:moveTo>
                  <a:pt x="1912004" y="35407"/>
                </a:moveTo>
                <a:lnTo>
                  <a:pt x="0" y="35407"/>
                </a:lnTo>
                <a:lnTo>
                  <a:pt x="0" y="0"/>
                </a:lnTo>
                <a:lnTo>
                  <a:pt x="1912004" y="0"/>
                </a:lnTo>
                <a:lnTo>
                  <a:pt x="1912004" y="3540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723" y="3212810"/>
            <a:ext cx="6286499" cy="63531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60972" y="4709365"/>
            <a:ext cx="585851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35" dirty="0">
                <a:solidFill>
                  <a:srgbClr val="DADADA"/>
                </a:solidFill>
                <a:latin typeface="Arial MT"/>
                <a:cs typeface="Arial MT"/>
              </a:rPr>
              <a:t>I</a:t>
            </a:r>
            <a:r>
              <a:rPr sz="2500" spc="-5" dirty="0">
                <a:solidFill>
                  <a:srgbClr val="DADADA"/>
                </a:solidFill>
                <a:latin typeface="Arial MT"/>
                <a:cs typeface="Arial MT"/>
              </a:rPr>
              <a:t>n</a:t>
            </a:r>
            <a:r>
              <a:rPr sz="2500" spc="5" dirty="0">
                <a:solidFill>
                  <a:srgbClr val="DADADA"/>
                </a:solidFill>
                <a:latin typeface="Arial MT"/>
                <a:cs typeface="Arial MT"/>
              </a:rPr>
              <a:t>p</a:t>
            </a:r>
            <a:r>
              <a:rPr sz="2500" spc="-5" dirty="0">
                <a:solidFill>
                  <a:srgbClr val="DADADA"/>
                </a:solidFill>
                <a:latin typeface="Arial MT"/>
                <a:cs typeface="Arial MT"/>
              </a:rPr>
              <a:t>u</a:t>
            </a:r>
            <a:r>
              <a:rPr sz="2500" spc="170" dirty="0">
                <a:solidFill>
                  <a:srgbClr val="DADADA"/>
                </a:solidFill>
                <a:latin typeface="Arial MT"/>
                <a:cs typeface="Arial MT"/>
              </a:rPr>
              <a:t>t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60" dirty="0">
                <a:solidFill>
                  <a:srgbClr val="DADADA"/>
                </a:solidFill>
                <a:latin typeface="Arial MT"/>
                <a:cs typeface="Arial MT"/>
              </a:rPr>
              <a:t>T</a:t>
            </a:r>
            <a:r>
              <a:rPr sz="2500" spc="-12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2500" spc="-135" dirty="0">
                <a:solidFill>
                  <a:srgbClr val="DADADA"/>
                </a:solidFill>
                <a:latin typeface="Arial MT"/>
                <a:cs typeface="Arial MT"/>
              </a:rPr>
              <a:t>g</a:t>
            </a:r>
            <a:r>
              <a:rPr sz="2500" spc="-170" dirty="0">
                <a:solidFill>
                  <a:srgbClr val="DADADA"/>
                </a:solidFill>
                <a:latin typeface="Arial MT"/>
                <a:cs typeface="Arial MT"/>
              </a:rPr>
              <a:t>s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12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2500" spc="145" dirty="0">
                <a:solidFill>
                  <a:srgbClr val="DADADA"/>
                </a:solidFill>
                <a:latin typeface="Arial MT"/>
                <a:cs typeface="Arial MT"/>
              </a:rPr>
              <a:t>r</a:t>
            </a:r>
            <a:r>
              <a:rPr sz="2500" spc="-110" dirty="0">
                <a:solidFill>
                  <a:srgbClr val="DADADA"/>
                </a:solidFill>
                <a:latin typeface="Arial MT"/>
                <a:cs typeface="Arial MT"/>
              </a:rPr>
              <a:t>e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DADADA"/>
                </a:solidFill>
                <a:latin typeface="Arial MT"/>
                <a:cs typeface="Arial MT"/>
              </a:rPr>
              <a:t>u</a:t>
            </a:r>
            <a:r>
              <a:rPr sz="2500" spc="-175" dirty="0">
                <a:solidFill>
                  <a:srgbClr val="DADADA"/>
                </a:solidFill>
                <a:latin typeface="Arial MT"/>
                <a:cs typeface="Arial MT"/>
              </a:rPr>
              <a:t>s</a:t>
            </a:r>
            <a:r>
              <a:rPr sz="2500" spc="-114" dirty="0">
                <a:solidFill>
                  <a:srgbClr val="DADADA"/>
                </a:solidFill>
                <a:latin typeface="Arial MT"/>
                <a:cs typeface="Arial MT"/>
              </a:rPr>
              <a:t>e</a:t>
            </a:r>
            <a:r>
              <a:rPr sz="2500" spc="10" dirty="0">
                <a:solidFill>
                  <a:srgbClr val="DADADA"/>
                </a:solidFill>
                <a:latin typeface="Arial MT"/>
                <a:cs typeface="Arial MT"/>
              </a:rPr>
              <a:t>d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170" dirty="0">
                <a:solidFill>
                  <a:srgbClr val="DADADA"/>
                </a:solidFill>
                <a:latin typeface="Arial MT"/>
                <a:cs typeface="Arial MT"/>
              </a:rPr>
              <a:t>t</a:t>
            </a:r>
            <a:r>
              <a:rPr sz="2500" spc="-20" dirty="0">
                <a:solidFill>
                  <a:srgbClr val="DADADA"/>
                </a:solidFill>
                <a:latin typeface="Arial MT"/>
                <a:cs typeface="Arial MT"/>
              </a:rPr>
              <a:t>o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170" dirty="0">
                <a:solidFill>
                  <a:srgbClr val="DADADA"/>
                </a:solidFill>
                <a:latin typeface="Arial MT"/>
                <a:cs typeface="Arial MT"/>
              </a:rPr>
              <a:t>t</a:t>
            </a:r>
            <a:r>
              <a:rPr sz="2500" spc="-12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2500" spc="60" dirty="0">
                <a:solidFill>
                  <a:srgbClr val="DADADA"/>
                </a:solidFill>
                <a:latin typeface="Arial MT"/>
                <a:cs typeface="Arial MT"/>
              </a:rPr>
              <a:t>k</a:t>
            </a:r>
            <a:r>
              <a:rPr sz="2500" spc="-110" dirty="0">
                <a:solidFill>
                  <a:srgbClr val="DADADA"/>
                </a:solidFill>
                <a:latin typeface="Arial MT"/>
                <a:cs typeface="Arial MT"/>
              </a:rPr>
              <a:t>e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DADADA"/>
                </a:solidFill>
                <a:latin typeface="Arial MT"/>
                <a:cs typeface="Arial MT"/>
              </a:rPr>
              <a:t>E</a:t>
            </a:r>
            <a:r>
              <a:rPr sz="2500" spc="10" dirty="0">
                <a:solidFill>
                  <a:srgbClr val="DADADA"/>
                </a:solidFill>
                <a:latin typeface="Arial MT"/>
                <a:cs typeface="Arial MT"/>
              </a:rPr>
              <a:t>m</a:t>
            </a:r>
            <a:r>
              <a:rPr sz="2500" spc="-12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2500" spc="65" dirty="0">
                <a:solidFill>
                  <a:srgbClr val="DADADA"/>
                </a:solidFill>
                <a:latin typeface="Arial MT"/>
                <a:cs typeface="Arial MT"/>
              </a:rPr>
              <a:t>i</a:t>
            </a:r>
            <a:r>
              <a:rPr sz="2500" spc="105" dirty="0">
                <a:solidFill>
                  <a:srgbClr val="DADADA"/>
                </a:solidFill>
                <a:latin typeface="Arial MT"/>
                <a:cs typeface="Arial MT"/>
              </a:rPr>
              <a:t>l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125" dirty="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sz="2500" spc="-5" dirty="0">
                <a:solidFill>
                  <a:srgbClr val="DADADA"/>
                </a:solidFill>
                <a:latin typeface="Arial MT"/>
                <a:cs typeface="Arial MT"/>
              </a:rPr>
              <a:t>n</a:t>
            </a:r>
            <a:r>
              <a:rPr sz="2500" spc="5" dirty="0">
                <a:solidFill>
                  <a:srgbClr val="DADADA"/>
                </a:solidFill>
                <a:latin typeface="Arial MT"/>
                <a:cs typeface="Arial MT"/>
              </a:rPr>
              <a:t>d  </a:t>
            </a:r>
            <a:r>
              <a:rPr sz="2500" spc="-85" dirty="0">
                <a:solidFill>
                  <a:srgbClr val="DADADA"/>
                </a:solidFill>
                <a:latin typeface="Arial MT"/>
                <a:cs typeface="Arial MT"/>
              </a:rPr>
              <a:t>Password </a:t>
            </a:r>
            <a:r>
              <a:rPr sz="2500" spc="-145" dirty="0">
                <a:solidFill>
                  <a:srgbClr val="DADADA"/>
                </a:solidFill>
                <a:latin typeface="Arial MT"/>
                <a:cs typeface="Arial MT"/>
              </a:rPr>
              <a:t>as </a:t>
            </a:r>
            <a:r>
              <a:rPr sz="2500" spc="20" dirty="0">
                <a:solidFill>
                  <a:srgbClr val="DADADA"/>
                </a:solidFill>
                <a:latin typeface="Arial MT"/>
                <a:cs typeface="Arial MT"/>
              </a:rPr>
              <a:t>inputs. </a:t>
            </a:r>
            <a:r>
              <a:rPr sz="2500" spc="-10" dirty="0">
                <a:solidFill>
                  <a:srgbClr val="DADADA"/>
                </a:solidFill>
                <a:latin typeface="Arial MT"/>
                <a:cs typeface="Arial MT"/>
              </a:rPr>
              <a:t>Submit </a:t>
            </a:r>
            <a:r>
              <a:rPr sz="2500" spc="50" dirty="0">
                <a:solidFill>
                  <a:srgbClr val="DADADA"/>
                </a:solidFill>
                <a:latin typeface="Arial MT"/>
                <a:cs typeface="Arial MT"/>
              </a:rPr>
              <a:t>button </a:t>
            </a:r>
            <a:r>
              <a:rPr sz="2500" spc="5" dirty="0">
                <a:solidFill>
                  <a:srgbClr val="DADADA"/>
                </a:solidFill>
                <a:latin typeface="Arial MT"/>
                <a:cs typeface="Arial MT"/>
              </a:rPr>
              <a:t>directs </a:t>
            </a:r>
            <a:r>
              <a:rPr sz="2500" spc="-68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20" dirty="0">
                <a:solidFill>
                  <a:srgbClr val="DADADA"/>
                </a:solidFill>
                <a:latin typeface="Arial MT"/>
                <a:cs typeface="Arial MT"/>
              </a:rPr>
              <a:t>the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35" dirty="0">
                <a:solidFill>
                  <a:srgbClr val="DADADA"/>
                </a:solidFill>
                <a:latin typeface="Arial MT"/>
                <a:cs typeface="Arial MT"/>
              </a:rPr>
              <a:t>user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75" dirty="0">
                <a:solidFill>
                  <a:srgbClr val="DADADA"/>
                </a:solidFill>
                <a:latin typeface="Arial MT"/>
                <a:cs typeface="Arial MT"/>
              </a:rPr>
              <a:t>to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30" dirty="0">
                <a:solidFill>
                  <a:srgbClr val="DADADA"/>
                </a:solidFill>
                <a:latin typeface="Arial MT"/>
                <a:cs typeface="Arial MT"/>
              </a:rPr>
              <a:t>home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55" dirty="0">
                <a:solidFill>
                  <a:srgbClr val="DADADA"/>
                </a:solidFill>
                <a:latin typeface="Arial MT"/>
                <a:cs typeface="Arial MT"/>
              </a:rPr>
              <a:t>page.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0972" y="6387998"/>
            <a:ext cx="533019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55" dirty="0">
                <a:solidFill>
                  <a:srgbClr val="DADADA"/>
                </a:solidFill>
                <a:latin typeface="Arial MT"/>
                <a:cs typeface="Arial MT"/>
              </a:rPr>
              <a:t>The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15" dirty="0">
                <a:solidFill>
                  <a:srgbClr val="DADADA"/>
                </a:solidFill>
                <a:latin typeface="Arial MT"/>
                <a:cs typeface="Arial MT"/>
              </a:rPr>
              <a:t>whole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15" dirty="0">
                <a:solidFill>
                  <a:srgbClr val="DADADA"/>
                </a:solidFill>
                <a:latin typeface="Arial MT"/>
                <a:cs typeface="Arial MT"/>
              </a:rPr>
              <a:t>layout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50" dirty="0">
                <a:solidFill>
                  <a:srgbClr val="DADADA"/>
                </a:solidFill>
                <a:latin typeface="Arial MT"/>
                <a:cs typeface="Arial MT"/>
              </a:rPr>
              <a:t>is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DADADA"/>
                </a:solidFill>
                <a:latin typeface="Arial MT"/>
                <a:cs typeface="Arial MT"/>
              </a:rPr>
              <a:t>set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DADADA"/>
                </a:solidFill>
                <a:latin typeface="Arial MT"/>
                <a:cs typeface="Arial MT"/>
              </a:rPr>
              <a:t>though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DADADA"/>
                </a:solidFill>
                <a:latin typeface="Arial MT"/>
                <a:cs typeface="Arial MT"/>
              </a:rPr>
              <a:t>flexbox </a:t>
            </a:r>
            <a:r>
              <a:rPr sz="2500" spc="-68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DADADA"/>
                </a:solidFill>
                <a:latin typeface="Arial MT"/>
                <a:cs typeface="Arial MT"/>
              </a:rPr>
              <a:t>display</a:t>
            </a:r>
            <a:r>
              <a:rPr sz="2500" spc="-7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75" dirty="0">
                <a:solidFill>
                  <a:srgbClr val="DADADA"/>
                </a:solidFill>
                <a:latin typeface="Arial MT"/>
                <a:cs typeface="Arial MT"/>
              </a:rPr>
              <a:t>to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DADADA"/>
                </a:solidFill>
                <a:latin typeface="Arial MT"/>
                <a:cs typeface="Arial MT"/>
              </a:rPr>
              <a:t>make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DADADA"/>
                </a:solidFill>
                <a:latin typeface="Arial MT"/>
                <a:cs typeface="Arial MT"/>
              </a:rPr>
              <a:t>it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30" dirty="0">
                <a:solidFill>
                  <a:srgbClr val="DADADA"/>
                </a:solidFill>
                <a:latin typeface="Arial MT"/>
                <a:cs typeface="Arial MT"/>
              </a:rPr>
              <a:t>look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DADADA"/>
                </a:solidFill>
                <a:latin typeface="Arial MT"/>
                <a:cs typeface="Arial MT"/>
              </a:rPr>
              <a:t>neat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DADADA"/>
                </a:solidFill>
                <a:latin typeface="Arial MT"/>
                <a:cs typeface="Arial MT"/>
              </a:rPr>
              <a:t>and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DADADA"/>
                </a:solidFill>
                <a:latin typeface="Arial MT"/>
                <a:cs typeface="Arial MT"/>
              </a:rPr>
              <a:t>even.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0972" y="7908369"/>
            <a:ext cx="600202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20" dirty="0">
                <a:solidFill>
                  <a:srgbClr val="DADADA"/>
                </a:solidFill>
                <a:latin typeface="Arial MT"/>
                <a:cs typeface="Arial MT"/>
              </a:rPr>
              <a:t>Font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75" dirty="0">
                <a:solidFill>
                  <a:srgbClr val="DADADA"/>
                </a:solidFill>
                <a:latin typeface="Arial MT"/>
                <a:cs typeface="Arial MT"/>
              </a:rPr>
              <a:t>Awesome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DADADA"/>
                </a:solidFill>
                <a:latin typeface="Arial MT"/>
                <a:cs typeface="Arial MT"/>
              </a:rPr>
              <a:t>icons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30" dirty="0">
                <a:solidFill>
                  <a:srgbClr val="DADADA"/>
                </a:solidFill>
                <a:latin typeface="Arial MT"/>
                <a:cs typeface="Arial MT"/>
              </a:rPr>
              <a:t>are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used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85" dirty="0">
                <a:solidFill>
                  <a:srgbClr val="DADADA"/>
                </a:solidFill>
                <a:latin typeface="Arial MT"/>
                <a:cs typeface="Arial MT"/>
              </a:rPr>
              <a:t>for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20" dirty="0">
                <a:solidFill>
                  <a:srgbClr val="DADADA"/>
                </a:solidFill>
                <a:latin typeface="Arial MT"/>
                <a:cs typeface="Arial MT"/>
              </a:rPr>
              <a:t>the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5" dirty="0">
                <a:solidFill>
                  <a:srgbClr val="DADADA"/>
                </a:solidFill>
                <a:latin typeface="Arial MT"/>
                <a:cs typeface="Arial MT"/>
              </a:rPr>
              <a:t>Login </a:t>
            </a:r>
            <a:r>
              <a:rPr sz="2500" spc="-67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DADADA"/>
                </a:solidFill>
                <a:latin typeface="Arial MT"/>
                <a:cs typeface="Arial MT"/>
              </a:rPr>
              <a:t>Buttons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55" dirty="0">
                <a:solidFill>
                  <a:srgbClr val="DADADA"/>
                </a:solidFill>
                <a:latin typeface="Arial MT"/>
                <a:cs typeface="Arial MT"/>
              </a:rPr>
              <a:t>of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50" dirty="0">
                <a:solidFill>
                  <a:srgbClr val="DADADA"/>
                </a:solidFill>
                <a:latin typeface="Arial MT"/>
                <a:cs typeface="Arial MT"/>
              </a:rPr>
              <a:t>Google</a:t>
            </a:r>
            <a:r>
              <a:rPr sz="2500" spc="-6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DADADA"/>
                </a:solidFill>
                <a:latin typeface="Arial MT"/>
                <a:cs typeface="Arial MT"/>
              </a:rPr>
              <a:t>and</a:t>
            </a:r>
            <a:r>
              <a:rPr sz="2500" spc="-7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DADADA"/>
                </a:solidFill>
                <a:latin typeface="Arial MT"/>
                <a:cs typeface="Arial MT"/>
              </a:rPr>
              <a:t>Facebook.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18105" y="595913"/>
            <a:ext cx="7600950" cy="1699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950" b="1" spc="660" dirty="0">
                <a:latin typeface="Tahoma"/>
                <a:cs typeface="Tahoma"/>
              </a:rPr>
              <a:t>L</a:t>
            </a:r>
            <a:r>
              <a:rPr sz="10950" b="1" spc="-40" dirty="0">
                <a:latin typeface="Tahoma"/>
                <a:cs typeface="Tahoma"/>
              </a:rPr>
              <a:t>o</a:t>
            </a:r>
            <a:r>
              <a:rPr sz="10950" b="1" spc="-240" dirty="0">
                <a:latin typeface="Tahoma"/>
                <a:cs typeface="Tahoma"/>
              </a:rPr>
              <a:t>g</a:t>
            </a:r>
            <a:r>
              <a:rPr sz="10950" b="1" spc="-380" dirty="0">
                <a:latin typeface="Tahoma"/>
                <a:cs typeface="Tahoma"/>
              </a:rPr>
              <a:t>i</a:t>
            </a:r>
            <a:r>
              <a:rPr sz="10950" b="1" spc="-90" dirty="0">
                <a:latin typeface="Tahoma"/>
                <a:cs typeface="Tahoma"/>
              </a:rPr>
              <a:t>n</a:t>
            </a:r>
            <a:r>
              <a:rPr sz="10950" b="1" spc="-1015" dirty="0">
                <a:latin typeface="Tahoma"/>
                <a:cs typeface="Tahoma"/>
              </a:rPr>
              <a:t> </a:t>
            </a:r>
            <a:r>
              <a:rPr sz="10950" b="1" spc="484" dirty="0">
                <a:latin typeface="Tahoma"/>
                <a:cs typeface="Tahoma"/>
              </a:rPr>
              <a:t>P</a:t>
            </a:r>
            <a:r>
              <a:rPr sz="10950" b="1" spc="360" dirty="0">
                <a:latin typeface="Tahoma"/>
                <a:cs typeface="Tahoma"/>
              </a:rPr>
              <a:t>a</a:t>
            </a:r>
            <a:r>
              <a:rPr sz="10950" b="1" spc="-240" dirty="0">
                <a:latin typeface="Tahoma"/>
                <a:cs typeface="Tahoma"/>
              </a:rPr>
              <a:t>g</a:t>
            </a:r>
            <a:r>
              <a:rPr sz="10950" b="1" spc="-484" dirty="0">
                <a:latin typeface="Tahoma"/>
                <a:cs typeface="Tahoma"/>
              </a:rPr>
              <a:t>e</a:t>
            </a:r>
            <a:endParaRPr sz="10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037" y="3907413"/>
            <a:ext cx="5925185" cy="0"/>
          </a:xfrm>
          <a:custGeom>
            <a:avLst/>
            <a:gdLst/>
            <a:ahLst/>
            <a:cxnLst/>
            <a:rect l="l" t="t" r="r" b="b"/>
            <a:pathLst>
              <a:path w="5925184">
                <a:moveTo>
                  <a:pt x="0" y="0"/>
                </a:moveTo>
                <a:lnTo>
                  <a:pt x="5924659" y="0"/>
                </a:lnTo>
              </a:path>
            </a:pathLst>
          </a:custGeom>
          <a:ln w="204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0707" y="4489436"/>
            <a:ext cx="11572874" cy="5324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31249" y="1059985"/>
            <a:ext cx="8581390" cy="1859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95"/>
              </a:spcBef>
            </a:pPr>
            <a:r>
              <a:rPr sz="3250" b="1" spc="-110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r>
              <a:rPr sz="32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05" dirty="0">
                <a:solidFill>
                  <a:srgbClr val="FFFFFF"/>
                </a:solidFill>
                <a:latin typeface="Arial"/>
                <a:cs typeface="Arial"/>
              </a:rPr>
              <a:t>Carousel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90" dirty="0">
                <a:solidFill>
                  <a:srgbClr val="FFFFFF"/>
                </a:solidFill>
                <a:latin typeface="Arial"/>
                <a:cs typeface="Arial"/>
              </a:rPr>
              <a:t>contributes</a:t>
            </a:r>
            <a:r>
              <a:rPr sz="32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45" dirty="0">
                <a:solidFill>
                  <a:srgbClr val="FFFFFF"/>
                </a:solidFill>
                <a:latin typeface="Arial"/>
                <a:cs typeface="Arial"/>
              </a:rPr>
              <a:t>crossfade </a:t>
            </a:r>
            <a:r>
              <a:rPr sz="3250" b="1" spc="-8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60" dirty="0">
                <a:solidFill>
                  <a:srgbClr val="FFFFFF"/>
                </a:solidFill>
                <a:latin typeface="Arial"/>
                <a:cs typeface="Arial"/>
              </a:rPr>
              <a:t>slideshow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0" dirty="0">
                <a:solidFill>
                  <a:srgbClr val="FFFFFF"/>
                </a:solidFill>
                <a:latin typeface="Arial"/>
                <a:cs typeface="Arial"/>
              </a:rPr>
              <a:t>effect.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2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10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4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3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sz="32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85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32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25" dirty="0">
                <a:solidFill>
                  <a:srgbClr val="FFFFFF"/>
                </a:solidFill>
                <a:latin typeface="Arial"/>
                <a:cs typeface="Arial"/>
              </a:rPr>
              <a:t>responsive.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808" y="474077"/>
            <a:ext cx="5947414" cy="327205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12080"/>
              </a:lnSpc>
              <a:spcBef>
                <a:spcPts val="1315"/>
              </a:spcBef>
            </a:pPr>
            <a:r>
              <a:rPr b="1" spc="3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b="1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b="1" spc="-2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b="1" spc="-3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br>
              <a:rPr lang="en-IN" b="1" spc="-3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IN" b="1" spc="1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b="1" spc="1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86" y="5226079"/>
            <a:ext cx="4479290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sz="3100" spc="-7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00" spc="-45" dirty="0">
                <a:solidFill>
                  <a:srgbClr val="FFFFFF"/>
                </a:solidFill>
                <a:latin typeface="Arial MT"/>
                <a:cs typeface="Arial MT"/>
              </a:rPr>
              <a:t>Navbar </a:t>
            </a:r>
            <a:r>
              <a:rPr sz="3100" spc="-7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3100" spc="-65" dirty="0">
                <a:solidFill>
                  <a:srgbClr val="FFFFFF"/>
                </a:solidFill>
                <a:latin typeface="Arial MT"/>
                <a:cs typeface="Arial MT"/>
              </a:rPr>
              <a:t>using </a:t>
            </a:r>
            <a:r>
              <a:rPr sz="3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rgbClr val="FFFFFF"/>
                </a:solidFill>
                <a:latin typeface="Arial MT"/>
                <a:cs typeface="Arial MT"/>
              </a:rPr>
              <a:t>Bootstrap </a:t>
            </a:r>
            <a:r>
              <a:rPr sz="3100" spc="-125" dirty="0">
                <a:solidFill>
                  <a:srgbClr val="FFFFFF"/>
                </a:solidFill>
                <a:latin typeface="Arial MT"/>
                <a:cs typeface="Arial MT"/>
              </a:rPr>
              <a:t>classes </a:t>
            </a:r>
            <a:r>
              <a:rPr sz="3100" spc="9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1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1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100" spc="-1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204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100" spc="-13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1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100" spc="1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1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100" spc="-1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1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100" spc="5" dirty="0">
                <a:solidFill>
                  <a:srgbClr val="FFFFFF"/>
                </a:solidFill>
                <a:latin typeface="Arial MT"/>
                <a:cs typeface="Arial MT"/>
              </a:rPr>
              <a:t>d  </a:t>
            </a:r>
            <a:r>
              <a:rPr sz="3100" spc="-60" dirty="0">
                <a:solidFill>
                  <a:srgbClr val="FFFFFF"/>
                </a:solidFill>
                <a:latin typeface="Arial MT"/>
                <a:cs typeface="Arial MT"/>
              </a:rPr>
              <a:t>responsive </a:t>
            </a: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navigation. </a:t>
            </a:r>
            <a:r>
              <a:rPr sz="3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7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00" spc="-35" dirty="0">
                <a:solidFill>
                  <a:srgbClr val="FFFFFF"/>
                </a:solidFill>
                <a:latin typeface="Arial MT"/>
                <a:cs typeface="Arial MT"/>
              </a:rPr>
              <a:t>navbar </a:t>
            </a:r>
            <a:r>
              <a:rPr sz="3100" spc="-7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3100" spc="-25" dirty="0">
                <a:solidFill>
                  <a:srgbClr val="FFFFFF"/>
                </a:solidFill>
                <a:latin typeface="Arial MT"/>
                <a:cs typeface="Arial MT"/>
              </a:rPr>
              <a:t>equipped </a:t>
            </a:r>
            <a:r>
              <a:rPr sz="3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6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3100" spc="7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100" spc="204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100" spc="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1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100" spc="-1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10" dirty="0">
                <a:solidFill>
                  <a:srgbClr val="FFFFFF"/>
                </a:solidFill>
                <a:latin typeface="Arial MT"/>
                <a:cs typeface="Arial MT"/>
              </a:rPr>
              <a:t>mb</a:t>
            </a:r>
            <a:r>
              <a:rPr sz="31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100" spc="-16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31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100" spc="1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100" spc="-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100" spc="-3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1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3100" spc="-3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r  </a:t>
            </a: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smaller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-60" dirty="0">
                <a:solidFill>
                  <a:srgbClr val="FFFFFF"/>
                </a:solidFill>
                <a:latin typeface="Arial MT"/>
                <a:cs typeface="Arial MT"/>
              </a:rPr>
              <a:t>screens.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98" y="512349"/>
            <a:ext cx="7810499" cy="6791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511" y="4279210"/>
            <a:ext cx="6048374" cy="5191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31205" marR="5080">
              <a:lnSpc>
                <a:spcPts val="13130"/>
              </a:lnSpc>
              <a:spcBef>
                <a:spcPts val="395"/>
              </a:spcBef>
            </a:pPr>
            <a:r>
              <a:rPr spc="1460" dirty="0"/>
              <a:t>CSS</a:t>
            </a:r>
            <a:r>
              <a:rPr spc="-305" dirty="0"/>
              <a:t> </a:t>
            </a:r>
            <a:r>
              <a:rPr spc="415" dirty="0"/>
              <a:t>Grid </a:t>
            </a:r>
            <a:r>
              <a:rPr spc="-2405" dirty="0"/>
              <a:t> </a:t>
            </a:r>
            <a:r>
              <a:rPr spc="570" dirty="0"/>
              <a:t>Layout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6725" y="8020844"/>
            <a:ext cx="8879840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5575">
              <a:lnSpc>
                <a:spcPct val="115700"/>
              </a:lnSpc>
              <a:spcBef>
                <a:spcPts val="95"/>
              </a:spcBef>
            </a:pPr>
            <a:r>
              <a:rPr sz="3350" b="1" spc="-145" dirty="0">
                <a:solidFill>
                  <a:srgbClr val="DADADA"/>
                </a:solidFill>
                <a:latin typeface="Arial"/>
                <a:cs typeface="Arial"/>
              </a:rPr>
              <a:t>On </a:t>
            </a:r>
            <a:r>
              <a:rPr sz="3350" b="1" spc="-75" dirty="0">
                <a:solidFill>
                  <a:srgbClr val="DADADA"/>
                </a:solidFill>
                <a:latin typeface="Arial"/>
                <a:cs typeface="Arial"/>
              </a:rPr>
              <a:t>the </a:t>
            </a:r>
            <a:r>
              <a:rPr sz="3350" b="1" spc="-165" dirty="0">
                <a:solidFill>
                  <a:srgbClr val="DADADA"/>
                </a:solidFill>
                <a:latin typeface="Arial"/>
                <a:cs typeface="Arial"/>
              </a:rPr>
              <a:t>home </a:t>
            </a:r>
            <a:r>
              <a:rPr sz="3350" b="1" spc="-135" dirty="0">
                <a:solidFill>
                  <a:srgbClr val="DADADA"/>
                </a:solidFill>
                <a:latin typeface="Arial"/>
                <a:cs typeface="Arial"/>
              </a:rPr>
              <a:t>page, </a:t>
            </a:r>
            <a:r>
              <a:rPr sz="3350" b="1" spc="-295" dirty="0">
                <a:solidFill>
                  <a:srgbClr val="DADADA"/>
                </a:solidFill>
                <a:latin typeface="Arial"/>
                <a:cs typeface="Arial"/>
              </a:rPr>
              <a:t>Css</a:t>
            </a:r>
            <a:r>
              <a:rPr sz="3350" b="1" spc="-290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85" dirty="0">
                <a:solidFill>
                  <a:srgbClr val="DADADA"/>
                </a:solidFill>
                <a:latin typeface="Arial"/>
                <a:cs typeface="Arial"/>
              </a:rPr>
              <a:t>Grid </a:t>
            </a:r>
            <a:r>
              <a:rPr sz="3350" b="1" spc="-165" dirty="0">
                <a:solidFill>
                  <a:srgbClr val="DADADA"/>
                </a:solidFill>
                <a:latin typeface="Arial"/>
                <a:cs typeface="Arial"/>
              </a:rPr>
              <a:t>Layout </a:t>
            </a:r>
            <a:r>
              <a:rPr sz="3350" b="1" spc="-240" dirty="0">
                <a:solidFill>
                  <a:srgbClr val="DADADA"/>
                </a:solidFill>
                <a:latin typeface="Arial"/>
                <a:cs typeface="Arial"/>
              </a:rPr>
              <a:t>is </a:t>
            </a:r>
            <a:r>
              <a:rPr sz="3350" b="1" spc="-215" dirty="0">
                <a:solidFill>
                  <a:srgbClr val="DADADA"/>
                </a:solidFill>
                <a:latin typeface="Arial"/>
                <a:cs typeface="Arial"/>
              </a:rPr>
              <a:t>used </a:t>
            </a:r>
            <a:r>
              <a:rPr sz="3350" b="1" spc="-65" dirty="0">
                <a:solidFill>
                  <a:srgbClr val="DADADA"/>
                </a:solidFill>
                <a:latin typeface="Arial"/>
                <a:cs typeface="Arial"/>
              </a:rPr>
              <a:t>to </a:t>
            </a:r>
            <a:r>
              <a:rPr sz="3350" b="1" spc="-60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165" dirty="0">
                <a:solidFill>
                  <a:srgbClr val="DADADA"/>
                </a:solidFill>
                <a:latin typeface="Arial"/>
                <a:cs typeface="Arial"/>
              </a:rPr>
              <a:t>display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155" dirty="0">
                <a:solidFill>
                  <a:srgbClr val="DADADA"/>
                </a:solidFill>
                <a:latin typeface="Arial"/>
                <a:cs typeface="Arial"/>
              </a:rPr>
              <a:t>products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125" dirty="0">
                <a:solidFill>
                  <a:srgbClr val="DADADA"/>
                </a:solidFill>
                <a:latin typeface="Arial"/>
                <a:cs typeface="Arial"/>
              </a:rPr>
              <a:t>in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145" dirty="0">
                <a:solidFill>
                  <a:srgbClr val="DADADA"/>
                </a:solidFill>
                <a:latin typeface="Arial"/>
                <a:cs typeface="Arial"/>
              </a:rPr>
              <a:t>a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110" dirty="0">
                <a:solidFill>
                  <a:srgbClr val="DADADA"/>
                </a:solidFill>
                <a:latin typeface="Arial"/>
                <a:cs typeface="Arial"/>
              </a:rPr>
              <a:t>photoframe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80" dirty="0">
                <a:solidFill>
                  <a:srgbClr val="DADADA"/>
                </a:solidFill>
                <a:latin typeface="Arial"/>
                <a:cs typeface="Arial"/>
              </a:rPr>
              <a:t>like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140" dirty="0">
                <a:solidFill>
                  <a:srgbClr val="DADADA"/>
                </a:solidFill>
                <a:latin typeface="Arial"/>
                <a:cs typeface="Arial"/>
              </a:rPr>
              <a:t>grid</a:t>
            </a:r>
            <a:r>
              <a:rPr sz="3350" b="1" spc="-10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3350" b="1" spc="-75" dirty="0">
                <a:solidFill>
                  <a:srgbClr val="DADADA"/>
                </a:solidFill>
                <a:latin typeface="Arial"/>
                <a:cs typeface="Arial"/>
              </a:rPr>
              <a:t>look.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2" y="3081266"/>
            <a:ext cx="13687424" cy="6181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6353" y="643251"/>
            <a:ext cx="990854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50" dirty="0">
                <a:latin typeface="Cambria"/>
                <a:cs typeface="Cambria"/>
              </a:rPr>
              <a:t>Products</a:t>
            </a:r>
            <a:r>
              <a:rPr b="1" spc="-295" dirty="0">
                <a:latin typeface="Cambria"/>
                <a:cs typeface="Cambria"/>
              </a:rPr>
              <a:t> </a:t>
            </a:r>
            <a:r>
              <a:rPr b="1" spc="775" dirty="0">
                <a:latin typeface="Cambria"/>
                <a:cs typeface="Cambria"/>
              </a:rPr>
              <a:t>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01546" y="3620824"/>
            <a:ext cx="306006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0" dirty="0">
                <a:solidFill>
                  <a:srgbClr val="DADADA"/>
                </a:solidFill>
                <a:latin typeface="Cambria"/>
                <a:cs typeface="Cambria"/>
              </a:rPr>
              <a:t>Bootstrap</a:t>
            </a:r>
            <a:r>
              <a:rPr sz="3000" b="1" spc="-140" dirty="0">
                <a:solidFill>
                  <a:srgbClr val="DADADA"/>
                </a:solidFill>
                <a:latin typeface="Cambria"/>
                <a:cs typeface="Cambria"/>
              </a:rPr>
              <a:t> </a:t>
            </a:r>
            <a:r>
              <a:rPr sz="3000" b="1" spc="165" dirty="0">
                <a:solidFill>
                  <a:srgbClr val="DADADA"/>
                </a:solidFill>
                <a:latin typeface="Cambria"/>
                <a:cs typeface="Cambria"/>
              </a:rPr>
              <a:t>Cards</a:t>
            </a:r>
            <a:endParaRPr sz="3000">
              <a:latin typeface="Cambria"/>
              <a:cs typeface="Cambria"/>
            </a:endParaRPr>
          </a:p>
          <a:p>
            <a:pPr marL="12700" marR="109220">
              <a:lnSpc>
                <a:spcPct val="114100"/>
              </a:lnSpc>
              <a:spcBef>
                <a:spcPts val="2550"/>
              </a:spcBef>
            </a:pPr>
            <a:r>
              <a:rPr sz="2300" dirty="0">
                <a:solidFill>
                  <a:srgbClr val="DADADA"/>
                </a:solidFill>
                <a:latin typeface="Arial MT"/>
                <a:cs typeface="Arial MT"/>
              </a:rPr>
              <a:t>Bootstrap </a:t>
            </a:r>
            <a:r>
              <a:rPr sz="2300" spc="-40" dirty="0">
                <a:solidFill>
                  <a:srgbClr val="DADADA"/>
                </a:solidFill>
                <a:latin typeface="Arial MT"/>
                <a:cs typeface="Arial MT"/>
              </a:rPr>
              <a:t>Cards </a:t>
            </a:r>
            <a:r>
              <a:rPr sz="2300" spc="-30" dirty="0">
                <a:solidFill>
                  <a:srgbClr val="DADADA"/>
                </a:solidFill>
                <a:latin typeface="Arial MT"/>
                <a:cs typeface="Arial MT"/>
              </a:rPr>
              <a:t>are </a:t>
            </a:r>
            <a:r>
              <a:rPr sz="2300" spc="-2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-65" dirty="0">
                <a:solidFill>
                  <a:srgbClr val="DADADA"/>
                </a:solidFill>
                <a:latin typeface="Arial MT"/>
                <a:cs typeface="Arial MT"/>
              </a:rPr>
              <a:t>used </a:t>
            </a:r>
            <a:r>
              <a:rPr sz="2300" spc="75" dirty="0">
                <a:solidFill>
                  <a:srgbClr val="DADADA"/>
                </a:solidFill>
                <a:latin typeface="Arial MT"/>
                <a:cs typeface="Arial MT"/>
              </a:rPr>
              <a:t>for </a:t>
            </a:r>
            <a:r>
              <a:rPr sz="2300" spc="30" dirty="0">
                <a:solidFill>
                  <a:srgbClr val="DADADA"/>
                </a:solidFill>
                <a:latin typeface="Arial MT"/>
                <a:cs typeface="Arial MT"/>
              </a:rPr>
              <a:t>product </a:t>
            </a:r>
            <a:r>
              <a:rPr sz="2300" spc="-25" dirty="0">
                <a:solidFill>
                  <a:srgbClr val="DADADA"/>
                </a:solidFill>
                <a:latin typeface="Arial MT"/>
                <a:cs typeface="Arial MT"/>
              </a:rPr>
              <a:t>box </a:t>
            </a:r>
            <a:r>
              <a:rPr sz="2300" spc="-2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-35" dirty="0">
                <a:solidFill>
                  <a:srgbClr val="DADADA"/>
                </a:solidFill>
                <a:latin typeface="Arial MT"/>
                <a:cs typeface="Arial MT"/>
              </a:rPr>
              <a:t>along</a:t>
            </a:r>
            <a:r>
              <a:rPr sz="2300" spc="-8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40" dirty="0">
                <a:solidFill>
                  <a:srgbClr val="DADADA"/>
                </a:solidFill>
                <a:latin typeface="Arial MT"/>
                <a:cs typeface="Arial MT"/>
              </a:rPr>
              <a:t>with</a:t>
            </a:r>
            <a:r>
              <a:rPr sz="2300" spc="-7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45" dirty="0">
                <a:solidFill>
                  <a:srgbClr val="DADADA"/>
                </a:solidFill>
                <a:latin typeface="Arial MT"/>
                <a:cs typeface="Arial MT"/>
              </a:rPr>
              <a:t>button</a:t>
            </a:r>
            <a:r>
              <a:rPr sz="2300" spc="-7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-30" dirty="0">
                <a:solidFill>
                  <a:srgbClr val="DADADA"/>
                </a:solidFill>
                <a:latin typeface="Arial MT"/>
                <a:cs typeface="Arial MT"/>
              </a:rPr>
              <a:t>tags.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1546" y="6561721"/>
            <a:ext cx="324040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DADADA"/>
                </a:solidFill>
                <a:latin typeface="Cambria"/>
                <a:cs typeface="Cambria"/>
              </a:rPr>
              <a:t>Flex</a:t>
            </a:r>
            <a:r>
              <a:rPr sz="3000" b="1" spc="-100" dirty="0">
                <a:solidFill>
                  <a:srgbClr val="DADADA"/>
                </a:solidFill>
                <a:latin typeface="Cambria"/>
                <a:cs typeface="Cambria"/>
              </a:rPr>
              <a:t> </a:t>
            </a:r>
            <a:r>
              <a:rPr sz="3000" b="1" spc="185" dirty="0">
                <a:solidFill>
                  <a:srgbClr val="DADADA"/>
                </a:solidFill>
                <a:latin typeface="Cambria"/>
                <a:cs typeface="Cambria"/>
              </a:rPr>
              <a:t>Box</a:t>
            </a:r>
            <a:endParaRPr sz="3000">
              <a:latin typeface="Cambria"/>
              <a:cs typeface="Cambria"/>
            </a:endParaRPr>
          </a:p>
          <a:p>
            <a:pPr marL="12700" marR="5080" algn="just">
              <a:lnSpc>
                <a:spcPct val="114100"/>
              </a:lnSpc>
              <a:spcBef>
                <a:spcPts val="2550"/>
              </a:spcBef>
            </a:pPr>
            <a:r>
              <a:rPr sz="2300" spc="-55" dirty="0">
                <a:solidFill>
                  <a:srgbClr val="DADADA"/>
                </a:solidFill>
                <a:latin typeface="Arial MT"/>
                <a:cs typeface="Arial MT"/>
              </a:rPr>
              <a:t>The </a:t>
            </a:r>
            <a:r>
              <a:rPr sz="2300" spc="-35" dirty="0">
                <a:solidFill>
                  <a:srgbClr val="DADADA"/>
                </a:solidFill>
                <a:latin typeface="Arial MT"/>
                <a:cs typeface="Arial MT"/>
              </a:rPr>
              <a:t>cards </a:t>
            </a:r>
            <a:r>
              <a:rPr sz="2300" spc="-30" dirty="0">
                <a:solidFill>
                  <a:srgbClr val="DADADA"/>
                </a:solidFill>
                <a:latin typeface="Arial MT"/>
                <a:cs typeface="Arial MT"/>
              </a:rPr>
              <a:t>are displayed </a:t>
            </a:r>
            <a:r>
              <a:rPr sz="2300" spc="-2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-50" dirty="0">
                <a:solidFill>
                  <a:srgbClr val="DADADA"/>
                </a:solidFill>
                <a:latin typeface="Arial MT"/>
                <a:cs typeface="Arial MT"/>
              </a:rPr>
              <a:t>using </a:t>
            </a:r>
            <a:r>
              <a:rPr sz="2300" spc="-5" dirty="0">
                <a:solidFill>
                  <a:srgbClr val="DADADA"/>
                </a:solidFill>
                <a:latin typeface="Arial MT"/>
                <a:cs typeface="Arial MT"/>
              </a:rPr>
              <a:t>flexbox </a:t>
            </a:r>
            <a:r>
              <a:rPr sz="2300" spc="10" dirty="0">
                <a:solidFill>
                  <a:srgbClr val="DADADA"/>
                </a:solidFill>
                <a:latin typeface="Arial MT"/>
                <a:cs typeface="Arial MT"/>
              </a:rPr>
              <a:t>layout </a:t>
            </a:r>
            <a:r>
              <a:rPr sz="2300" spc="-40" dirty="0">
                <a:solidFill>
                  <a:srgbClr val="DADADA"/>
                </a:solidFill>
                <a:latin typeface="Arial MT"/>
                <a:cs typeface="Arial MT"/>
              </a:rPr>
              <a:t>and </a:t>
            </a:r>
            <a:r>
              <a:rPr sz="2300" spc="-3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-50" dirty="0">
                <a:solidFill>
                  <a:srgbClr val="DADADA"/>
                </a:solidFill>
                <a:latin typeface="Arial MT"/>
                <a:cs typeface="Arial MT"/>
              </a:rPr>
              <a:t>is</a:t>
            </a:r>
            <a:r>
              <a:rPr sz="2300" spc="-100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DADADA"/>
                </a:solidFill>
                <a:latin typeface="Arial MT"/>
                <a:cs typeface="Arial MT"/>
              </a:rPr>
              <a:t>completely</a:t>
            </a:r>
            <a:r>
              <a:rPr sz="2300" spc="-9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300" spc="-30" dirty="0">
                <a:solidFill>
                  <a:srgbClr val="DADADA"/>
                </a:solidFill>
                <a:latin typeface="Arial MT"/>
                <a:cs typeface="Arial MT"/>
              </a:rPr>
              <a:t>responsive.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496" y="402932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644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132" y="4589702"/>
            <a:ext cx="11572874" cy="5324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66772" y="872085"/>
            <a:ext cx="8174990" cy="267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Feedback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 MT"/>
                <a:cs typeface="Arial MT"/>
              </a:rPr>
              <a:t>implementing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layout 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using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html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&lt;table&gt; </a:t>
            </a:r>
            <a:r>
              <a:rPr sz="2800" spc="40" dirty="0">
                <a:solidFill>
                  <a:srgbClr val="FFFFFF"/>
                </a:solidFill>
                <a:latin typeface="Arial MT"/>
                <a:cs typeface="Arial MT"/>
              </a:rPr>
              <a:t>tag. 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Some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cell </a:t>
            </a:r>
            <a:r>
              <a:rPr sz="2800" spc="15" dirty="0">
                <a:solidFill>
                  <a:srgbClr val="FFFFFF"/>
                </a:solidFill>
                <a:latin typeface="Arial MT"/>
                <a:cs typeface="Arial MT"/>
              </a:rPr>
              <a:t>padding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provided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keep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Arial MT"/>
                <a:cs typeface="Arial MT"/>
              </a:rPr>
              <a:t>content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equidistant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neat. </a:t>
            </a:r>
            <a:r>
              <a:rPr sz="2800" spc="-7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Arial MT"/>
                <a:cs typeface="Arial MT"/>
              </a:rPr>
              <a:t>Font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Awesome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icons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give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clean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minimalistic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Arial MT"/>
                <a:cs typeface="Arial MT"/>
              </a:rPr>
              <a:t>look.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1268" y="471984"/>
            <a:ext cx="6663690" cy="32353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12080"/>
              </a:lnSpc>
              <a:spcBef>
                <a:spcPts val="1315"/>
              </a:spcBef>
            </a:pPr>
            <a:r>
              <a:rPr b="1" spc="835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b="1" spc="180" dirty="0">
                <a:solidFill>
                  <a:srgbClr val="FFFFFF"/>
                </a:solidFill>
                <a:latin typeface="Cambria"/>
                <a:cs typeface="Cambria"/>
              </a:rPr>
              <a:t>ee</a:t>
            </a:r>
            <a:r>
              <a:rPr b="1" spc="30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b="1" spc="405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b="1" spc="10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b="1" spc="819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b="1" spc="50" dirty="0">
                <a:solidFill>
                  <a:srgbClr val="FFFFFF"/>
                </a:solidFill>
                <a:latin typeface="Cambria"/>
                <a:cs typeface="Cambria"/>
              </a:rPr>
              <a:t>k  </a:t>
            </a:r>
            <a:r>
              <a:rPr b="1" spc="775" dirty="0">
                <a:solidFill>
                  <a:srgbClr val="FFFFFF"/>
                </a:solidFill>
                <a:latin typeface="Cambria"/>
                <a:cs typeface="Cambria"/>
              </a:rPr>
              <a:t>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6095" cy="10287000"/>
            <a:chOff x="0" y="1"/>
            <a:chExt cx="1828609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0981055" cy="10274300"/>
            </a:xfrm>
            <a:custGeom>
              <a:avLst/>
              <a:gdLst/>
              <a:ahLst/>
              <a:cxnLst/>
              <a:rect l="l" t="t" r="r" b="b"/>
              <a:pathLst>
                <a:path w="10981055" h="10274300">
                  <a:moveTo>
                    <a:pt x="10039875" y="10274299"/>
                  </a:moveTo>
                  <a:lnTo>
                    <a:pt x="10030775" y="10274299"/>
                  </a:lnTo>
                  <a:lnTo>
                    <a:pt x="0" y="0"/>
                  </a:lnTo>
                  <a:lnTo>
                    <a:pt x="10039875" y="10274299"/>
                  </a:lnTo>
                  <a:close/>
                </a:path>
                <a:path w="10981055" h="10274300">
                  <a:moveTo>
                    <a:pt x="10316881" y="10274299"/>
                  </a:moveTo>
                  <a:lnTo>
                    <a:pt x="10307664" y="10274299"/>
                  </a:lnTo>
                  <a:lnTo>
                    <a:pt x="2102" y="0"/>
                  </a:lnTo>
                  <a:lnTo>
                    <a:pt x="11319" y="0"/>
                  </a:lnTo>
                  <a:lnTo>
                    <a:pt x="10316881" y="10274299"/>
                  </a:lnTo>
                  <a:close/>
                </a:path>
                <a:path w="10981055" h="10274300">
                  <a:moveTo>
                    <a:pt x="10600100" y="10274299"/>
                  </a:moveTo>
                  <a:lnTo>
                    <a:pt x="10593050" y="10274299"/>
                  </a:lnTo>
                  <a:lnTo>
                    <a:pt x="16009" y="0"/>
                  </a:lnTo>
                  <a:lnTo>
                    <a:pt x="25235" y="0"/>
                  </a:lnTo>
                  <a:lnTo>
                    <a:pt x="10600100" y="10274299"/>
                  </a:lnTo>
                  <a:close/>
                </a:path>
                <a:path w="10981055" h="10274300">
                  <a:moveTo>
                    <a:pt x="10900930" y="10274299"/>
                  </a:moveTo>
                  <a:lnTo>
                    <a:pt x="10893877" y="10274299"/>
                  </a:lnTo>
                  <a:lnTo>
                    <a:pt x="30669" y="0"/>
                  </a:lnTo>
                  <a:lnTo>
                    <a:pt x="40017" y="0"/>
                  </a:lnTo>
                  <a:lnTo>
                    <a:pt x="10900930" y="10274299"/>
                  </a:lnTo>
                  <a:close/>
                </a:path>
                <a:path w="10981055" h="10274300">
                  <a:moveTo>
                    <a:pt x="10980675" y="10058399"/>
                  </a:moveTo>
                  <a:lnTo>
                    <a:pt x="10976070" y="10058399"/>
                  </a:lnTo>
                  <a:lnTo>
                    <a:pt x="46145" y="0"/>
                  </a:lnTo>
                  <a:lnTo>
                    <a:pt x="55621" y="0"/>
                  </a:lnTo>
                  <a:lnTo>
                    <a:pt x="10980675" y="10058399"/>
                  </a:lnTo>
                  <a:close/>
                </a:path>
                <a:path w="10981055" h="10274300">
                  <a:moveTo>
                    <a:pt x="10980675" y="9766299"/>
                  </a:moveTo>
                  <a:lnTo>
                    <a:pt x="10976070" y="9766299"/>
                  </a:lnTo>
                  <a:lnTo>
                    <a:pt x="62374" y="0"/>
                  </a:lnTo>
                  <a:lnTo>
                    <a:pt x="72118" y="0"/>
                  </a:lnTo>
                  <a:lnTo>
                    <a:pt x="10980675" y="9766299"/>
                  </a:lnTo>
                  <a:close/>
                </a:path>
                <a:path w="10981055" h="10274300">
                  <a:moveTo>
                    <a:pt x="10980675" y="9474199"/>
                  </a:moveTo>
                  <a:lnTo>
                    <a:pt x="10976070" y="9474199"/>
                  </a:lnTo>
                  <a:lnTo>
                    <a:pt x="79690" y="0"/>
                  </a:lnTo>
                  <a:lnTo>
                    <a:pt x="89585" y="0"/>
                  </a:lnTo>
                  <a:lnTo>
                    <a:pt x="10980675" y="9474199"/>
                  </a:lnTo>
                  <a:close/>
                </a:path>
                <a:path w="10981055" h="10274300">
                  <a:moveTo>
                    <a:pt x="10980675" y="9182099"/>
                  </a:moveTo>
                  <a:lnTo>
                    <a:pt x="10976070" y="9182099"/>
                  </a:lnTo>
                  <a:lnTo>
                    <a:pt x="98057" y="0"/>
                  </a:lnTo>
                  <a:lnTo>
                    <a:pt x="108113" y="0"/>
                  </a:lnTo>
                  <a:lnTo>
                    <a:pt x="10980675" y="9182099"/>
                  </a:lnTo>
                  <a:close/>
                </a:path>
                <a:path w="10981055" h="10274300">
                  <a:moveTo>
                    <a:pt x="10976070" y="8889999"/>
                  </a:moveTo>
                  <a:lnTo>
                    <a:pt x="117573" y="0"/>
                  </a:lnTo>
                  <a:lnTo>
                    <a:pt x="127799" y="0"/>
                  </a:lnTo>
                  <a:lnTo>
                    <a:pt x="10980675" y="8877299"/>
                  </a:lnTo>
                  <a:lnTo>
                    <a:pt x="10976070" y="8889999"/>
                  </a:lnTo>
                  <a:close/>
                </a:path>
                <a:path w="10981055" h="10274300">
                  <a:moveTo>
                    <a:pt x="10976070" y="8597899"/>
                  </a:moveTo>
                  <a:lnTo>
                    <a:pt x="138349" y="0"/>
                  </a:lnTo>
                  <a:lnTo>
                    <a:pt x="148757" y="0"/>
                  </a:lnTo>
                  <a:lnTo>
                    <a:pt x="10980675" y="8585199"/>
                  </a:lnTo>
                  <a:lnTo>
                    <a:pt x="10976070" y="8597899"/>
                  </a:lnTo>
                  <a:close/>
                </a:path>
                <a:path w="10981055" h="10274300">
                  <a:moveTo>
                    <a:pt x="10980675" y="8293099"/>
                  </a:moveTo>
                  <a:lnTo>
                    <a:pt x="10976070" y="8293099"/>
                  </a:lnTo>
                  <a:lnTo>
                    <a:pt x="160512" y="0"/>
                  </a:lnTo>
                  <a:lnTo>
                    <a:pt x="171113" y="0"/>
                  </a:lnTo>
                  <a:lnTo>
                    <a:pt x="10980675" y="8293099"/>
                  </a:lnTo>
                  <a:close/>
                </a:path>
                <a:path w="10981055" h="10274300">
                  <a:moveTo>
                    <a:pt x="10980675" y="8000999"/>
                  </a:moveTo>
                  <a:lnTo>
                    <a:pt x="10976070" y="8000999"/>
                  </a:lnTo>
                  <a:lnTo>
                    <a:pt x="184205" y="0"/>
                  </a:lnTo>
                  <a:lnTo>
                    <a:pt x="194820" y="0"/>
                  </a:lnTo>
                  <a:lnTo>
                    <a:pt x="10980675" y="8000999"/>
                  </a:lnTo>
                  <a:close/>
                </a:path>
                <a:path w="10981055" h="10274300">
                  <a:moveTo>
                    <a:pt x="10980675" y="7708899"/>
                  </a:moveTo>
                  <a:lnTo>
                    <a:pt x="10976070" y="7708899"/>
                  </a:lnTo>
                  <a:lnTo>
                    <a:pt x="209592" y="0"/>
                  </a:lnTo>
                  <a:lnTo>
                    <a:pt x="220415" y="0"/>
                  </a:lnTo>
                  <a:lnTo>
                    <a:pt x="10980675" y="7708899"/>
                  </a:lnTo>
                  <a:close/>
                </a:path>
                <a:path w="10981055" h="10274300">
                  <a:moveTo>
                    <a:pt x="10980675" y="7416799"/>
                  </a:moveTo>
                  <a:lnTo>
                    <a:pt x="10976070" y="7416799"/>
                  </a:lnTo>
                  <a:lnTo>
                    <a:pt x="236641" y="0"/>
                  </a:lnTo>
                  <a:lnTo>
                    <a:pt x="247907" y="0"/>
                  </a:lnTo>
                  <a:lnTo>
                    <a:pt x="10980675" y="7416799"/>
                  </a:lnTo>
                  <a:close/>
                </a:path>
                <a:path w="10981055" h="10274300">
                  <a:moveTo>
                    <a:pt x="10976070" y="7124699"/>
                  </a:moveTo>
                  <a:lnTo>
                    <a:pt x="265994" y="0"/>
                  </a:lnTo>
                  <a:lnTo>
                    <a:pt x="277516" y="0"/>
                  </a:lnTo>
                  <a:lnTo>
                    <a:pt x="10980675" y="7111999"/>
                  </a:lnTo>
                  <a:lnTo>
                    <a:pt x="10976070" y="7124699"/>
                  </a:lnTo>
                  <a:close/>
                </a:path>
                <a:path w="10981055" h="10274300">
                  <a:moveTo>
                    <a:pt x="10976070" y="6832599"/>
                  </a:moveTo>
                  <a:lnTo>
                    <a:pt x="297697" y="0"/>
                  </a:lnTo>
                  <a:lnTo>
                    <a:pt x="309497" y="0"/>
                  </a:lnTo>
                  <a:lnTo>
                    <a:pt x="10980675" y="6819899"/>
                  </a:lnTo>
                  <a:lnTo>
                    <a:pt x="10976070" y="6832599"/>
                  </a:lnTo>
                  <a:close/>
                </a:path>
                <a:path w="10981055" h="10274300">
                  <a:moveTo>
                    <a:pt x="10978372" y="6527799"/>
                  </a:moveTo>
                  <a:lnTo>
                    <a:pt x="10976070" y="6527799"/>
                  </a:lnTo>
                  <a:lnTo>
                    <a:pt x="332044" y="0"/>
                  </a:lnTo>
                  <a:lnTo>
                    <a:pt x="343971" y="0"/>
                  </a:lnTo>
                  <a:lnTo>
                    <a:pt x="10978372" y="6527799"/>
                  </a:lnTo>
                  <a:close/>
                </a:path>
                <a:path w="10981055" h="10274300">
                  <a:moveTo>
                    <a:pt x="10978372" y="6235699"/>
                  </a:moveTo>
                  <a:lnTo>
                    <a:pt x="10976070" y="6235699"/>
                  </a:lnTo>
                  <a:lnTo>
                    <a:pt x="369382" y="0"/>
                  </a:lnTo>
                  <a:lnTo>
                    <a:pt x="381627" y="0"/>
                  </a:lnTo>
                  <a:lnTo>
                    <a:pt x="10978372" y="6235699"/>
                  </a:lnTo>
                  <a:close/>
                </a:path>
                <a:path w="10981055" h="10274300">
                  <a:moveTo>
                    <a:pt x="10978372" y="5943599"/>
                  </a:moveTo>
                  <a:lnTo>
                    <a:pt x="10976070" y="5943599"/>
                  </a:lnTo>
                  <a:lnTo>
                    <a:pt x="410117" y="0"/>
                  </a:lnTo>
                  <a:lnTo>
                    <a:pt x="422710" y="0"/>
                  </a:lnTo>
                  <a:lnTo>
                    <a:pt x="10978372" y="5943599"/>
                  </a:lnTo>
                  <a:close/>
                </a:path>
                <a:path w="10981055" h="10274300">
                  <a:moveTo>
                    <a:pt x="10978372" y="5651499"/>
                  </a:moveTo>
                  <a:lnTo>
                    <a:pt x="10976070" y="5651499"/>
                  </a:lnTo>
                  <a:lnTo>
                    <a:pt x="454736" y="0"/>
                  </a:lnTo>
                  <a:lnTo>
                    <a:pt x="467342" y="0"/>
                  </a:lnTo>
                  <a:lnTo>
                    <a:pt x="10978372" y="5651499"/>
                  </a:lnTo>
                  <a:close/>
                </a:path>
                <a:path w="10981055" h="10274300">
                  <a:moveTo>
                    <a:pt x="10976070" y="5359399"/>
                  </a:moveTo>
                  <a:lnTo>
                    <a:pt x="503823" y="0"/>
                  </a:lnTo>
                  <a:lnTo>
                    <a:pt x="514715" y="0"/>
                  </a:lnTo>
                  <a:lnTo>
                    <a:pt x="10978372" y="5346699"/>
                  </a:lnTo>
                  <a:lnTo>
                    <a:pt x="10976070" y="5359399"/>
                  </a:lnTo>
                  <a:close/>
                </a:path>
                <a:path w="10981055" h="10274300">
                  <a:moveTo>
                    <a:pt x="10976070" y="5067299"/>
                  </a:moveTo>
                  <a:lnTo>
                    <a:pt x="557636" y="0"/>
                  </a:lnTo>
                  <a:lnTo>
                    <a:pt x="569405" y="0"/>
                  </a:lnTo>
                  <a:lnTo>
                    <a:pt x="10978372" y="5054599"/>
                  </a:lnTo>
                  <a:lnTo>
                    <a:pt x="10976070" y="5067299"/>
                  </a:lnTo>
                  <a:close/>
                </a:path>
                <a:path w="10981055" h="10274300">
                  <a:moveTo>
                    <a:pt x="10978372" y="4762499"/>
                  </a:moveTo>
                  <a:lnTo>
                    <a:pt x="10976070" y="4762499"/>
                  </a:lnTo>
                  <a:lnTo>
                    <a:pt x="617882" y="0"/>
                  </a:lnTo>
                  <a:lnTo>
                    <a:pt x="630177" y="0"/>
                  </a:lnTo>
                  <a:lnTo>
                    <a:pt x="10978372" y="4762499"/>
                  </a:lnTo>
                  <a:close/>
                </a:path>
                <a:path w="10981055" h="10274300">
                  <a:moveTo>
                    <a:pt x="10978372" y="4470399"/>
                  </a:moveTo>
                  <a:lnTo>
                    <a:pt x="10976070" y="4470399"/>
                  </a:lnTo>
                  <a:lnTo>
                    <a:pt x="685222" y="0"/>
                  </a:lnTo>
                  <a:lnTo>
                    <a:pt x="698105" y="0"/>
                  </a:lnTo>
                  <a:lnTo>
                    <a:pt x="10978372" y="4470399"/>
                  </a:lnTo>
                  <a:close/>
                </a:path>
                <a:path w="10981055" h="10274300">
                  <a:moveTo>
                    <a:pt x="10978372" y="4178299"/>
                  </a:moveTo>
                  <a:lnTo>
                    <a:pt x="10976070" y="4178299"/>
                  </a:lnTo>
                  <a:lnTo>
                    <a:pt x="760987" y="0"/>
                  </a:lnTo>
                  <a:lnTo>
                    <a:pt x="774533" y="0"/>
                  </a:lnTo>
                  <a:lnTo>
                    <a:pt x="10978372" y="4178299"/>
                  </a:lnTo>
                  <a:close/>
                </a:path>
                <a:path w="10981055" h="10274300">
                  <a:moveTo>
                    <a:pt x="10976070" y="3886199"/>
                  </a:moveTo>
                  <a:lnTo>
                    <a:pt x="846865" y="0"/>
                  </a:lnTo>
                  <a:lnTo>
                    <a:pt x="861161" y="0"/>
                  </a:lnTo>
                  <a:lnTo>
                    <a:pt x="10978372" y="3873499"/>
                  </a:lnTo>
                  <a:lnTo>
                    <a:pt x="10976070" y="3886199"/>
                  </a:lnTo>
                  <a:close/>
                </a:path>
                <a:path w="10981055" h="10274300">
                  <a:moveTo>
                    <a:pt x="10978372" y="3581399"/>
                  </a:moveTo>
                  <a:lnTo>
                    <a:pt x="10976070" y="3581399"/>
                  </a:lnTo>
                  <a:lnTo>
                    <a:pt x="945025" y="0"/>
                  </a:lnTo>
                  <a:lnTo>
                    <a:pt x="960179" y="0"/>
                  </a:lnTo>
                  <a:lnTo>
                    <a:pt x="10978372" y="3581399"/>
                  </a:lnTo>
                  <a:close/>
                </a:path>
                <a:path w="10981055" h="10274300">
                  <a:moveTo>
                    <a:pt x="10978372" y="3289299"/>
                  </a:moveTo>
                  <a:lnTo>
                    <a:pt x="1053687" y="0"/>
                  </a:lnTo>
                  <a:lnTo>
                    <a:pt x="1074448" y="0"/>
                  </a:lnTo>
                  <a:lnTo>
                    <a:pt x="10978372" y="3289299"/>
                  </a:lnTo>
                  <a:close/>
                </a:path>
                <a:path w="10981055" h="10274300">
                  <a:moveTo>
                    <a:pt x="10978372" y="2997199"/>
                  </a:moveTo>
                  <a:lnTo>
                    <a:pt x="1185293" y="0"/>
                  </a:lnTo>
                  <a:lnTo>
                    <a:pt x="1206659" y="0"/>
                  </a:lnTo>
                  <a:lnTo>
                    <a:pt x="10978372" y="2997199"/>
                  </a:lnTo>
                  <a:close/>
                </a:path>
                <a:path w="10981055" h="10274300">
                  <a:moveTo>
                    <a:pt x="10978372" y="2705099"/>
                  </a:moveTo>
                  <a:lnTo>
                    <a:pt x="1339538" y="0"/>
                  </a:lnTo>
                  <a:lnTo>
                    <a:pt x="1364062" y="0"/>
                  </a:lnTo>
                  <a:lnTo>
                    <a:pt x="10978372" y="2705099"/>
                  </a:lnTo>
                  <a:close/>
                </a:path>
                <a:path w="10981055" h="10274300">
                  <a:moveTo>
                    <a:pt x="10978372" y="2412999"/>
                  </a:moveTo>
                  <a:lnTo>
                    <a:pt x="1525991" y="0"/>
                  </a:lnTo>
                  <a:lnTo>
                    <a:pt x="1552970" y="0"/>
                  </a:lnTo>
                  <a:lnTo>
                    <a:pt x="10978372" y="2400299"/>
                  </a:lnTo>
                  <a:lnTo>
                    <a:pt x="10978372" y="2412999"/>
                  </a:lnTo>
                  <a:close/>
                </a:path>
                <a:path w="10981055" h="10274300">
                  <a:moveTo>
                    <a:pt x="10978372" y="2120899"/>
                  </a:moveTo>
                  <a:lnTo>
                    <a:pt x="1753914" y="0"/>
                  </a:lnTo>
                  <a:lnTo>
                    <a:pt x="1783893" y="0"/>
                  </a:lnTo>
                  <a:lnTo>
                    <a:pt x="10978372" y="2108199"/>
                  </a:lnTo>
                  <a:lnTo>
                    <a:pt x="10978372" y="2120899"/>
                  </a:lnTo>
                  <a:close/>
                </a:path>
                <a:path w="10981055" h="10274300">
                  <a:moveTo>
                    <a:pt x="10978372" y="1828799"/>
                  </a:moveTo>
                  <a:lnTo>
                    <a:pt x="2038874" y="0"/>
                  </a:lnTo>
                  <a:lnTo>
                    <a:pt x="2072604" y="0"/>
                  </a:lnTo>
                  <a:lnTo>
                    <a:pt x="10978372" y="1816099"/>
                  </a:lnTo>
                  <a:lnTo>
                    <a:pt x="10978372" y="1828799"/>
                  </a:lnTo>
                  <a:close/>
                </a:path>
                <a:path w="10981055" h="10274300">
                  <a:moveTo>
                    <a:pt x="10978372" y="1523999"/>
                  </a:moveTo>
                  <a:lnTo>
                    <a:pt x="2405343" y="0"/>
                  </a:lnTo>
                  <a:lnTo>
                    <a:pt x="2443896" y="0"/>
                  </a:lnTo>
                  <a:lnTo>
                    <a:pt x="10978372" y="1523999"/>
                  </a:lnTo>
                  <a:close/>
                </a:path>
                <a:path w="10981055" h="10274300">
                  <a:moveTo>
                    <a:pt x="10978372" y="1231899"/>
                  </a:moveTo>
                  <a:lnTo>
                    <a:pt x="2894126" y="0"/>
                  </a:lnTo>
                  <a:lnTo>
                    <a:pt x="2939114" y="0"/>
                  </a:lnTo>
                  <a:lnTo>
                    <a:pt x="10978372" y="1231899"/>
                  </a:lnTo>
                  <a:close/>
                </a:path>
                <a:path w="10981055" h="10274300">
                  <a:moveTo>
                    <a:pt x="10978372" y="939799"/>
                  </a:moveTo>
                  <a:lnTo>
                    <a:pt x="3578728" y="0"/>
                  </a:lnTo>
                  <a:lnTo>
                    <a:pt x="3632728" y="0"/>
                  </a:lnTo>
                  <a:lnTo>
                    <a:pt x="10978372" y="927099"/>
                  </a:lnTo>
                  <a:lnTo>
                    <a:pt x="10978372" y="939799"/>
                  </a:lnTo>
                  <a:close/>
                </a:path>
                <a:path w="10981055" h="10274300">
                  <a:moveTo>
                    <a:pt x="10978372" y="647699"/>
                  </a:moveTo>
                  <a:lnTo>
                    <a:pt x="4606303" y="0"/>
                  </a:lnTo>
                  <a:lnTo>
                    <a:pt x="4663677" y="0"/>
                  </a:lnTo>
                  <a:lnTo>
                    <a:pt x="10978372" y="634999"/>
                  </a:lnTo>
                  <a:lnTo>
                    <a:pt x="10978372" y="647699"/>
                  </a:lnTo>
                  <a:close/>
                </a:path>
                <a:path w="10981055" h="10274300">
                  <a:moveTo>
                    <a:pt x="10978372" y="355599"/>
                  </a:moveTo>
                  <a:lnTo>
                    <a:pt x="6302891" y="0"/>
                  </a:lnTo>
                  <a:lnTo>
                    <a:pt x="6392749" y="0"/>
                  </a:lnTo>
                  <a:lnTo>
                    <a:pt x="10978372" y="342899"/>
                  </a:lnTo>
                  <a:lnTo>
                    <a:pt x="10978372" y="355599"/>
                  </a:lnTo>
                  <a:close/>
                </a:path>
                <a:path w="10981055" h="10274300">
                  <a:moveTo>
                    <a:pt x="10978372" y="63499"/>
                  </a:moveTo>
                  <a:lnTo>
                    <a:pt x="9716105" y="0"/>
                  </a:lnTo>
                  <a:lnTo>
                    <a:pt x="9850893" y="0"/>
                  </a:lnTo>
                  <a:lnTo>
                    <a:pt x="10978372" y="50799"/>
                  </a:lnTo>
                  <a:lnTo>
                    <a:pt x="10978372" y="63499"/>
                  </a:lnTo>
                  <a:close/>
                </a:path>
                <a:path w="10981055" h="10274300">
                  <a:moveTo>
                    <a:pt x="9762918" y="10274299"/>
                  </a:moveTo>
                  <a:lnTo>
                    <a:pt x="9753936" y="10274299"/>
                  </a:lnTo>
                  <a:lnTo>
                    <a:pt x="0" y="25399"/>
                  </a:lnTo>
                  <a:lnTo>
                    <a:pt x="0" y="12699"/>
                  </a:lnTo>
                  <a:lnTo>
                    <a:pt x="9762918" y="10274299"/>
                  </a:lnTo>
                  <a:close/>
                </a:path>
                <a:path w="10981055" h="10274300">
                  <a:moveTo>
                    <a:pt x="9485963" y="10274299"/>
                  </a:moveTo>
                  <a:lnTo>
                    <a:pt x="9477098" y="10274299"/>
                  </a:lnTo>
                  <a:lnTo>
                    <a:pt x="0" y="38099"/>
                  </a:lnTo>
                  <a:lnTo>
                    <a:pt x="0" y="25399"/>
                  </a:lnTo>
                  <a:lnTo>
                    <a:pt x="9485963" y="10274299"/>
                  </a:lnTo>
                  <a:close/>
                </a:path>
                <a:path w="10981055" h="10274300">
                  <a:moveTo>
                    <a:pt x="9209006" y="10274299"/>
                  </a:moveTo>
                  <a:lnTo>
                    <a:pt x="9200261" y="10274299"/>
                  </a:lnTo>
                  <a:lnTo>
                    <a:pt x="0" y="50799"/>
                  </a:lnTo>
                  <a:lnTo>
                    <a:pt x="0" y="38099"/>
                  </a:lnTo>
                  <a:lnTo>
                    <a:pt x="9209006" y="10274299"/>
                  </a:lnTo>
                  <a:close/>
                </a:path>
                <a:path w="10981055" h="10274300">
                  <a:moveTo>
                    <a:pt x="8932050" y="10274299"/>
                  </a:moveTo>
                  <a:lnTo>
                    <a:pt x="8923422" y="10274299"/>
                  </a:lnTo>
                  <a:lnTo>
                    <a:pt x="0" y="63499"/>
                  </a:lnTo>
                  <a:lnTo>
                    <a:pt x="8932050" y="10274299"/>
                  </a:lnTo>
                  <a:close/>
                </a:path>
                <a:path w="10981055" h="10274300">
                  <a:moveTo>
                    <a:pt x="8655095" y="10274299"/>
                  </a:moveTo>
                  <a:lnTo>
                    <a:pt x="8646584" y="10274299"/>
                  </a:lnTo>
                  <a:lnTo>
                    <a:pt x="0" y="88899"/>
                  </a:lnTo>
                  <a:lnTo>
                    <a:pt x="0" y="76199"/>
                  </a:lnTo>
                  <a:lnTo>
                    <a:pt x="8655095" y="10274299"/>
                  </a:lnTo>
                  <a:close/>
                </a:path>
                <a:path w="10981055" h="10274300">
                  <a:moveTo>
                    <a:pt x="8378024" y="10274299"/>
                  </a:moveTo>
                  <a:lnTo>
                    <a:pt x="8371909" y="10274299"/>
                  </a:lnTo>
                  <a:lnTo>
                    <a:pt x="0" y="101599"/>
                  </a:lnTo>
                  <a:lnTo>
                    <a:pt x="8378024" y="10274299"/>
                  </a:lnTo>
                  <a:close/>
                </a:path>
                <a:path w="10981055" h="10274300">
                  <a:moveTo>
                    <a:pt x="8103236" y="10274299"/>
                  </a:moveTo>
                  <a:lnTo>
                    <a:pt x="8095071" y="10274299"/>
                  </a:lnTo>
                  <a:lnTo>
                    <a:pt x="0" y="126999"/>
                  </a:lnTo>
                  <a:lnTo>
                    <a:pt x="0" y="114299"/>
                  </a:lnTo>
                  <a:lnTo>
                    <a:pt x="8103236" y="10274299"/>
                  </a:lnTo>
                  <a:close/>
                </a:path>
                <a:path w="10981055" h="10274300">
                  <a:moveTo>
                    <a:pt x="7826283" y="10274299"/>
                  </a:moveTo>
                  <a:lnTo>
                    <a:pt x="7818232" y="10274299"/>
                  </a:lnTo>
                  <a:lnTo>
                    <a:pt x="0" y="152399"/>
                  </a:lnTo>
                  <a:lnTo>
                    <a:pt x="0" y="139699"/>
                  </a:lnTo>
                  <a:lnTo>
                    <a:pt x="7826283" y="10274299"/>
                  </a:lnTo>
                  <a:close/>
                </a:path>
                <a:path w="10981055" h="10274300">
                  <a:moveTo>
                    <a:pt x="7549331" y="10274299"/>
                  </a:moveTo>
                  <a:lnTo>
                    <a:pt x="7541394" y="10274299"/>
                  </a:lnTo>
                  <a:lnTo>
                    <a:pt x="0" y="177799"/>
                  </a:lnTo>
                  <a:lnTo>
                    <a:pt x="0" y="165099"/>
                  </a:lnTo>
                  <a:lnTo>
                    <a:pt x="7549331" y="10274299"/>
                  </a:lnTo>
                  <a:close/>
                </a:path>
                <a:path w="10981055" h="10274300">
                  <a:moveTo>
                    <a:pt x="7272378" y="10274299"/>
                  </a:moveTo>
                  <a:lnTo>
                    <a:pt x="7264557" y="10274299"/>
                  </a:lnTo>
                  <a:lnTo>
                    <a:pt x="0" y="190499"/>
                  </a:lnTo>
                  <a:lnTo>
                    <a:pt x="7272378" y="10274299"/>
                  </a:lnTo>
                  <a:close/>
                </a:path>
                <a:path w="10981055" h="10274300">
                  <a:moveTo>
                    <a:pt x="6995426" y="10274299"/>
                  </a:moveTo>
                  <a:lnTo>
                    <a:pt x="6987718" y="10274299"/>
                  </a:lnTo>
                  <a:lnTo>
                    <a:pt x="0" y="228599"/>
                  </a:lnTo>
                  <a:lnTo>
                    <a:pt x="0" y="215899"/>
                  </a:lnTo>
                  <a:lnTo>
                    <a:pt x="6995426" y="10274299"/>
                  </a:lnTo>
                  <a:close/>
                </a:path>
                <a:path w="10981055" h="10274300">
                  <a:moveTo>
                    <a:pt x="6718474" y="10274299"/>
                  </a:moveTo>
                  <a:lnTo>
                    <a:pt x="6710880" y="10274299"/>
                  </a:lnTo>
                  <a:lnTo>
                    <a:pt x="0" y="253999"/>
                  </a:lnTo>
                  <a:lnTo>
                    <a:pt x="0" y="241299"/>
                  </a:lnTo>
                  <a:lnTo>
                    <a:pt x="6718474" y="10274299"/>
                  </a:lnTo>
                  <a:close/>
                </a:path>
                <a:path w="10981055" h="10274300">
                  <a:moveTo>
                    <a:pt x="6441521" y="10274299"/>
                  </a:moveTo>
                  <a:lnTo>
                    <a:pt x="6434042" y="10274299"/>
                  </a:lnTo>
                  <a:lnTo>
                    <a:pt x="0" y="279399"/>
                  </a:lnTo>
                  <a:lnTo>
                    <a:pt x="6441521" y="10274299"/>
                  </a:lnTo>
                  <a:close/>
                </a:path>
                <a:path w="10981055" h="10274300">
                  <a:moveTo>
                    <a:pt x="6166732" y="10274299"/>
                  </a:moveTo>
                  <a:lnTo>
                    <a:pt x="6159367" y="10274299"/>
                  </a:lnTo>
                  <a:lnTo>
                    <a:pt x="0" y="317499"/>
                  </a:lnTo>
                  <a:lnTo>
                    <a:pt x="0" y="304799"/>
                  </a:lnTo>
                  <a:lnTo>
                    <a:pt x="6166732" y="10274299"/>
                  </a:lnTo>
                  <a:close/>
                </a:path>
                <a:path w="10981055" h="10274300">
                  <a:moveTo>
                    <a:pt x="5889780" y="10274299"/>
                  </a:moveTo>
                  <a:lnTo>
                    <a:pt x="5882528" y="10274299"/>
                  </a:lnTo>
                  <a:lnTo>
                    <a:pt x="0" y="355599"/>
                  </a:lnTo>
                  <a:lnTo>
                    <a:pt x="0" y="342899"/>
                  </a:lnTo>
                  <a:lnTo>
                    <a:pt x="5889780" y="10274299"/>
                  </a:lnTo>
                  <a:close/>
                </a:path>
                <a:path w="10981055" h="10274300">
                  <a:moveTo>
                    <a:pt x="5612828" y="10274299"/>
                  </a:moveTo>
                  <a:lnTo>
                    <a:pt x="5605690" y="10274299"/>
                  </a:lnTo>
                  <a:lnTo>
                    <a:pt x="0" y="393699"/>
                  </a:lnTo>
                  <a:lnTo>
                    <a:pt x="0" y="380999"/>
                  </a:lnTo>
                  <a:lnTo>
                    <a:pt x="5612828" y="10274299"/>
                  </a:lnTo>
                  <a:close/>
                </a:path>
                <a:path w="10981055" h="10274300">
                  <a:moveTo>
                    <a:pt x="5335875" y="10274299"/>
                  </a:moveTo>
                  <a:lnTo>
                    <a:pt x="5328853" y="10274299"/>
                  </a:lnTo>
                  <a:lnTo>
                    <a:pt x="0" y="431799"/>
                  </a:lnTo>
                  <a:lnTo>
                    <a:pt x="5335875" y="10274299"/>
                  </a:lnTo>
                  <a:close/>
                </a:path>
                <a:path w="10981055" h="10274300">
                  <a:moveTo>
                    <a:pt x="5057806" y="10274299"/>
                  </a:moveTo>
                  <a:lnTo>
                    <a:pt x="5052014" y="10274299"/>
                  </a:lnTo>
                  <a:lnTo>
                    <a:pt x="0" y="482599"/>
                  </a:lnTo>
                  <a:lnTo>
                    <a:pt x="0" y="469899"/>
                  </a:lnTo>
                  <a:lnTo>
                    <a:pt x="5057806" y="10274299"/>
                  </a:lnTo>
                  <a:close/>
                </a:path>
                <a:path w="10981055" h="10274300">
                  <a:moveTo>
                    <a:pt x="4780909" y="10274299"/>
                  </a:moveTo>
                  <a:lnTo>
                    <a:pt x="4775176" y="10274299"/>
                  </a:lnTo>
                  <a:lnTo>
                    <a:pt x="0" y="533399"/>
                  </a:lnTo>
                  <a:lnTo>
                    <a:pt x="4780909" y="10274299"/>
                  </a:lnTo>
                  <a:close/>
                </a:path>
                <a:path w="10981055" h="10274300">
                  <a:moveTo>
                    <a:pt x="4504012" y="10274299"/>
                  </a:moveTo>
                  <a:lnTo>
                    <a:pt x="4498338" y="10274299"/>
                  </a:lnTo>
                  <a:lnTo>
                    <a:pt x="0" y="596899"/>
                  </a:lnTo>
                  <a:lnTo>
                    <a:pt x="0" y="584199"/>
                  </a:lnTo>
                  <a:lnTo>
                    <a:pt x="4504012" y="10274299"/>
                  </a:lnTo>
                  <a:close/>
                </a:path>
                <a:path w="10981055" h="10274300">
                  <a:moveTo>
                    <a:pt x="4229278" y="10274299"/>
                  </a:moveTo>
                  <a:lnTo>
                    <a:pt x="4223663" y="10274299"/>
                  </a:lnTo>
                  <a:lnTo>
                    <a:pt x="0" y="660399"/>
                  </a:lnTo>
                  <a:lnTo>
                    <a:pt x="0" y="647699"/>
                  </a:lnTo>
                  <a:lnTo>
                    <a:pt x="4229278" y="10274299"/>
                  </a:lnTo>
                  <a:close/>
                </a:path>
                <a:path w="10981055" h="10274300">
                  <a:moveTo>
                    <a:pt x="3952381" y="10274299"/>
                  </a:moveTo>
                  <a:lnTo>
                    <a:pt x="3946825" y="10274299"/>
                  </a:lnTo>
                  <a:lnTo>
                    <a:pt x="0" y="736599"/>
                  </a:lnTo>
                  <a:lnTo>
                    <a:pt x="0" y="723899"/>
                  </a:lnTo>
                  <a:lnTo>
                    <a:pt x="3952381" y="10274299"/>
                  </a:lnTo>
                  <a:close/>
                </a:path>
                <a:path w="10981055" h="10274300">
                  <a:moveTo>
                    <a:pt x="3675485" y="10274299"/>
                  </a:moveTo>
                  <a:lnTo>
                    <a:pt x="3669986" y="10274299"/>
                  </a:lnTo>
                  <a:lnTo>
                    <a:pt x="0" y="825499"/>
                  </a:lnTo>
                  <a:lnTo>
                    <a:pt x="0" y="812799"/>
                  </a:lnTo>
                  <a:lnTo>
                    <a:pt x="3675485" y="10274299"/>
                  </a:lnTo>
                  <a:close/>
                </a:path>
                <a:path w="10981055" h="10274300">
                  <a:moveTo>
                    <a:pt x="3398587" y="10274299"/>
                  </a:moveTo>
                  <a:lnTo>
                    <a:pt x="3393148" y="10274299"/>
                  </a:lnTo>
                  <a:lnTo>
                    <a:pt x="0" y="914399"/>
                  </a:lnTo>
                  <a:lnTo>
                    <a:pt x="0" y="901699"/>
                  </a:lnTo>
                  <a:lnTo>
                    <a:pt x="3398587" y="10274299"/>
                  </a:lnTo>
                  <a:close/>
                </a:path>
                <a:path w="10981055" h="10274300">
                  <a:moveTo>
                    <a:pt x="3121690" y="10274299"/>
                  </a:moveTo>
                  <a:lnTo>
                    <a:pt x="3116310" y="10274299"/>
                  </a:lnTo>
                  <a:lnTo>
                    <a:pt x="0" y="1028699"/>
                  </a:lnTo>
                  <a:lnTo>
                    <a:pt x="0" y="1015999"/>
                  </a:lnTo>
                  <a:lnTo>
                    <a:pt x="3121690" y="10274299"/>
                  </a:lnTo>
                  <a:close/>
                </a:path>
                <a:path w="10981055" h="10274300">
                  <a:moveTo>
                    <a:pt x="2844793" y="10274299"/>
                  </a:moveTo>
                  <a:lnTo>
                    <a:pt x="2839472" y="10274299"/>
                  </a:lnTo>
                  <a:lnTo>
                    <a:pt x="0" y="1155699"/>
                  </a:lnTo>
                  <a:lnTo>
                    <a:pt x="0" y="1142999"/>
                  </a:lnTo>
                  <a:lnTo>
                    <a:pt x="2844793" y="10274299"/>
                  </a:lnTo>
                  <a:close/>
                </a:path>
                <a:path w="10981055" h="10274300">
                  <a:moveTo>
                    <a:pt x="2567896" y="10274299"/>
                  </a:moveTo>
                  <a:lnTo>
                    <a:pt x="2562634" y="10274299"/>
                  </a:lnTo>
                  <a:lnTo>
                    <a:pt x="0" y="1308099"/>
                  </a:lnTo>
                  <a:lnTo>
                    <a:pt x="0" y="1295399"/>
                  </a:lnTo>
                  <a:lnTo>
                    <a:pt x="2567896" y="10274299"/>
                  </a:lnTo>
                  <a:close/>
                </a:path>
                <a:path w="10981055" h="10274300">
                  <a:moveTo>
                    <a:pt x="2293162" y="10274299"/>
                  </a:moveTo>
                  <a:lnTo>
                    <a:pt x="2285796" y="10274299"/>
                  </a:lnTo>
                  <a:lnTo>
                    <a:pt x="0" y="1485899"/>
                  </a:lnTo>
                  <a:lnTo>
                    <a:pt x="0" y="1473199"/>
                  </a:lnTo>
                  <a:lnTo>
                    <a:pt x="2293162" y="10274299"/>
                  </a:lnTo>
                  <a:close/>
                </a:path>
                <a:path w="10981055" h="10274300">
                  <a:moveTo>
                    <a:pt x="2016265" y="10274299"/>
                  </a:moveTo>
                  <a:lnTo>
                    <a:pt x="2011121" y="10274299"/>
                  </a:lnTo>
                  <a:lnTo>
                    <a:pt x="0" y="1701799"/>
                  </a:lnTo>
                  <a:lnTo>
                    <a:pt x="0" y="1689099"/>
                  </a:lnTo>
                  <a:lnTo>
                    <a:pt x="2016265" y="10274299"/>
                  </a:lnTo>
                  <a:close/>
                </a:path>
                <a:path w="10981055" h="10274300">
                  <a:moveTo>
                    <a:pt x="1739368" y="10274299"/>
                  </a:moveTo>
                  <a:lnTo>
                    <a:pt x="1734283" y="10274299"/>
                  </a:lnTo>
                  <a:lnTo>
                    <a:pt x="0" y="1981199"/>
                  </a:lnTo>
                  <a:lnTo>
                    <a:pt x="0" y="1955799"/>
                  </a:lnTo>
                  <a:lnTo>
                    <a:pt x="1739368" y="10274299"/>
                  </a:lnTo>
                  <a:close/>
                </a:path>
                <a:path w="10981055" h="10274300">
                  <a:moveTo>
                    <a:pt x="1462471" y="10274299"/>
                  </a:moveTo>
                  <a:lnTo>
                    <a:pt x="1455564" y="10274299"/>
                  </a:lnTo>
                  <a:lnTo>
                    <a:pt x="0" y="2349499"/>
                  </a:lnTo>
                  <a:lnTo>
                    <a:pt x="0" y="2311399"/>
                  </a:lnTo>
                  <a:lnTo>
                    <a:pt x="1462471" y="10274299"/>
                  </a:lnTo>
                  <a:close/>
                </a:path>
                <a:path w="10981055" h="10274300">
                  <a:moveTo>
                    <a:pt x="1185574" y="10274299"/>
                  </a:moveTo>
                  <a:lnTo>
                    <a:pt x="1178667" y="10274299"/>
                  </a:lnTo>
                  <a:lnTo>
                    <a:pt x="0" y="2806699"/>
                  </a:lnTo>
                  <a:lnTo>
                    <a:pt x="0" y="2768599"/>
                  </a:lnTo>
                  <a:lnTo>
                    <a:pt x="1185574" y="10274299"/>
                  </a:lnTo>
                  <a:close/>
                </a:path>
                <a:path w="10981055" h="10274300">
                  <a:moveTo>
                    <a:pt x="908677" y="10274299"/>
                  </a:moveTo>
                  <a:lnTo>
                    <a:pt x="901770" y="10274299"/>
                  </a:lnTo>
                  <a:lnTo>
                    <a:pt x="0" y="3454399"/>
                  </a:lnTo>
                  <a:lnTo>
                    <a:pt x="0" y="3403599"/>
                  </a:lnTo>
                  <a:lnTo>
                    <a:pt x="908677" y="10274299"/>
                  </a:lnTo>
                  <a:close/>
                </a:path>
                <a:path w="10981055" h="10274300">
                  <a:moveTo>
                    <a:pt x="631780" y="10274299"/>
                  </a:moveTo>
                  <a:lnTo>
                    <a:pt x="624873" y="10274299"/>
                  </a:lnTo>
                  <a:lnTo>
                    <a:pt x="0" y="4419599"/>
                  </a:lnTo>
                  <a:lnTo>
                    <a:pt x="0" y="4356099"/>
                  </a:lnTo>
                  <a:lnTo>
                    <a:pt x="631780" y="10274299"/>
                  </a:lnTo>
                  <a:close/>
                </a:path>
                <a:path w="10981055" h="10274300">
                  <a:moveTo>
                    <a:pt x="357046" y="10274299"/>
                  </a:moveTo>
                  <a:lnTo>
                    <a:pt x="347976" y="10274299"/>
                  </a:lnTo>
                  <a:lnTo>
                    <a:pt x="0" y="5981699"/>
                  </a:lnTo>
                  <a:lnTo>
                    <a:pt x="0" y="5880099"/>
                  </a:lnTo>
                  <a:lnTo>
                    <a:pt x="357046" y="10274299"/>
                  </a:lnTo>
                  <a:close/>
                </a:path>
                <a:path w="10981055" h="10274300">
                  <a:moveTo>
                    <a:pt x="80149" y="10274299"/>
                  </a:moveTo>
                  <a:lnTo>
                    <a:pt x="71079" y="10274299"/>
                  </a:lnTo>
                  <a:lnTo>
                    <a:pt x="0" y="8991599"/>
                  </a:lnTo>
                  <a:lnTo>
                    <a:pt x="0" y="8839199"/>
                  </a:lnTo>
                  <a:lnTo>
                    <a:pt x="80149" y="1027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99" y="1028701"/>
              <a:ext cx="8943975" cy="8229600"/>
            </a:xfrm>
            <a:custGeom>
              <a:avLst/>
              <a:gdLst/>
              <a:ahLst/>
              <a:cxnLst/>
              <a:rect l="l" t="t" r="r" b="b"/>
              <a:pathLst>
                <a:path w="8943975" h="8229600">
                  <a:moveTo>
                    <a:pt x="8943974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8943974" y="0"/>
                  </a:lnTo>
                  <a:lnTo>
                    <a:pt x="8943974" y="8229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9925" y="1"/>
              <a:ext cx="730567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5289" y="3699726"/>
            <a:ext cx="5370195" cy="32353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03300" marR="5080" indent="-991235">
              <a:lnSpc>
                <a:spcPts val="12080"/>
              </a:lnSpc>
              <a:spcBef>
                <a:spcPts val="1315"/>
              </a:spcBef>
            </a:pPr>
            <a:r>
              <a:rPr b="1" spc="75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b="1" spc="855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b="1" spc="19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b="1" spc="60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b="1" spc="430" dirty="0">
                <a:solidFill>
                  <a:srgbClr val="FFFFFF"/>
                </a:solidFill>
                <a:latin typeface="Cambria"/>
                <a:cs typeface="Cambria"/>
              </a:rPr>
              <a:t>K  </a:t>
            </a:r>
            <a:r>
              <a:rPr b="1" spc="1575" dirty="0">
                <a:solidFill>
                  <a:srgbClr val="FFFFFF"/>
                </a:solidFill>
                <a:latin typeface="Cambria"/>
                <a:cs typeface="Cambria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249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MT</vt:lpstr>
      <vt:lpstr>Calibri</vt:lpstr>
      <vt:lpstr>Cambria</vt:lpstr>
      <vt:lpstr>Segoe UI Symbol</vt:lpstr>
      <vt:lpstr>Tahoma</vt:lpstr>
      <vt:lpstr>Office Theme</vt:lpstr>
      <vt:lpstr>Geek  Buzz⚡</vt:lpstr>
      <vt:lpstr>Sign Up Page</vt:lpstr>
      <vt:lpstr>Login Page</vt:lpstr>
      <vt:lpstr>Home Page</vt:lpstr>
      <vt:lpstr>CSS Grid  Layout</vt:lpstr>
      <vt:lpstr>Products Page</vt:lpstr>
      <vt:lpstr>Feedback  Page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  Buzz⚡</dc:title>
  <cp:lastModifiedBy>yashu bhasin</cp:lastModifiedBy>
  <cp:revision>1</cp:revision>
  <dcterms:created xsi:type="dcterms:W3CDTF">2022-07-19T18:05:47Z</dcterms:created>
  <dcterms:modified xsi:type="dcterms:W3CDTF">2022-07-19T18:12:00Z</dcterms:modified>
</cp:coreProperties>
</file>