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64F11D-D41C-4769-879E-2033EA48AF2E}" v="2" dt="2023-05-12T11:10:39.8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 YASHODA" userId="ffc8162983293de0" providerId="LiveId" clId="{C764F11D-D41C-4769-879E-2033EA48AF2E}"/>
    <pc:docChg chg="undo custSel addSld modSld">
      <pc:chgData name="P YASHODA" userId="ffc8162983293de0" providerId="LiveId" clId="{C764F11D-D41C-4769-879E-2033EA48AF2E}" dt="2023-05-12T11:10:40.160" v="51" actId="20577"/>
      <pc:docMkLst>
        <pc:docMk/>
      </pc:docMkLst>
      <pc:sldChg chg="modSp mod">
        <pc:chgData name="P YASHODA" userId="ffc8162983293de0" providerId="LiveId" clId="{C764F11D-D41C-4769-879E-2033EA48AF2E}" dt="2023-05-03T07:07:44.458" v="2" actId="2710"/>
        <pc:sldMkLst>
          <pc:docMk/>
          <pc:sldMk cId="690010656" sldId="265"/>
        </pc:sldMkLst>
        <pc:spChg chg="mod">
          <ac:chgData name="P YASHODA" userId="ffc8162983293de0" providerId="LiveId" clId="{C764F11D-D41C-4769-879E-2033EA48AF2E}" dt="2023-05-03T07:07:44.458" v="2" actId="2710"/>
          <ac:spMkLst>
            <pc:docMk/>
            <pc:sldMk cId="690010656" sldId="265"/>
            <ac:spMk id="3" creationId="{66F783C9-F20A-731C-D595-5A1DA616FA98}"/>
          </ac:spMkLst>
        </pc:spChg>
      </pc:sldChg>
      <pc:sldChg chg="modSp new mod">
        <pc:chgData name="P YASHODA" userId="ffc8162983293de0" providerId="LiveId" clId="{C764F11D-D41C-4769-879E-2033EA48AF2E}" dt="2023-05-12T11:10:40.160" v="51" actId="20577"/>
        <pc:sldMkLst>
          <pc:docMk/>
          <pc:sldMk cId="43064828" sldId="267"/>
        </pc:sldMkLst>
        <pc:spChg chg="mod">
          <ac:chgData name="P YASHODA" userId="ffc8162983293de0" providerId="LiveId" clId="{C764F11D-D41C-4769-879E-2033EA48AF2E}" dt="2023-05-12T11:03:48.054" v="13" actId="14100"/>
          <ac:spMkLst>
            <pc:docMk/>
            <pc:sldMk cId="43064828" sldId="267"/>
            <ac:spMk id="2" creationId="{BD8C769B-EAED-3D8F-C479-3C1DA0251893}"/>
          </ac:spMkLst>
        </pc:spChg>
        <pc:spChg chg="mod">
          <ac:chgData name="P YASHODA" userId="ffc8162983293de0" providerId="LiveId" clId="{C764F11D-D41C-4769-879E-2033EA48AF2E}" dt="2023-05-12T11:10:40.160" v="51" actId="20577"/>
          <ac:spMkLst>
            <pc:docMk/>
            <pc:sldMk cId="43064828" sldId="267"/>
            <ac:spMk id="3" creationId="{DBDF25C3-AD5C-76C1-0456-CCE78C54375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BCDC1-C35D-4955-91F5-41577DE90A81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6F28D-F3D1-4145-AA6A-C2A26CE42C2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70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BCDC1-C35D-4955-91F5-41577DE90A81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6F28D-F3D1-4145-AA6A-C2A26CE42C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72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BCDC1-C35D-4955-91F5-41577DE90A81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6F28D-F3D1-4145-AA6A-C2A26CE42C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118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BCDC1-C35D-4955-91F5-41577DE90A81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6F28D-F3D1-4145-AA6A-C2A26CE42C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787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BCDC1-C35D-4955-91F5-41577DE90A81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6F28D-F3D1-4145-AA6A-C2A26CE42C2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89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BCDC1-C35D-4955-91F5-41577DE90A81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6F28D-F3D1-4145-AA6A-C2A26CE42C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897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BCDC1-C35D-4955-91F5-41577DE90A81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6F28D-F3D1-4145-AA6A-C2A26CE42C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019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BCDC1-C35D-4955-91F5-41577DE90A81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6F28D-F3D1-4145-AA6A-C2A26CE42C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021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BCDC1-C35D-4955-91F5-41577DE90A81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6F28D-F3D1-4145-AA6A-C2A26CE42C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5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F9BCDC1-C35D-4955-91F5-41577DE90A81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B6F28D-F3D1-4145-AA6A-C2A26CE42C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10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BCDC1-C35D-4955-91F5-41577DE90A81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6F28D-F3D1-4145-AA6A-C2A26CE42C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512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F9BCDC1-C35D-4955-91F5-41577DE90A81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CB6F28D-F3D1-4145-AA6A-C2A26CE42C25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588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p.yashoda/viz/MontlyIncomevsAttrition/EmployyesAttrition?publish=yes" TargetMode="External"/><Relationship Id="rId2" Type="http://schemas.openxmlformats.org/officeDocument/2006/relationships/hyperlink" Target="https://colab.research.google.com/drive/12uVmDRdn56VBvN3iV7pqdh_iYjSVm44g?usp=share_lin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3569B1-BB10-D12D-B33E-C2AA3922FE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4635" b="58464" l="56955" r="89971">
                        <a14:foregroundMark x1="61274" y1="41536" x2="61274" y2="41536"/>
                        <a14:foregroundMark x1="61420" y1="38281" x2="61420" y2="38281"/>
                        <a14:foregroundMark x1="60761" y1="40625" x2="60761" y2="40625"/>
                        <a14:foregroundMark x1="59956" y1="44141" x2="59956" y2="44141"/>
                        <a14:foregroundMark x1="58053" y1="49479" x2="58053" y2="49479"/>
                        <a14:foregroundMark x1="56955" y1="50260" x2="56955" y2="50260"/>
                        <a14:foregroundMark x1="59956" y1="44141" x2="59956" y2="44141"/>
                        <a14:foregroundMark x1="67789" y1="50391" x2="67789" y2="50391"/>
                        <a14:foregroundMark x1="63250" y1="55990" x2="63250" y2="55990"/>
                        <a14:foregroundMark x1="59078" y1="56641" x2="59078" y2="56641"/>
                        <a14:foregroundMark x1="69400" y1="43359" x2="69400" y2="43359"/>
                        <a14:foregroundMark x1="69546" y1="41016" x2="69546" y2="41016"/>
                        <a14:foregroundMark x1="69985" y1="36849" x2="69985" y2="36849"/>
                        <a14:foregroundMark x1="68814" y1="53906" x2="68814" y2="53906"/>
                        <a14:foregroundMark x1="70278" y1="54688" x2="70278" y2="54688"/>
                        <a14:foregroundMark x1="70498" y1="51823" x2="70498" y2="51823"/>
                        <a14:foregroundMark x1="68668" y1="57161" x2="68668" y2="57161"/>
                        <a14:foregroundMark x1="71449" y1="56771" x2="71449" y2="56771"/>
                        <a14:foregroundMark x1="76208" y1="42448" x2="76208" y2="42448"/>
                        <a14:foregroundMark x1="76208" y1="47786" x2="76208" y2="47786"/>
                        <a14:foregroundMark x1="76574" y1="37109" x2="76574" y2="37109"/>
                        <a14:foregroundMark x1="76354" y1="40365" x2="76354" y2="40365"/>
                        <a14:foregroundMark x1="82357" y1="36979" x2="82357" y2="36979"/>
                        <a14:foregroundMark x1="81845" y1="40365" x2="81845" y2="40365"/>
                        <a14:foregroundMark x1="76135" y1="42839" x2="76135" y2="42839"/>
                        <a14:foregroundMark x1="82064" y1="45833" x2="82064" y2="45833"/>
                        <a14:foregroundMark x1="82064" y1="43620" x2="82064" y2="43620"/>
                        <a14:foregroundMark x1="82138" y1="42578" x2="82138" y2="42578"/>
                        <a14:foregroundMark x1="83163" y1="46745" x2="83163" y2="46745"/>
                        <a14:foregroundMark x1="76647" y1="44010" x2="76647" y2="44010"/>
                        <a14:foregroundMark x1="80966" y1="54688" x2="80966" y2="54688"/>
                        <a14:foregroundMark x1="81406" y1="50781" x2="81406" y2="50781"/>
                        <a14:foregroundMark x1="82138" y1="45313" x2="82138" y2="45313"/>
                        <a14:foregroundMark x1="83016" y1="49479" x2="83016" y2="49479"/>
                        <a14:foregroundMark x1="81845" y1="48568" x2="81845" y2="48568"/>
                        <a14:foregroundMark x1="83163" y1="52344" x2="83163" y2="52344"/>
                        <a14:foregroundMark x1="82723" y1="54427" x2="82723" y2="54427"/>
                        <a14:foregroundMark x1="80527" y1="46875" x2="80527" y2="46875"/>
                        <a14:foregroundMark x1="81113" y1="43099" x2="81113" y2="43099"/>
                        <a14:foregroundMark x1="76867" y1="45833" x2="76867" y2="45833"/>
                        <a14:foregroundMark x1="89092" y1="43750" x2="89092" y2="43750"/>
                        <a14:foregroundMark x1="89385" y1="41146" x2="89385" y2="41146"/>
                        <a14:foregroundMark x1="89531" y1="37109" x2="89531" y2="37109"/>
                        <a14:foregroundMark x1="89678" y1="39714" x2="89678" y2="39714"/>
                        <a14:foregroundMark x1="89751" y1="37500" x2="89751" y2="37500"/>
                        <a14:foregroundMark x1="89531" y1="36849" x2="89531" y2="36849"/>
                        <a14:foregroundMark x1="89312" y1="44531" x2="89312" y2="44531"/>
                        <a14:foregroundMark x1="89239" y1="46615" x2="89239" y2="46615"/>
                        <a14:foregroundMark x1="89971" y1="38411" x2="89971" y2="38411"/>
                        <a14:foregroundMark x1="82577" y1="38542" x2="82577" y2="38542"/>
                        <a14:foregroundMark x1="76794" y1="38411" x2="76794" y2="38411"/>
                        <a14:foregroundMark x1="70132" y1="38151" x2="70132" y2="38151"/>
                        <a14:foregroundMark x1="70644" y1="46875" x2="70644" y2="46875"/>
                        <a14:foregroundMark x1="68814" y1="47786" x2="68814" y2="47786"/>
                        <a14:foregroundMark x1="63616" y1="46484" x2="63616" y2="46484"/>
                        <a14:foregroundMark x1="59078" y1="47266" x2="59078" y2="47266"/>
                        <a14:foregroundMark x1="59078" y1="48568" x2="59078" y2="48568"/>
                        <a14:foregroundMark x1="88214" y1="36849" x2="88214" y2="36849"/>
                        <a14:foregroundMark x1="88214" y1="36198" x2="88214" y2="36198"/>
                        <a14:foregroundMark x1="88507" y1="36198" x2="88507" y2="36198"/>
                        <a14:foregroundMark x1="87335" y1="34635" x2="87335" y2="34635"/>
                        <a14:foregroundMark x1="87335" y1="34635" x2="87042" y2="42318"/>
                        <a14:foregroundMark x1="76794" y1="47266" x2="76794" y2="47266"/>
                        <a14:foregroundMark x1="76940" y1="45182" x2="76940" y2="451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041" t="32112" r="9321" b="38580"/>
          <a:stretch/>
        </p:blipFill>
        <p:spPr>
          <a:xfrm>
            <a:off x="1371600" y="2757054"/>
            <a:ext cx="9240982" cy="31180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587840A-F920-3327-2994-0018906AA429}"/>
              </a:ext>
            </a:extLst>
          </p:cNvPr>
          <p:cNvSpPr txBox="1"/>
          <p:nvPr/>
        </p:nvSpPr>
        <p:spPr>
          <a:xfrm flipH="1">
            <a:off x="2881745" y="858982"/>
            <a:ext cx="685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u="sng" dirty="0">
                <a:latin typeface="Arial Black" panose="020B0A04020102020204" pitchFamily="34" charset="0"/>
              </a:rPr>
              <a:t>EMPLOYEES ATTRITION  </a:t>
            </a:r>
          </a:p>
        </p:txBody>
      </p:sp>
    </p:spTree>
    <p:extLst>
      <p:ext uri="{BB962C8B-B14F-4D97-AF65-F5344CB8AC3E}">
        <p14:creationId xmlns:p14="http://schemas.microsoft.com/office/powerpoint/2010/main" val="1068664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74D94F-66DA-96CF-5F6E-3A67F0752A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55" t="20206" r="11818" b="13514"/>
          <a:stretch/>
        </p:blipFill>
        <p:spPr>
          <a:xfrm>
            <a:off x="789709" y="900545"/>
            <a:ext cx="5306291" cy="51400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2693F4-7880-1A7D-A758-520B4EF1D2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14" t="19986" r="12954" b="13114"/>
          <a:stretch/>
        </p:blipFill>
        <p:spPr>
          <a:xfrm>
            <a:off x="6289964" y="900545"/>
            <a:ext cx="5306291" cy="514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457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6860F-A9DF-AE83-8A0E-D63A3C25B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 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783C9-F20A-731C-D595-5A1DA616F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058083" cy="402336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3600" b="1" i="0" dirty="0">
                <a:solidFill>
                  <a:srgbClr val="040C28"/>
                </a:solidFill>
                <a:effectLst/>
                <a:latin typeface="Google Sans"/>
              </a:rPr>
              <a:t>While employee attrition isn't necessarily a bad thing, you should do your best to monitor the pulse of your workplace to stop it in its tracks as early as you can.</a:t>
            </a:r>
            <a:endParaRPr lang="en-IN" sz="36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A9B3270-87EC-EB64-58CD-F3069133AF44}"/>
              </a:ext>
            </a:extLst>
          </p:cNvPr>
          <p:cNvSpPr txBox="1">
            <a:spLocks/>
          </p:cNvSpPr>
          <p:nvPr/>
        </p:nvSpPr>
        <p:spPr>
          <a:xfrm>
            <a:off x="1096963" y="775855"/>
            <a:ext cx="10058400" cy="96087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 cap="sq" cmpd="thickThin">
            <a:solidFill>
              <a:schemeClr val="accent2">
                <a:alpha val="94000"/>
              </a:schemeClr>
            </a:solidFill>
            <a:bevel/>
          </a:ln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690010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670CC8-4806-BB56-9258-86F9FE1510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23" t="26453" r="2158" b="33527"/>
          <a:stretch/>
        </p:blipFill>
        <p:spPr>
          <a:xfrm>
            <a:off x="803564" y="235527"/>
            <a:ext cx="11000509" cy="594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912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C769B-EAED-3D8F-C479-3C1DA0251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88906"/>
            <a:ext cx="10058400" cy="748454"/>
          </a:xfrm>
        </p:spPr>
        <p:txBody>
          <a:bodyPr/>
          <a:lstStyle/>
          <a:p>
            <a:r>
              <a:rPr lang="en-IN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F25C3-AD5C-76C1-0456-CCE78C543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401993" cy="4023360"/>
          </a:xfrm>
        </p:spPr>
        <p:txBody>
          <a:bodyPr/>
          <a:lstStyle/>
          <a:p>
            <a:r>
              <a:rPr lang="en-IN" dirty="0">
                <a:hlinkClick r:id="rId2"/>
              </a:rPr>
              <a:t>https://colab.research.google.com/drive/12uVmDRdn56VBvN3iV7pqdh_iYjSVm44g?usp=share_link</a:t>
            </a:r>
            <a:r>
              <a:rPr lang="en-IN" dirty="0"/>
              <a:t>     (python </a:t>
            </a:r>
            <a:r>
              <a:rPr lang="en-IN" dirty="0" err="1"/>
              <a:t>Colab</a:t>
            </a:r>
            <a:r>
              <a:rPr lang="en-IN" dirty="0"/>
              <a:t> note book)</a:t>
            </a:r>
          </a:p>
          <a:p>
            <a:endParaRPr lang="en-IN" dirty="0"/>
          </a:p>
          <a:p>
            <a:r>
              <a:rPr lang="en-IN">
                <a:hlinkClick r:id="rId3"/>
              </a:rPr>
              <a:t>https://public.tableau.com/app/profile/p.yashoda/viz/MontlyIncomevsAttrition/EmployyesAttrition?publish=yes</a:t>
            </a:r>
            <a:r>
              <a:rPr lang="en-IN"/>
              <a:t>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064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86671-6DE3-EB34-00BD-B255626D5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9818"/>
            <a:ext cx="10058400" cy="748454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 cap="sq" cmpd="thickThin">
            <a:solidFill>
              <a:schemeClr val="accent2">
                <a:alpha val="94000"/>
              </a:schemeClr>
            </a:solidFill>
            <a:bevel/>
          </a:ln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Attrition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F094F9-D513-0E5A-93B2-0FC78613E6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0" t="17559" r="37262" b="18773"/>
          <a:stretch/>
        </p:blipFill>
        <p:spPr>
          <a:xfrm>
            <a:off x="1066800" y="2427625"/>
            <a:ext cx="4752109" cy="346055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63416CF-4E4A-7C1C-8AB1-AEA06CEBD57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818909" y="2427288"/>
            <a:ext cx="5499966" cy="2857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Graphik Web"/>
              </a:rPr>
              <a:t>Attrition is the departure of employees from the organization for any reason (voluntary or involuntary), including resignation, termination, death or retirement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, termination, death or retirement.</a:t>
            </a:r>
            <a:endParaRPr lang="en-IN" sz="2000" b="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7841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791D2D8-C4EE-36D7-1232-7E39805A6C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6068" b="61719" l="21157" r="60615">
                        <a14:foregroundMark x1="24158" y1="40755" x2="24158" y2="40755"/>
                        <a14:foregroundMark x1="24378" y1="44661" x2="24378" y2="44661"/>
                        <a14:foregroundMark x1="22401" y1="45443" x2="22401" y2="45443"/>
                        <a14:foregroundMark x1="23939" y1="48958" x2="23939" y2="48958"/>
                        <a14:foregroundMark x1="25988" y1="50911" x2="25988" y2="50911"/>
                        <a14:foregroundMark x1="26574" y1="49349" x2="26574" y2="49349"/>
                        <a14:foregroundMark x1="26940" y1="47266" x2="26940" y2="47266"/>
                        <a14:foregroundMark x1="25183" y1="53906" x2="25183" y2="53906"/>
                        <a14:foregroundMark x1="22182" y1="52604" x2="22182" y2="52604"/>
                        <a14:foregroundMark x1="27160" y1="53125" x2="27160" y2="53125"/>
                        <a14:foregroundMark x1="32723" y1="41406" x2="32723" y2="41406"/>
                        <a14:foregroundMark x1="32357" y1="36328" x2="32357" y2="36328"/>
                        <a14:foregroundMark x1="33309" y1="50260" x2="33309" y2="50260"/>
                        <a14:foregroundMark x1="29941" y1="49870" x2="29941" y2="49870"/>
                        <a14:foregroundMark x1="35139" y1="49479" x2="35139" y2="49479"/>
                        <a14:foregroundMark x1="40776" y1="44531" x2="40776" y2="44531"/>
                        <a14:foregroundMark x1="40264" y1="40885" x2="40264" y2="40885"/>
                        <a14:foregroundMark x1="40337" y1="41016" x2="40337" y2="41016"/>
                        <a14:foregroundMark x1="39751" y1="44922" x2="39751" y2="44922"/>
                        <a14:foregroundMark x1="40556" y1="48958" x2="40556" y2="48958"/>
                        <a14:foregroundMark x1="39898" y1="47786" x2="39898" y2="47786"/>
                        <a14:foregroundMark x1="38946" y1="47786" x2="38946" y2="47786"/>
                        <a14:foregroundMark x1="37921" y1="52865" x2="37921" y2="52865"/>
                        <a14:foregroundMark x1="39019" y1="54167" x2="39019" y2="54167"/>
                        <a14:foregroundMark x1="41142" y1="53125" x2="41142" y2="53125"/>
                        <a14:foregroundMark x1="42972" y1="52995" x2="42972" y2="52995"/>
                        <a14:foregroundMark x1="47218" y1="50130" x2="47218" y2="50130"/>
                        <a14:foregroundMark x1="50805" y1="49089" x2="50805" y2="49089"/>
                        <a14:foregroundMark x1="46193" y1="48698" x2="46193" y2="48698"/>
                        <a14:foregroundMark x1="48536" y1="37370" x2="48536" y2="37370"/>
                        <a14:foregroundMark x1="41508" y1="45964" x2="41508" y2="45964"/>
                        <a14:foregroundMark x1="33016" y1="42578" x2="33016" y2="42578"/>
                        <a14:foregroundMark x1="33968" y1="42839" x2="33968" y2="42839"/>
                        <a14:foregroundMark x1="32284" y1="42708" x2="32284" y2="42708"/>
                        <a14:foregroundMark x1="31332" y1="42708" x2="31332" y2="42708"/>
                        <a14:foregroundMark x1="32504" y1="48307" x2="32504" y2="48307"/>
                        <a14:foregroundMark x1="31552" y1="48307" x2="31552" y2="48307"/>
                        <a14:foregroundMark x1="33236" y1="48698" x2="33236" y2="48698"/>
                        <a14:foregroundMark x1="34114" y1="48698" x2="34114" y2="48698"/>
                        <a14:foregroundMark x1="30820" y1="48438" x2="30820" y2="48438"/>
                        <a14:foregroundMark x1="29941" y1="48307" x2="29941" y2="48307"/>
                        <a14:foregroundMark x1="39898" y1="51823" x2="39898" y2="51823"/>
                        <a14:foregroundMark x1="41215" y1="51823" x2="41215" y2="51823"/>
                        <a14:foregroundMark x1="42313" y1="51823" x2="42313" y2="51823"/>
                        <a14:foregroundMark x1="57321" y1="44661" x2="57321" y2="44661"/>
                        <a14:foregroundMark x1="56296" y1="40365" x2="56296" y2="40365"/>
                        <a14:foregroundMark x1="56515" y1="48438" x2="56515" y2="48438"/>
                        <a14:foregroundMark x1="56515" y1="44401" x2="56515" y2="44401"/>
                        <a14:foregroundMark x1="55930" y1="47266" x2="55930" y2="47266"/>
                        <a14:foregroundMark x1="56735" y1="47786" x2="56735" y2="47786"/>
                        <a14:foregroundMark x1="57613" y1="48698" x2="57613" y2="48698"/>
                        <a14:foregroundMark x1="58931" y1="49479" x2="58931" y2="49479"/>
                        <a14:foregroundMark x1="59444" y1="49479" x2="59444" y2="49479"/>
                        <a14:foregroundMark x1="55490" y1="54297" x2="55490" y2="54297"/>
                        <a14:foregroundMark x1="59297" y1="52604" x2="59297" y2="52604"/>
                        <a14:foregroundMark x1="54100" y1="52604" x2="54100" y2="52604"/>
                        <a14:foregroundMark x1="55051" y1="49479" x2="55051" y2="49479"/>
                        <a14:foregroundMark x1="56881" y1="51823" x2="56881" y2="51823"/>
                        <a14:foregroundMark x1="57833" y1="51823" x2="57833" y2="51823"/>
                        <a14:foregroundMark x1="59078" y1="51823" x2="59078" y2="51823"/>
                        <a14:foregroundMark x1="58126" y1="51693" x2="58126" y2="51693"/>
                        <a14:foregroundMark x1="54978" y1="52083" x2="54978" y2="52083"/>
                        <a14:foregroundMark x1="55344" y1="46094" x2="55344" y2="46094"/>
                        <a14:foregroundMark x1="48902" y1="41406" x2="48902" y2="41406"/>
                        <a14:foregroundMark x1="48902" y1="44401" x2="48902" y2="44401"/>
                        <a14:foregroundMark x1="47804" y1="45703" x2="47804" y2="45703"/>
                        <a14:foregroundMark x1="48829" y1="46745" x2="48829" y2="46745"/>
                        <a14:foregroundMark x1="48170" y1="42839" x2="48170" y2="42839"/>
                        <a14:foregroundMark x1="23572" y1="55990" x2="23572" y2="55990"/>
                        <a14:foregroundMark x1="39019" y1="61458" x2="39019" y2="61458"/>
                        <a14:foregroundMark x1="25549" y1="45964" x2="25549" y2="45964"/>
                        <a14:foregroundMark x1="24744" y1="47266" x2="24744" y2="47266"/>
                        <a14:foregroundMark x1="24305" y1="48698" x2="24305" y2="48698"/>
                        <a14:foregroundMark x1="23719" y1="47917" x2="23719" y2="47917"/>
                        <a14:foregroundMark x1="22182" y1="48177" x2="22182" y2="48177"/>
                        <a14:foregroundMark x1="23060" y1="49740" x2="23060" y2="49740"/>
                        <a14:foregroundMark x1="26940" y1="49479" x2="26940" y2="49479"/>
                        <a14:foregroundMark x1="25988" y1="47526" x2="25988" y2="47526"/>
                        <a14:foregroundMark x1="27160" y1="48307" x2="27160" y2="48307"/>
                        <a14:foregroundMark x1="27379" y1="50911" x2="27379" y2="50911"/>
                        <a14:foregroundMark x1="32138" y1="45833" x2="32138" y2="45833"/>
                        <a14:foregroundMark x1="33968" y1="45182" x2="33968" y2="45182"/>
                        <a14:foregroundMark x1="34480" y1="45703" x2="34480" y2="45703"/>
                        <a14:foregroundMark x1="34919" y1="45964" x2="30234" y2="45052"/>
                        <a14:foregroundMark x1="30234" y1="45052" x2="32943" y2="45964"/>
                        <a14:foregroundMark x1="32943" y1="45964" x2="35066" y2="45703"/>
                        <a14:foregroundMark x1="35066" y1="45703" x2="31845" y2="44531"/>
                        <a14:foregroundMark x1="31845" y1="44531" x2="33675" y2="46484"/>
                        <a14:foregroundMark x1="33675" y1="46484" x2="34846" y2="47005"/>
                        <a14:foregroundMark x1="41142" y1="49479" x2="38067" y2="48958"/>
                        <a14:foregroundMark x1="38067" y1="48958" x2="41069" y2="49740"/>
                        <a14:foregroundMark x1="41069" y1="49740" x2="43119" y2="48698"/>
                        <a14:foregroundMark x1="43119" y1="48698" x2="40703" y2="48307"/>
                        <a14:foregroundMark x1="40703" y1="48307" x2="38507" y2="48958"/>
                        <a14:foregroundMark x1="38507" y1="48958" x2="40337" y2="50781"/>
                        <a14:foregroundMark x1="40337" y1="50781" x2="42533" y2="50391"/>
                        <a14:foregroundMark x1="42533" y1="50391" x2="42753" y2="50391"/>
                        <a14:foregroundMark x1="31186" y1="42839" x2="30088" y2="42708"/>
                        <a14:foregroundMark x1="51245" y1="45443" x2="45827" y2="46094"/>
                        <a14:foregroundMark x1="45827" y1="46094" x2="49634" y2="46094"/>
                        <a14:foregroundMark x1="49634" y1="46094" x2="46633" y2="46094"/>
                        <a14:foregroundMark x1="46633" y1="46094" x2="50000" y2="46875"/>
                        <a14:foregroundMark x1="50000" y1="46875" x2="47731" y2="46615"/>
                        <a14:foregroundMark x1="56076" y1="46484" x2="58712" y2="45833"/>
                        <a14:foregroundMark x1="58712" y1="45833" x2="58931" y2="46484"/>
                        <a14:foregroundMark x1="59444" y1="51823" x2="58126" y2="51953"/>
                        <a14:foregroundMark x1="60688" y1="51432" x2="52855" y2="51302"/>
                        <a14:foregroundMark x1="51903" y1="43229" x2="51025" y2="43229"/>
                        <a14:foregroundMark x1="24671" y1="44010" x2="24671" y2="44010"/>
                        <a14:foregroundMark x1="25549" y1="54557" x2="25549" y2="54557"/>
                        <a14:foregroundMark x1="26940" y1="46484" x2="22621" y2="46094"/>
                        <a14:foregroundMark x1="27306" y1="46745" x2="27965" y2="50130"/>
                        <a14:foregroundMark x1="27965" y1="50130" x2="27965" y2="51172"/>
                        <a14:foregroundMark x1="22108" y1="46875" x2="21157" y2="50911"/>
                        <a14:foregroundMark x1="21157" y1="50911" x2="21157" y2="51302"/>
                        <a14:foregroundMark x1="41435" y1="61719" x2="41435" y2="61719"/>
                        <a14:foregroundMark x1="40410" y1="44010" x2="40410" y2="44010"/>
                        <a14:foregroundMark x1="39751" y1="44141" x2="39751" y2="44141"/>
                        <a14:foregroundMark x1="40410" y1="40755" x2="40410" y2="40755"/>
                        <a14:foregroundMark x1="40703" y1="39714" x2="40703" y2="39714"/>
                        <a14:foregroundMark x1="42972" y1="46484" x2="43777" y2="50000"/>
                        <a14:foregroundMark x1="43777" y1="50000" x2="43485" y2="51302"/>
                        <a14:foregroundMark x1="41362" y1="46484" x2="38287" y2="46484"/>
                        <a14:foregroundMark x1="38287" y1="46484" x2="36896" y2="49740"/>
                        <a14:foregroundMark x1="36896" y1="49740" x2="39165" y2="51172"/>
                        <a14:foregroundMark x1="39165" y1="51172" x2="39898" y2="51172"/>
                        <a14:foregroundMark x1="39605" y1="51823" x2="38653" y2="51823"/>
                        <a14:foregroundMark x1="39312" y1="52474" x2="39019" y2="611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371" t="32973" r="37255" b="36030"/>
          <a:stretch/>
        </p:blipFill>
        <p:spPr>
          <a:xfrm>
            <a:off x="1096964" y="1884218"/>
            <a:ext cx="10058400" cy="4253345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1FBAC72-1862-635E-27D5-3761631BB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872836"/>
            <a:ext cx="10058400" cy="863889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 cap="sq" cmpd="thickThin">
            <a:solidFill>
              <a:schemeClr val="accent2">
                <a:alpha val="94000"/>
              </a:schemeClr>
            </a:solidFill>
            <a:bevel/>
          </a:ln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 Types of attrition</a:t>
            </a:r>
          </a:p>
        </p:txBody>
      </p:sp>
    </p:spTree>
    <p:extLst>
      <p:ext uri="{BB962C8B-B14F-4D97-AF65-F5344CB8AC3E}">
        <p14:creationId xmlns:p14="http://schemas.microsoft.com/office/powerpoint/2010/main" val="765402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A0E02F7-E934-1B82-9B35-50442E0245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8646" b="80990" l="16618" r="63177">
                        <a14:foregroundMark x1="16984" y1="30990" x2="28184" y2="32813"/>
                        <a14:foregroundMark x1="28184" y1="32813" x2="44070" y2="31380"/>
                        <a14:foregroundMark x1="44070" y1="31380" x2="60395" y2="31641"/>
                        <a14:foregroundMark x1="61201" y1="31771" x2="18375" y2="31120"/>
                        <a14:foregroundMark x1="19985" y1="79557" x2="33163" y2="85677"/>
                        <a14:foregroundMark x1="33163" y1="85677" x2="37335" y2="84505"/>
                        <a14:foregroundMark x1="37335" y1="84505" x2="18887" y2="80859"/>
                        <a14:foregroundMark x1="18887" y1="80859" x2="21669" y2="79297"/>
                        <a14:foregroundMark x1="21669" y1="79297" x2="34846" y2="80990"/>
                        <a14:foregroundMark x1="17204" y1="28646" x2="61127" y2="30469"/>
                        <a14:foregroundMark x1="16837" y1="30339" x2="30673" y2="33073"/>
                        <a14:foregroundMark x1="30673" y1="33073" x2="41874" y2="32422"/>
                        <a14:foregroundMark x1="41874" y1="32422" x2="58346" y2="32422"/>
                        <a14:foregroundMark x1="58346" y1="32422" x2="60542" y2="32161"/>
                        <a14:foregroundMark x1="61640" y1="32813" x2="17277" y2="32031"/>
                        <a14:foregroundMark x1="16984" y1="29297" x2="16911" y2="32682"/>
                        <a14:foregroundMark x1="16911" y1="28906" x2="32211" y2="30729"/>
                        <a14:foregroundMark x1="30161" y1="28906" x2="39605" y2="29688"/>
                        <a14:foregroundMark x1="39605" y1="29688" x2="45534" y2="29427"/>
                        <a14:foregroundMark x1="45534" y1="29427" x2="62006" y2="30078"/>
                        <a14:foregroundMark x1="61859" y1="30078" x2="61713" y2="32813"/>
                        <a14:foregroundMark x1="61713" y1="32813" x2="17130" y2="32161"/>
                        <a14:foregroundMark x1="42460" y1="45052" x2="45608" y2="67578"/>
                        <a14:foregroundMark x1="45608" y1="67578" x2="43265" y2="59375"/>
                        <a14:foregroundMark x1="43265" y1="59375" x2="50878" y2="54818"/>
                        <a14:foregroundMark x1="50878" y1="54818" x2="54319" y2="61198"/>
                        <a14:foregroundMark x1="54319" y1="61198" x2="51830" y2="59245"/>
                        <a14:foregroundMark x1="51830" y1="59245" x2="55857" y2="54818"/>
                        <a14:foregroundMark x1="55857" y1="54818" x2="57101" y2="62109"/>
                        <a14:foregroundMark x1="57101" y1="62109" x2="60395" y2="67057"/>
                        <a14:foregroundMark x1="60395" y1="67057" x2="59004" y2="52865"/>
                        <a14:foregroundMark x1="59004" y1="52865" x2="54392" y2="31641"/>
                        <a14:foregroundMark x1="54392" y1="31641" x2="48463" y2="40104"/>
                        <a14:foregroundMark x1="48463" y1="40104" x2="57247" y2="41667"/>
                        <a14:foregroundMark x1="57247" y1="41667" x2="46266" y2="51042"/>
                        <a14:foregroundMark x1="46266" y1="51042" x2="41581" y2="49479"/>
                        <a14:foregroundMark x1="41581" y1="49479" x2="43485" y2="36328"/>
                        <a14:foregroundMark x1="43485" y1="36328" x2="41947" y2="58984"/>
                        <a14:foregroundMark x1="41947" y1="58984" x2="31918" y2="65104"/>
                        <a14:foregroundMark x1="31918" y1="65104" x2="37921" y2="37370"/>
                        <a14:foregroundMark x1="37921" y1="37370" x2="31625" y2="53646"/>
                        <a14:foregroundMark x1="31625" y1="53646" x2="36384" y2="59245"/>
                        <a14:foregroundMark x1="36384" y1="59245" x2="41288" y2="50130"/>
                        <a14:foregroundMark x1="36091" y1="41146" x2="44876" y2="41146"/>
                        <a14:foregroundMark x1="44876" y1="41146" x2="58565" y2="39323"/>
                        <a14:foregroundMark x1="58565" y1="39323" x2="65520" y2="46875"/>
                        <a14:foregroundMark x1="65520" y1="46875" x2="65666" y2="55078"/>
                        <a14:foregroundMark x1="65666" y1="55078" x2="62884" y2="63932"/>
                        <a14:foregroundMark x1="62884" y1="63932" x2="58053" y2="70703"/>
                        <a14:foregroundMark x1="58053" y1="70703" x2="38214" y2="71354"/>
                        <a14:foregroundMark x1="38214" y1="71354" x2="35139" y2="65625"/>
                        <a14:foregroundMark x1="35139" y1="65625" x2="35944" y2="44792"/>
                        <a14:foregroundMark x1="35944" y1="44792" x2="36237" y2="41536"/>
                        <a14:foregroundMark x1="62079" y1="71484" x2="58053" y2="65365"/>
                        <a14:foregroundMark x1="58053" y1="65365" x2="54246" y2="52734"/>
                        <a14:foregroundMark x1="54246" y1="52734" x2="53367" y2="62370"/>
                        <a14:foregroundMark x1="53367" y1="62370" x2="52343" y2="53385"/>
                        <a14:foregroundMark x1="52343" y1="53385" x2="51830" y2="60938"/>
                        <a14:foregroundMark x1="51830" y1="60938" x2="46779" y2="54688"/>
                        <a14:foregroundMark x1="46779" y1="54688" x2="39239" y2="66536"/>
                        <a14:foregroundMark x1="39239" y1="66536" x2="45022" y2="60156"/>
                        <a14:foregroundMark x1="45022" y1="60156" x2="37189" y2="64193"/>
                        <a14:foregroundMark x1="37189" y1="64193" x2="41362" y2="57682"/>
                        <a14:foregroundMark x1="41362" y1="57682" x2="46486" y2="64323"/>
                        <a14:foregroundMark x1="46486" y1="64323" x2="56076" y2="59896"/>
                        <a14:foregroundMark x1="56076" y1="59896" x2="51318" y2="63411"/>
                        <a14:foregroundMark x1="51318" y1="63411" x2="56003" y2="53255"/>
                        <a14:foregroundMark x1="56003" y1="53255" x2="52562" y2="63542"/>
                        <a14:foregroundMark x1="52562" y1="63542" x2="54100" y2="57943"/>
                        <a14:foregroundMark x1="54100" y1="57943" x2="51464" y2="60156"/>
                        <a14:foregroundMark x1="53075" y1="65755" x2="46706" y2="66406"/>
                        <a14:foregroundMark x1="46706" y1="66406" x2="56442" y2="61198"/>
                        <a14:foregroundMark x1="56442" y1="61198" x2="50439" y2="69401"/>
                        <a14:foregroundMark x1="50439" y1="69401" x2="53221" y2="66016"/>
                        <a14:foregroundMark x1="53221" y1="66016" x2="47731" y2="69792"/>
                        <a14:foregroundMark x1="47731" y1="69792" x2="56076" y2="65365"/>
                        <a14:foregroundMark x1="56076" y1="65365" x2="51903" y2="64193"/>
                        <a14:foregroundMark x1="51903" y1="64193" x2="51830" y2="64323"/>
                        <a14:foregroundMark x1="61567" y1="68750" x2="50439" y2="72526"/>
                        <a14:foregroundMark x1="50439" y1="72526" x2="62006" y2="69271"/>
                        <a14:foregroundMark x1="62006" y1="69271" x2="62225" y2="69401"/>
                        <a14:foregroundMark x1="62225" y1="69401" x2="62225" y2="69401"/>
                        <a14:foregroundMark x1="62225" y1="69401" x2="58931" y2="47266"/>
                        <a14:foregroundMark x1="58931" y1="47266" x2="42899" y2="44401"/>
                        <a14:foregroundMark x1="42899" y1="44401" x2="45974" y2="45964"/>
                        <a14:foregroundMark x1="45974" y1="45964" x2="48389" y2="45703"/>
                        <a14:foregroundMark x1="48389" y1="45703" x2="42753" y2="41927"/>
                        <a14:foregroundMark x1="42753" y1="41927" x2="39092" y2="44010"/>
                        <a14:foregroundMark x1="39092" y1="44010" x2="37701" y2="51042"/>
                        <a14:foregroundMark x1="37701" y1="51042" x2="40922" y2="49219"/>
                        <a14:foregroundMark x1="40922" y1="49219" x2="39458" y2="42969"/>
                        <a14:foregroundMark x1="39458" y1="42969" x2="36384" y2="46484"/>
                        <a14:foregroundMark x1="36384" y1="46484" x2="41435" y2="48958"/>
                        <a14:foregroundMark x1="41435" y1="48958" x2="43485" y2="43620"/>
                        <a14:foregroundMark x1="43485" y1="43620" x2="39898" y2="41797"/>
                        <a14:foregroundMark x1="39898" y1="41797" x2="36457" y2="45313"/>
                        <a14:foregroundMark x1="57613" y1="42578" x2="58053" y2="42839"/>
                        <a14:foregroundMark x1="59444" y1="46224" x2="51318" y2="50911"/>
                        <a14:foregroundMark x1="51318" y1="50911" x2="54832" y2="48698"/>
                        <a14:foregroundMark x1="54832" y1="48698" x2="48829" y2="53125"/>
                        <a14:foregroundMark x1="48829" y1="53125" x2="56955" y2="46615"/>
                        <a14:foregroundMark x1="56955" y1="46615" x2="51464" y2="50000"/>
                        <a14:foregroundMark x1="51464" y1="50000" x2="54905" y2="47005"/>
                        <a14:foregroundMark x1="54905" y1="47005" x2="51830" y2="47005"/>
                        <a14:foregroundMark x1="51830" y1="47005" x2="57687" y2="48177"/>
                        <a14:foregroundMark x1="57687" y1="48177" x2="53807" y2="50911"/>
                        <a14:foregroundMark x1="53807" y1="50911" x2="56369" y2="50391"/>
                        <a14:foregroundMark x1="56369" y1="50391" x2="51537" y2="46745"/>
                        <a14:foregroundMark x1="51537" y1="46745" x2="49927" y2="48958"/>
                        <a14:foregroundMark x1="49268" y1="51042" x2="46413" y2="50391"/>
                        <a14:foregroundMark x1="46413" y1="50391" x2="48097" y2="52474"/>
                        <a14:foregroundMark x1="58346" y1="59896" x2="58346" y2="59896"/>
                        <a14:foregroundMark x1="58346" y1="59896" x2="56223" y2="61328"/>
                        <a14:foregroundMark x1="58199" y1="71745" x2="51025" y2="69661"/>
                        <a14:foregroundMark x1="51025" y1="69661" x2="53001" y2="73828"/>
                        <a14:foregroundMark x1="53001" y1="73828" x2="62445" y2="69010"/>
                        <a14:foregroundMark x1="62445" y1="69010" x2="62079" y2="65234"/>
                        <a14:foregroundMark x1="62665" y1="65755" x2="62299" y2="65625"/>
                        <a14:foregroundMark x1="62518" y1="68359" x2="62665" y2="67057"/>
                        <a14:foregroundMark x1="62811" y1="69141" x2="59956" y2="71094"/>
                        <a14:foregroundMark x1="59956" y1="71094" x2="62665" y2="72266"/>
                        <a14:foregroundMark x1="62665" y1="72266" x2="62445" y2="69141"/>
                        <a14:foregroundMark x1="62518" y1="67318" x2="62665" y2="66667"/>
                        <a14:foregroundMark x1="63177" y1="69141" x2="62811" y2="67057"/>
                        <a14:foregroundMark x1="47657" y1="61849" x2="47804" y2="60286"/>
                        <a14:foregroundMark x1="58419" y1="42969" x2="58272" y2="43359"/>
                        <a14:foregroundMark x1="47365" y1="43359" x2="46999" y2="42578"/>
                        <a14:foregroundMark x1="59663" y1="48307" x2="61640" y2="52865"/>
                        <a14:foregroundMark x1="61640" y1="52865" x2="59517" y2="48568"/>
                        <a14:foregroundMark x1="59517" y1="48568" x2="61567" y2="52474"/>
                        <a14:foregroundMark x1="61859" y1="52344" x2="60029" y2="52865"/>
                        <a14:foregroundMark x1="62299" y1="52865" x2="61274" y2="50130"/>
                        <a14:foregroundMark x1="61859" y1="51432" x2="61859" y2="50130"/>
                        <a14:foregroundMark x1="61859" y1="50130" x2="62079" y2="50651"/>
                        <a14:foregroundMark x1="62079" y1="50651" x2="62372" y2="51693"/>
                        <a14:foregroundMark x1="62372" y1="51693" x2="61640" y2="53516"/>
                        <a14:foregroundMark x1="63031" y1="68620" x2="62958" y2="72135"/>
                        <a14:foregroundMark x1="59663" y1="45964" x2="54246" y2="48438"/>
                        <a14:foregroundMark x1="54246" y1="48438" x2="53514" y2="58203"/>
                        <a14:foregroundMark x1="53514" y1="58203" x2="58638" y2="54167"/>
                        <a14:foregroundMark x1="58638" y1="54167" x2="55198" y2="54818"/>
                        <a14:foregroundMark x1="55198" y1="54818" x2="56442" y2="46875"/>
                        <a14:foregroundMark x1="56442" y1="46875" x2="53734" y2="57161"/>
                        <a14:foregroundMark x1="53734" y1="57161" x2="53148" y2="52734"/>
                        <a14:foregroundMark x1="49048" y1="52474" x2="51171" y2="53776"/>
                        <a14:foregroundMark x1="38141" y1="31641" x2="17057" y2="32031"/>
                        <a14:foregroundMark x1="27599" y1="32031" x2="17643" y2="30208"/>
                        <a14:foregroundMark x1="17643" y1="30208" x2="17643" y2="30339"/>
                        <a14:foregroundMark x1="28258" y1="30990" x2="19327" y2="29688"/>
                        <a14:foregroundMark x1="19327" y1="29688" x2="17204" y2="307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562" t="22986" r="35899" b="15710"/>
          <a:stretch/>
        </p:blipFill>
        <p:spPr>
          <a:xfrm>
            <a:off x="1096963" y="2050473"/>
            <a:ext cx="10058401" cy="4211781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6E2516C-D75E-1A89-57B0-6E60696B4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581891"/>
            <a:ext cx="10058400" cy="114098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 cap="sq" cmpd="thickThin">
            <a:solidFill>
              <a:schemeClr val="accent2">
                <a:alpha val="94000"/>
              </a:schemeClr>
            </a:solidFill>
            <a:bevel/>
          </a:ln>
        </p:spPr>
        <p:txBody>
          <a:bodyPr>
            <a:noAutofit/>
          </a:bodyPr>
          <a:lstStyle/>
          <a:p>
            <a:pPr algn="ctr"/>
            <a:r>
              <a:rPr lang="en-IN" sz="4000" b="1" i="0" dirty="0">
                <a:solidFill>
                  <a:srgbClr val="080809"/>
                </a:solidFill>
                <a:effectLst/>
                <a:latin typeface="Arial Black" panose="020B0A04020102020204" pitchFamily="34" charset="0"/>
              </a:rPr>
              <a:t>Factors Affecting Employee Attrition</a:t>
            </a:r>
            <a:endParaRPr lang="en-IN" sz="4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781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58EAD-E047-5B2C-44BE-DF65C2C99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08909"/>
            <a:ext cx="10058084" cy="4114799"/>
          </a:xfrm>
        </p:spPr>
        <p:txBody>
          <a:bodyPr>
            <a:normAutofit lnSpcReduction="10000"/>
          </a:bodyPr>
          <a:lstStyle/>
          <a:p>
            <a:pPr algn="just" fontAlgn="base"/>
            <a:r>
              <a:rPr lang="en-US" b="0" i="0" dirty="0">
                <a:solidFill>
                  <a:srgbClr val="080809"/>
                </a:solidFill>
                <a:effectLst/>
                <a:latin typeface="PT Serif" panose="020A0603040505020204" pitchFamily="18" charset="0"/>
              </a:rPr>
              <a:t>Interestingly, attrition isn’t always a bad thing. In many cases, turnover can actually be good for business for the following factors: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PT Serif" panose="020A0603040505020204" pitchFamily="18" charset="0"/>
              </a:rPr>
              <a:t>Poor-performing employees leave your company, reducing overheads and making room for new talent.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PT Serif" panose="020A0603040505020204" pitchFamily="18" charset="0"/>
              </a:rPr>
              <a:t>In one-dimensional workplaces (for example, tech companies employing a disproportionately large number of men), attrition can enable diversity.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PT Serif" panose="020A0603040505020204" pitchFamily="18" charset="0"/>
              </a:rPr>
              <a:t>It roots out employees who aren’t a good fit for their job and probably shouldn’t have been hired in the first place.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PT Serif" panose="020A0603040505020204" pitchFamily="18" charset="0"/>
              </a:rPr>
              <a:t>It helps to create a dynamic workforce, as the same employees with the same perspectives aren’t running the company for decades on end.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PT Serif" panose="020A0603040505020204" pitchFamily="18" charset="0"/>
              </a:rPr>
              <a:t>It is required in times of structural alterations, like when you’re pivoting towards a new business direction or have insufficient funds.</a:t>
            </a:r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1894DA8-5FF3-34A2-BB78-2E3D8E890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73484"/>
            <a:ext cx="10058400" cy="1449387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 cap="sq" cmpd="thickThin">
            <a:solidFill>
              <a:schemeClr val="accent2">
                <a:alpha val="94000"/>
              </a:schemeClr>
            </a:solidFill>
            <a:bevel/>
          </a:ln>
        </p:spPr>
        <p:txBody>
          <a:bodyPr>
            <a:noAutofit/>
          </a:bodyPr>
          <a:lstStyle/>
          <a:p>
            <a:pPr algn="ctr"/>
            <a:r>
              <a:rPr lang="en-IN" sz="4000" b="1" i="0" dirty="0">
                <a:solidFill>
                  <a:srgbClr val="080809"/>
                </a:solidFill>
                <a:effectLst/>
                <a:latin typeface="Arial Black" panose="020B0A04020102020204" pitchFamily="34" charset="0"/>
              </a:rPr>
              <a:t>Can Attrition Be Beneficial?</a:t>
            </a:r>
            <a:endParaRPr lang="en-IN" sz="4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998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3AFA08C-E7A4-3960-1613-DAB9AD3E6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 cap="sq" cmpd="thickThin">
            <a:solidFill>
              <a:schemeClr val="accent2">
                <a:alpha val="94000"/>
              </a:schemeClr>
            </a:solidFill>
            <a:bevel/>
          </a:ln>
        </p:spPr>
        <p:txBody>
          <a:bodyPr>
            <a:noAutofit/>
          </a:bodyPr>
          <a:lstStyle/>
          <a:p>
            <a:pPr algn="ctr"/>
            <a:r>
              <a:rPr lang="en-IN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Best Practices to Reduce </a:t>
            </a:r>
            <a:br>
              <a:rPr lang="en-IN" sz="4000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en-IN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Employee Attrition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24237A5-2CFD-C69F-8083-3118A6FE45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62" t="26774" r="35047" b="24664"/>
          <a:stretch/>
        </p:blipFill>
        <p:spPr>
          <a:xfrm>
            <a:off x="1096963" y="1898073"/>
            <a:ext cx="10058400" cy="4364182"/>
          </a:xfrm>
        </p:spPr>
      </p:pic>
    </p:spTree>
    <p:extLst>
      <p:ext uri="{BB962C8B-B14F-4D97-AF65-F5344CB8AC3E}">
        <p14:creationId xmlns:p14="http://schemas.microsoft.com/office/powerpoint/2010/main" val="596014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DEF7E46-2A98-1EE9-79D7-B2F317E454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97" t="22337" r="31446" b="14333"/>
          <a:stretch/>
        </p:blipFill>
        <p:spPr>
          <a:xfrm>
            <a:off x="1096963" y="1898073"/>
            <a:ext cx="4999037" cy="4170218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89AE6D5-4BDD-CD85-BB38-6B6CFAA8B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 cap="sq" cmpd="thickThin">
            <a:solidFill>
              <a:schemeClr val="accent2">
                <a:alpha val="94000"/>
              </a:schemeClr>
            </a:solidFill>
            <a:bevel/>
          </a:ln>
        </p:spPr>
        <p:txBody>
          <a:bodyPr>
            <a:noAutofit/>
          </a:bodyPr>
          <a:lstStyle/>
          <a:p>
            <a:pPr algn="ctr"/>
            <a:r>
              <a:rPr lang="en-IN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My Designs About</a:t>
            </a:r>
            <a:br>
              <a:rPr lang="en-IN" sz="4000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en-IN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Employee Attrition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17606B-FFDA-FEE6-AFBA-5C7CC4518A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87" t="19783" r="5568" b="16347"/>
          <a:stretch/>
        </p:blipFill>
        <p:spPr>
          <a:xfrm>
            <a:off x="6303818" y="1898074"/>
            <a:ext cx="4849092" cy="417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641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08D687-4BB0-6D03-E592-CA47FA06BC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82" t="20188" r="22955" b="14742"/>
          <a:stretch/>
        </p:blipFill>
        <p:spPr>
          <a:xfrm>
            <a:off x="637309" y="775856"/>
            <a:ext cx="5458691" cy="5334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A1D808-4539-F909-24C4-1B7DBDB347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41" t="19177" r="12500" b="13921"/>
          <a:stretch/>
        </p:blipFill>
        <p:spPr>
          <a:xfrm>
            <a:off x="6206836" y="775855"/>
            <a:ext cx="5708073" cy="533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88985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141</TotalTime>
  <Words>282</Words>
  <Application>Microsoft Office PowerPoint</Application>
  <PresentationFormat>Widescreen</PresentationFormat>
  <Paragraphs>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Google Sans</vt:lpstr>
      <vt:lpstr>Graphik Web</vt:lpstr>
      <vt:lpstr>PT Serif</vt:lpstr>
      <vt:lpstr>Retrospect</vt:lpstr>
      <vt:lpstr>PowerPoint Presentation</vt:lpstr>
      <vt:lpstr>LINKS</vt:lpstr>
      <vt:lpstr>Attrition</vt:lpstr>
      <vt:lpstr> Types of attrition</vt:lpstr>
      <vt:lpstr>Factors Affecting Employee Attrition</vt:lpstr>
      <vt:lpstr>Can Attrition Be Beneficial?</vt:lpstr>
      <vt:lpstr>Best Practices to Reduce  Employee Attrition</vt:lpstr>
      <vt:lpstr>My Designs About Employee Attrition</vt:lpstr>
      <vt:lpstr>PowerPoint Presentation</vt:lpstr>
      <vt:lpstr>PowerPoint Presentation</vt:lpstr>
      <vt:lpstr> 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 YASHODA</dc:creator>
  <cp:lastModifiedBy>P YASHODA</cp:lastModifiedBy>
  <cp:revision>1</cp:revision>
  <dcterms:created xsi:type="dcterms:W3CDTF">2023-05-03T04:54:44Z</dcterms:created>
  <dcterms:modified xsi:type="dcterms:W3CDTF">2023-05-12T11:10:47Z</dcterms:modified>
</cp:coreProperties>
</file>