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ashuday12/AirTicketBooking-UdayKiran-and-Yashwanth-Team-10-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 Ticket Booking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740736"/>
          </a:xfrm>
        </p:spPr>
        <p:txBody>
          <a:bodyPr/>
          <a:lstStyle/>
          <a:p>
            <a:r>
              <a:rPr lang="en-US" dirty="0"/>
              <a:t>UV Trips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0" y="3657600"/>
            <a:ext cx="3276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Team-10</a:t>
            </a:r>
          </a:p>
          <a:p>
            <a:r>
              <a:rPr lang="en-US" sz="2000" dirty="0"/>
              <a:t>------------</a:t>
            </a:r>
          </a:p>
          <a:p>
            <a:r>
              <a:rPr lang="en-US" sz="2000" dirty="0"/>
              <a:t>T.  </a:t>
            </a:r>
            <a:r>
              <a:rPr lang="en-US" sz="2000" dirty="0" err="1"/>
              <a:t>Uday</a:t>
            </a:r>
            <a:r>
              <a:rPr lang="en-US" sz="2000" dirty="0"/>
              <a:t> Kiran-JA22</a:t>
            </a:r>
          </a:p>
          <a:p>
            <a:r>
              <a:rPr lang="en-US" sz="2000" dirty="0"/>
              <a:t>V.  Yashwanth-JA23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6FA72-8802-6C04-2333-7297EED8A0A7}"/>
              </a:ext>
            </a:extLst>
          </p:cNvPr>
          <p:cNvSpPr txBox="1"/>
          <p:nvPr/>
        </p:nvSpPr>
        <p:spPr>
          <a:xfrm>
            <a:off x="1600200" y="34290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Trainer: Javeed Sir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7FE478-1E6F-2E90-B252-B53FAE3B0C3F}"/>
              </a:ext>
            </a:extLst>
          </p:cNvPr>
          <p:cNvSpPr txBox="1"/>
          <p:nvPr/>
        </p:nvSpPr>
        <p:spPr>
          <a:xfrm>
            <a:off x="1295400" y="685800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Also information regarding our </a:t>
            </a:r>
            <a:r>
              <a:rPr lang="en-IN" dirty="0" err="1"/>
              <a:t>github</a:t>
            </a:r>
            <a:r>
              <a:rPr lang="en-IN" dirty="0"/>
              <a:t> repository </a:t>
            </a:r>
            <a:r>
              <a:rPr lang="en-IN" dirty="0" err="1"/>
              <a:t>url</a:t>
            </a:r>
            <a:r>
              <a:rPr lang="en-IN" dirty="0"/>
              <a:t> and is configured  and also a build is scheduled for every minute using Poll SCM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DA4011-111A-AC0A-1B67-954591735A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81200"/>
            <a:ext cx="7687733" cy="43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73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253B4B-D582-4E0B-531F-A4B104C3128D}"/>
              </a:ext>
            </a:extLst>
          </p:cNvPr>
          <p:cNvSpPr txBox="1"/>
          <p:nvPr/>
        </p:nvSpPr>
        <p:spPr>
          <a:xfrm>
            <a:off x="1600200" y="10668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Build is triggered when changes are made to code in </a:t>
            </a:r>
            <a:r>
              <a:rPr lang="en-IN" dirty="0" err="1"/>
              <a:t>github</a:t>
            </a:r>
            <a:r>
              <a:rPr lang="en-IN" dirty="0"/>
              <a:t> and build is successful, we can see it in console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75A8C-E224-23D0-B4ED-6AE56B239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28800"/>
            <a:ext cx="7620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74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 Links </a:t>
            </a:r>
          </a:p>
          <a:p>
            <a:pPr>
              <a:buNone/>
            </a:pPr>
            <a:r>
              <a:rPr lang="en-US" dirty="0"/>
              <a:t>GitHub Link-</a:t>
            </a:r>
          </a:p>
          <a:p>
            <a:pPr>
              <a:buNone/>
            </a:pPr>
            <a:r>
              <a:rPr lang="en-US" dirty="0">
                <a:solidFill>
                  <a:srgbClr val="8DC76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https://github.com/yashuday12/AirTicketBooking-UdayKiran-and-Yashwanth-Team-10-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2209800"/>
            <a:ext cx="2895600" cy="19812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  <a:p>
            <a:r>
              <a:rPr lang="en-US" dirty="0"/>
              <a:t>Spring Boot</a:t>
            </a:r>
          </a:p>
          <a:p>
            <a:r>
              <a:rPr lang="en-US" dirty="0"/>
              <a:t>Spring Data JPA</a:t>
            </a:r>
          </a:p>
          <a:p>
            <a:r>
              <a:rPr lang="en-US" dirty="0"/>
              <a:t>Rest API</a:t>
            </a:r>
          </a:p>
          <a:p>
            <a:r>
              <a:rPr lang="en-US" dirty="0"/>
              <a:t>Spring Security-JWT</a:t>
            </a:r>
          </a:p>
          <a:p>
            <a:r>
              <a:rPr lang="en-US" dirty="0"/>
              <a:t>Unit Testing </a:t>
            </a:r>
          </a:p>
          <a:p>
            <a:r>
              <a:rPr lang="en-US" dirty="0"/>
              <a:t>Swagger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FrontEnd</a:t>
            </a:r>
            <a:r>
              <a:rPr lang="en-US" dirty="0"/>
              <a:t>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5</a:t>
            </a:r>
          </a:p>
          <a:p>
            <a:r>
              <a:rPr lang="en-US" dirty="0"/>
              <a:t>CSS 3</a:t>
            </a:r>
          </a:p>
          <a:p>
            <a:r>
              <a:rPr lang="en-US" dirty="0"/>
              <a:t>Typescript</a:t>
            </a:r>
          </a:p>
          <a:p>
            <a:r>
              <a:rPr lang="en-US" dirty="0"/>
              <a:t>Bootstrap 5</a:t>
            </a:r>
          </a:p>
          <a:p>
            <a:r>
              <a:rPr lang="en-US" dirty="0"/>
              <a:t>Angular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Ticket Booking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Three Actors-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Admin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Flight Owner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User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Flight Owners</a:t>
            </a:r>
          </a:p>
          <a:p>
            <a:r>
              <a:rPr lang="en-US" dirty="0"/>
              <a:t>Manage Users</a:t>
            </a:r>
          </a:p>
          <a:p>
            <a:r>
              <a:rPr lang="en-US" dirty="0"/>
              <a:t>Manage Flight Owners</a:t>
            </a:r>
          </a:p>
          <a:p>
            <a:r>
              <a:rPr lang="en-US" dirty="0"/>
              <a:t>Manage Bookings </a:t>
            </a:r>
          </a:p>
          <a:p>
            <a:r>
              <a:rPr lang="en-US" dirty="0"/>
              <a:t>Edit Profile</a:t>
            </a:r>
          </a:p>
          <a:p>
            <a:r>
              <a:rPr lang="en-US" dirty="0"/>
              <a:t>Change Password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Owner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Flights</a:t>
            </a:r>
          </a:p>
          <a:p>
            <a:r>
              <a:rPr lang="en-US" dirty="0"/>
              <a:t>Manage Flights</a:t>
            </a:r>
          </a:p>
          <a:p>
            <a:r>
              <a:rPr lang="en-US" dirty="0"/>
              <a:t>Manage bookings under his/her Flights</a:t>
            </a:r>
          </a:p>
          <a:p>
            <a:r>
              <a:rPr lang="en-US" dirty="0"/>
              <a:t>Edit Profile</a:t>
            </a:r>
          </a:p>
          <a:p>
            <a:r>
              <a:rPr lang="en-US" dirty="0"/>
              <a:t>Edit Flights</a:t>
            </a:r>
          </a:p>
          <a:p>
            <a:r>
              <a:rPr lang="en-US" dirty="0"/>
              <a:t>Change Password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Booking Tickets </a:t>
            </a:r>
          </a:p>
          <a:p>
            <a:r>
              <a:rPr lang="en-US" dirty="0"/>
              <a:t>Edit Profile </a:t>
            </a:r>
          </a:p>
          <a:p>
            <a:r>
              <a:rPr lang="en-US" dirty="0"/>
              <a:t>Manage Bookings </a:t>
            </a:r>
          </a:p>
          <a:p>
            <a:r>
              <a:rPr lang="en-US" dirty="0"/>
              <a:t>Change Password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Booking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eriod"/>
            </a:pPr>
            <a:r>
              <a:rPr lang="en-US" dirty="0"/>
              <a:t>User Registration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User Login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Search Flights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Select Seats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Passenger Details Entry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Book a Ticket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Ticket Display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Download Ticket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4DCC-A821-53F3-1E55-530AA6A0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Jenkins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C8696-91F7-F7B0-1394-B634DF689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We pushed our backend project to </a:t>
            </a:r>
            <a:r>
              <a:rPr lang="en-IN" sz="1600" dirty="0" err="1"/>
              <a:t>github</a:t>
            </a:r>
            <a:r>
              <a:rPr lang="en-IN" sz="1600" dirty="0"/>
              <a:t> repository and if there are any changes are made to the project, in Jenkins an automatic build is triggered for every minute, so that we can achieve continuous Integration(CI).</a:t>
            </a:r>
          </a:p>
          <a:p>
            <a:r>
              <a:rPr lang="en-IN" sz="1600" dirty="0"/>
              <a:t>Created a job In Jenkins with name demo</a:t>
            </a:r>
          </a:p>
          <a:p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B7415-09E8-5B13-65D1-E4D6092920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667000"/>
            <a:ext cx="70104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26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259</TotalTime>
  <Words>235</Words>
  <Application>Microsoft Office PowerPoint</Application>
  <PresentationFormat>On-screen Show (4:3)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Gill Sans MT</vt:lpstr>
      <vt:lpstr>Verdana</vt:lpstr>
      <vt:lpstr>Wingdings 2</vt:lpstr>
      <vt:lpstr>Solstice</vt:lpstr>
      <vt:lpstr>Air Ticket Booking</vt:lpstr>
      <vt:lpstr>Backend Technologies</vt:lpstr>
      <vt:lpstr>FrontEnd Technologies</vt:lpstr>
      <vt:lpstr>Air Ticket Booking </vt:lpstr>
      <vt:lpstr>Admin Functionalities</vt:lpstr>
      <vt:lpstr>Flight Owner Functionalities</vt:lpstr>
      <vt:lpstr>User Functionalities</vt:lpstr>
      <vt:lpstr>Ticket Booking Process</vt:lpstr>
      <vt:lpstr>Jenkins </vt:lpstr>
      <vt:lpstr>PowerPoint Presentation</vt:lpstr>
      <vt:lpstr>PowerPoint Presentation</vt:lpstr>
      <vt:lpstr>Project Source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Ticket Booking</dc:title>
  <dc:creator>USER</dc:creator>
  <cp:lastModifiedBy>JA22 Thallapaneni Uday Kiran</cp:lastModifiedBy>
  <cp:revision>28</cp:revision>
  <dcterms:created xsi:type="dcterms:W3CDTF">2006-08-16T00:00:00Z</dcterms:created>
  <dcterms:modified xsi:type="dcterms:W3CDTF">2023-12-11T11:35:20Z</dcterms:modified>
</cp:coreProperties>
</file>