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shuday12/AirTicketBooking-UdayKiran-and-Yashwanth-Team-10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 Ticket Booking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740736"/>
          </a:xfrm>
        </p:spPr>
        <p:txBody>
          <a:bodyPr/>
          <a:lstStyle/>
          <a:p>
            <a:r>
              <a:rPr lang="en-US" dirty="0"/>
              <a:t>UV Trips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4114800"/>
            <a:ext cx="2209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Team-10</a:t>
            </a:r>
          </a:p>
          <a:p>
            <a:r>
              <a:rPr lang="en-US" sz="2000" dirty="0"/>
              <a:t>------------</a:t>
            </a:r>
          </a:p>
          <a:p>
            <a:r>
              <a:rPr lang="en-US" sz="2000" dirty="0"/>
              <a:t>T.  </a:t>
            </a:r>
            <a:r>
              <a:rPr lang="en-US" sz="2000" dirty="0" err="1"/>
              <a:t>Uday</a:t>
            </a:r>
            <a:r>
              <a:rPr lang="en-US" sz="2000" dirty="0"/>
              <a:t> Kiran-JA22</a:t>
            </a:r>
          </a:p>
          <a:p>
            <a:r>
              <a:rPr lang="en-US" sz="2000" dirty="0"/>
              <a:t>V.  Yashwanth-JA23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209800"/>
            <a:ext cx="2895600" cy="19812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Spring Data JPA</a:t>
            </a:r>
          </a:p>
          <a:p>
            <a:r>
              <a:rPr lang="en-US" dirty="0"/>
              <a:t>Rest API</a:t>
            </a:r>
          </a:p>
          <a:p>
            <a:r>
              <a:rPr lang="en-US" dirty="0"/>
              <a:t>Spring Security-JWT</a:t>
            </a:r>
          </a:p>
          <a:p>
            <a:r>
              <a:rPr lang="en-US" dirty="0"/>
              <a:t>Unit Testing </a:t>
            </a:r>
          </a:p>
          <a:p>
            <a:r>
              <a:rPr lang="en-US" dirty="0"/>
              <a:t>Swagger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FrontEnd</a:t>
            </a:r>
            <a:r>
              <a:rPr lang="en-US" dirty="0"/>
              <a:t>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5</a:t>
            </a:r>
          </a:p>
          <a:p>
            <a:r>
              <a:rPr lang="en-US" dirty="0"/>
              <a:t>CSS 3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Bootstrap 5</a:t>
            </a:r>
          </a:p>
          <a:p>
            <a:r>
              <a:rPr lang="en-US" dirty="0"/>
              <a:t>Angular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Ticket Booking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Three Actors-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Admin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Flight Owner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User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Flight Owners</a:t>
            </a:r>
          </a:p>
          <a:p>
            <a:r>
              <a:rPr lang="en-US" dirty="0"/>
              <a:t>Manage Users</a:t>
            </a:r>
          </a:p>
          <a:p>
            <a:r>
              <a:rPr lang="en-US" dirty="0"/>
              <a:t>Manage Flight Owners</a:t>
            </a:r>
          </a:p>
          <a:p>
            <a:r>
              <a:rPr lang="en-US" dirty="0"/>
              <a:t>Manage Bookings </a:t>
            </a:r>
          </a:p>
          <a:p>
            <a:r>
              <a:rPr lang="en-US" dirty="0"/>
              <a:t>Edit Profile</a:t>
            </a:r>
          </a:p>
          <a:p>
            <a:r>
              <a:rPr lang="en-US" dirty="0"/>
              <a:t>Change Password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Owner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Flights</a:t>
            </a:r>
          </a:p>
          <a:p>
            <a:r>
              <a:rPr lang="en-US" dirty="0"/>
              <a:t>Manage Flights</a:t>
            </a:r>
          </a:p>
          <a:p>
            <a:r>
              <a:rPr lang="en-US" dirty="0"/>
              <a:t>Manage bookings under his/her Flights</a:t>
            </a:r>
          </a:p>
          <a:p>
            <a:r>
              <a:rPr lang="en-US" dirty="0"/>
              <a:t>Edit Profile</a:t>
            </a:r>
          </a:p>
          <a:p>
            <a:r>
              <a:rPr lang="en-US" dirty="0"/>
              <a:t>Edit Flights</a:t>
            </a:r>
          </a:p>
          <a:p>
            <a:r>
              <a:rPr lang="en-US" dirty="0"/>
              <a:t>Change Password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Booking Tickets </a:t>
            </a:r>
          </a:p>
          <a:p>
            <a:r>
              <a:rPr lang="en-US" dirty="0"/>
              <a:t>Edit Profile </a:t>
            </a:r>
          </a:p>
          <a:p>
            <a:r>
              <a:rPr lang="en-US" dirty="0"/>
              <a:t>Manage Bookings </a:t>
            </a:r>
          </a:p>
          <a:p>
            <a:r>
              <a:rPr lang="en-US" dirty="0"/>
              <a:t>Change Password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Booking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dirty="0"/>
              <a:t>User Registration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User Login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Search Flights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Select Seats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Passenger Details Entry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Book a Ticket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Ticket Display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Download Ticket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Links </a:t>
            </a:r>
          </a:p>
          <a:p>
            <a:pPr>
              <a:buNone/>
            </a:pPr>
            <a:r>
              <a:rPr lang="en-US" dirty="0"/>
              <a:t>GitHub Link-</a:t>
            </a:r>
          </a:p>
          <a:p>
            <a:pPr>
              <a:buNone/>
            </a:pPr>
            <a:r>
              <a:rPr lang="en-US" dirty="0">
                <a:solidFill>
                  <a:srgbClr val="8DC76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https://github.com/yashuday12/AirTicketBooking-UdayKiran-and-Yashwanth-Team-10-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187</TotalTime>
  <Words>136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Gill Sans MT</vt:lpstr>
      <vt:lpstr>Verdana</vt:lpstr>
      <vt:lpstr>Wingdings 2</vt:lpstr>
      <vt:lpstr>Solstice</vt:lpstr>
      <vt:lpstr>Air Ticket Booking</vt:lpstr>
      <vt:lpstr>Backend Technologies</vt:lpstr>
      <vt:lpstr>FrontEnd Technologies</vt:lpstr>
      <vt:lpstr>Air Ticket Booking </vt:lpstr>
      <vt:lpstr>Admin Functionalities</vt:lpstr>
      <vt:lpstr>Flight Owner Functionalities</vt:lpstr>
      <vt:lpstr>User Functionalities</vt:lpstr>
      <vt:lpstr>Ticket Booking Process</vt:lpstr>
      <vt:lpstr>Project Source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Ticket Booking</dc:title>
  <dc:creator>USER</dc:creator>
  <cp:lastModifiedBy>uday kiran</cp:lastModifiedBy>
  <cp:revision>26</cp:revision>
  <dcterms:created xsi:type="dcterms:W3CDTF">2006-08-16T00:00:00Z</dcterms:created>
  <dcterms:modified xsi:type="dcterms:W3CDTF">2023-12-10T14:09:13Z</dcterms:modified>
</cp:coreProperties>
</file>