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A4844-E4D7-4D59-BED8-81EE8C2948D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159-8914-4504-A835-3514AF4F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8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3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94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5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2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7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9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8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5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0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8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8BB2-0777-4B3E-9473-71B96FF563C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0CCA7B-2504-4752-B0EF-9BEC1DE753B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6DA33D-7193-A951-81F3-2600628D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38" b="2414"/>
          <a:stretch/>
        </p:blipFill>
        <p:spPr>
          <a:xfrm>
            <a:off x="-1" y="-1"/>
            <a:ext cx="12192001" cy="6862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D435E-A955-B433-FED7-9D0DBC5EB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4458"/>
            <a:ext cx="9144000" cy="80409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TRANSACTION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938B9-CCD6-2D92-155F-9DA12721C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86825"/>
            <a:ext cx="9144000" cy="419546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can classify if a transaction is fraudulent or not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A900D-689B-5518-0C7E-5EC03BEBD066}"/>
              </a:ext>
            </a:extLst>
          </p:cNvPr>
          <p:cNvSpPr txBox="1"/>
          <p:nvPr/>
        </p:nvSpPr>
        <p:spPr>
          <a:xfrm>
            <a:off x="7936637" y="5522319"/>
            <a:ext cx="355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ID: 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UMIP272882 </a:t>
            </a:r>
            <a:b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Yashwanth Reddy Kuchipudi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5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2124-FB95-AB90-53F8-FE852BF1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BF51CC-1949-A4A1-43FC-A6754CC3E0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14" y="2036441"/>
            <a:ext cx="4774886" cy="383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DBBB78-8DD7-C5CA-D673-7C5FC3374364}"/>
              </a:ext>
            </a:extLst>
          </p:cNvPr>
          <p:cNvSpPr txBox="1"/>
          <p:nvPr/>
        </p:nvSpPr>
        <p:spPr>
          <a:xfrm>
            <a:off x="6764785" y="2539014"/>
            <a:ext cx="490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curve is close to the top left corner, indicating strong performance, but the slight gap from the top means there's still potential to enhance fraud detection (Class 1).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15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A6-3394-6885-A8BD-EE8516DC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2339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E54B-FF4F-16D6-3CFA-DE44E70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206" y="1900048"/>
            <a:ext cx="10515600" cy="73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3C404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dataset is a simulated dataset of original and fraudulent transactions, and only has the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3C404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main core details of a transaction.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B2214-0557-9190-05C8-45E945FF7EA8}"/>
              </a:ext>
            </a:extLst>
          </p:cNvPr>
          <p:cNvSpPr txBox="1"/>
          <p:nvPr/>
        </p:nvSpPr>
        <p:spPr>
          <a:xfrm>
            <a:off x="1273206" y="2636648"/>
            <a:ext cx="7926144" cy="3416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b="1" i="0" u="none" strike="noStrike" baseline="0" dirty="0">
                <a:solidFill>
                  <a:srgbClr val="3C404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Description of main columns: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TRANSACTION_ID: A unique identifier for the transaction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TX_DATETIME: Date and time at which the transaction occurs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CUSTOMER_ID: The identifier for the customer. Each customer has a unique identifier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TERMINAL_ID: The identifier for the merchant (or more precisely the terminal). Each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terminal has a unique identifier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TX_AMOUNT: The amount of the transaction.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TX_FRAUD: A binary variable, with the value 0 for a legitimate transaction, 1 for a</a:t>
            </a:r>
          </a:p>
          <a:p>
            <a:pPr algn="l">
              <a:lnSpc>
                <a:spcPct val="150000"/>
              </a:lnSpc>
            </a:pPr>
            <a:r>
              <a:rPr lang="en-IN" sz="1600" b="0" i="0" u="none" strike="noStrike" baseline="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fraudulent transaction.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7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E981-4E7C-1BE2-E7ED-DFB65603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73AB-88F7-6CD5-4385-E22E18CA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Exploration of dataset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Creation of new features based on the scenarios given in the problem statement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Train- Test dataset split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XGBClassifier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model initialization and training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Probabilities &amp; Predictions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Results of classification report and AUC-ROC score with ROC curve</a:t>
            </a: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D187-5777-8265-4F4D-4C414DCB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Exploration of dataset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76A8-DDB2-036C-DA75-9E52C5CD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The data was initially given in the form of .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pkl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files. So for exploring it, we need to convert them into .csv or excel which would easy for us to get an idea about it and import for the model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After exploring the dataset, its quite clear that it’s a clean dataset without any Nan or null values.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But class imbalances can be observed when we can look through the sorted order of the result classes</a:t>
            </a:r>
          </a:p>
          <a:p>
            <a:pPr lvl="2"/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5FD66E-5054-DC37-8B63-1F04DEE99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67998"/>
              </p:ext>
            </p:extLst>
          </p:nvPr>
        </p:nvGraphicFramePr>
        <p:xfrm>
          <a:off x="3657599" y="4638675"/>
          <a:ext cx="54065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251">
                  <a:extLst>
                    <a:ext uri="{9D8B030D-6E8A-4147-A177-3AD203B41FA5}">
                      <a16:colId xmlns:a16="http://schemas.microsoft.com/office/drawing/2014/main" val="641032569"/>
                    </a:ext>
                  </a:extLst>
                </a:gridCol>
                <a:gridCol w="2703251">
                  <a:extLst>
                    <a:ext uri="{9D8B030D-6E8A-4147-A177-3AD203B41FA5}">
                      <a16:colId xmlns:a16="http://schemas.microsoft.com/office/drawing/2014/main" val="411566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Fraud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14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0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5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1040128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4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33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FE95-FB99-B58C-F085-5264D363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56" y="973938"/>
            <a:ext cx="10515600" cy="868871"/>
          </a:xfrm>
        </p:spPr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4F3B-D72A-0D31-F462-75005428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398"/>
            <a:ext cx="10515600" cy="1423602"/>
          </a:xfrm>
        </p:spPr>
        <p:txBody>
          <a:bodyPr/>
          <a:lstStyle/>
          <a:p>
            <a:r>
              <a:rPr lang="en-IN" dirty="0"/>
              <a:t>Conversion of data &amp; time to the correct format and sorting the dataset according to it to make the dataset in a chronological order</a:t>
            </a:r>
          </a:p>
          <a:p>
            <a:r>
              <a:rPr lang="en-IN" dirty="0"/>
              <a:t>Making sure that the dataset does not contain any null or Nan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F06AE-699D-C628-1133-E2401DD59903}"/>
              </a:ext>
            </a:extLst>
          </p:cNvPr>
          <p:cNvSpPr txBox="1"/>
          <p:nvPr/>
        </p:nvSpPr>
        <p:spPr>
          <a:xfrm>
            <a:off x="838200" y="3591589"/>
            <a:ext cx="553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Creation of new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C3F3B-087A-4F77-CFA9-7205620522FD}"/>
              </a:ext>
            </a:extLst>
          </p:cNvPr>
          <p:cNvSpPr txBox="1"/>
          <p:nvPr/>
        </p:nvSpPr>
        <p:spPr>
          <a:xfrm>
            <a:off x="838200" y="4599109"/>
            <a:ext cx="106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Based on the scenarios given in the problem statement, new columns or features are created in the dataset.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This is done to make use of them for the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6664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FA05-870C-EB7D-23B9-421AD124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71CE-4495-C019-86CC-733CCCB3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17" y="2095631"/>
            <a:ext cx="9603275" cy="3450613"/>
          </a:xfrm>
        </p:spPr>
        <p:txBody>
          <a:bodyPr/>
          <a:lstStyle/>
          <a:p>
            <a:r>
              <a:rPr lang="en-IN" dirty="0"/>
              <a:t>The entire dataset was categorized into train data and test data.</a:t>
            </a:r>
          </a:p>
          <a:p>
            <a:r>
              <a:rPr lang="en-IN" dirty="0"/>
              <a:t>Most commonly, 80-20 or 75-25 percentage is followed for the dataset split. I opted for 80-20.</a:t>
            </a:r>
          </a:p>
          <a:p>
            <a:r>
              <a:rPr lang="en-IN" dirty="0"/>
              <a:t>To be more specific, first 146 days of transaction records are considered for training and the rest 37 days is taken as test data.</a:t>
            </a:r>
          </a:p>
        </p:txBody>
      </p:sp>
    </p:spTree>
    <p:extLst>
      <p:ext uri="{BB962C8B-B14F-4D97-AF65-F5344CB8AC3E}">
        <p14:creationId xmlns:p14="http://schemas.microsoft.com/office/powerpoint/2010/main" val="199970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FA9D-E470-506B-0664-5C72CD1A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XGBClassifier</a:t>
            </a:r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3537-78D5-6F4D-10BE-10D50C82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17" y="2095631"/>
            <a:ext cx="9603275" cy="345061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Classifier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XGBClassifier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was chosen due to its efficiency with tabular data and its ability to handle imbalanced datasets.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eval_metric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aucpr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 was used — </a:t>
            </a:r>
            <a:r>
              <a:rPr lang="en-US" dirty="0"/>
              <a:t>the model focuses on minimizing the negative log-likelihood essentially optimizing how confident the model is about its probability predictions. This is great for imbalanced datasets like fraud detection since it penalizes wrong confident predictions more heavily.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9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6911-A5A4-E11F-B705-980616B4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E0F7-A97B-0FA1-2405-98F46F36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615" y="2077875"/>
            <a:ext cx="9603275" cy="3450613"/>
          </a:xfrm>
        </p:spPr>
        <p:txBody>
          <a:bodyPr/>
          <a:lstStyle/>
          <a:p>
            <a:r>
              <a:rPr lang="en-IN" dirty="0"/>
              <a:t>Techniques like Hyperparameter tuning and SMOTE analysis were done on the model but resulted in lower F1-scores</a:t>
            </a:r>
          </a:p>
        </p:txBody>
      </p:sp>
    </p:spTree>
    <p:extLst>
      <p:ext uri="{BB962C8B-B14F-4D97-AF65-F5344CB8AC3E}">
        <p14:creationId xmlns:p14="http://schemas.microsoft.com/office/powerpoint/2010/main" val="146975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63F3-9C79-A943-1168-522F10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8228-7B9B-6AC9-3B68-EF72008A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19" y="1402672"/>
            <a:ext cx="7480177" cy="5131293"/>
          </a:xfrm>
        </p:spPr>
        <p:txBody>
          <a:bodyPr>
            <a:normAutofit/>
          </a:bodyPr>
          <a:lstStyle/>
          <a:p>
            <a:r>
              <a:rPr lang="en-IN" dirty="0"/>
              <a:t>Classification Report and AUC-ROC score: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All transactions predicted as non-fraud are correct.</a:t>
            </a:r>
          </a:p>
          <a:p>
            <a:r>
              <a:rPr lang="en-US" sz="1800" dirty="0"/>
              <a:t>F1-Score: 0.66 — Reflects the balance between precision and recall, this suggests the model can identify fraud but with a moderate level of accuracy.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B4BEE-CA76-B346-86A0-A874BACE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55" y="2247735"/>
            <a:ext cx="5763429" cy="236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240CC-0F8A-1AB3-ABE1-2DAD349AC4BF}"/>
              </a:ext>
            </a:extLst>
          </p:cNvPr>
          <p:cNvSpPr txBox="1"/>
          <p:nvPr/>
        </p:nvSpPr>
        <p:spPr>
          <a:xfrm>
            <a:off x="8318377" y="1951672"/>
            <a:ext cx="3471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Accuracy: 0.99 — Very high, but given the class imbalance, but there’s still a gap in fraud detection performance.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420E9-9DD1-E159-BFC1-32DD6953621D}"/>
              </a:ext>
            </a:extLst>
          </p:cNvPr>
          <p:cNvSpPr txBox="1"/>
          <p:nvPr/>
        </p:nvSpPr>
        <p:spPr>
          <a:xfrm>
            <a:off x="8318377" y="3534997"/>
            <a:ext cx="3471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AUC-ROC Score: 0.996 — Extremely high, indicating the model is very good at distinguishing between fraud and non-fraud cases overall.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2245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640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Cambria Math</vt:lpstr>
      <vt:lpstr>Times New Roman</vt:lpstr>
      <vt:lpstr>Gallery</vt:lpstr>
      <vt:lpstr>FRAUD TRANSACTION DETECTION</vt:lpstr>
      <vt:lpstr>Dataset Description</vt:lpstr>
      <vt:lpstr>Approach</vt:lpstr>
      <vt:lpstr>Exploration of dataset</vt:lpstr>
      <vt:lpstr>Data Preproccessing</vt:lpstr>
      <vt:lpstr>Dataset split</vt:lpstr>
      <vt:lpstr>XGBClassifier model</vt:lpstr>
      <vt:lpstr>Model improvement</vt:lpstr>
      <vt:lpstr>Classification Results</vt:lpstr>
      <vt:lpstr>Classification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 REDDY KUCHIPUDI</dc:creator>
  <cp:lastModifiedBy>YASHWANTH REDDY KUCHIPUDI</cp:lastModifiedBy>
  <cp:revision>3</cp:revision>
  <dcterms:created xsi:type="dcterms:W3CDTF">2025-03-05T06:07:25Z</dcterms:created>
  <dcterms:modified xsi:type="dcterms:W3CDTF">2025-03-09T16:25:29Z</dcterms:modified>
</cp:coreProperties>
</file>