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67" r:id="rId4"/>
    <p:sldId id="261" r:id="rId5"/>
    <p:sldId id="259" r:id="rId6"/>
    <p:sldId id="260" r:id="rId7"/>
    <p:sldId id="263" r:id="rId8"/>
    <p:sldId id="258" r:id="rId9"/>
    <p:sldId id="269" r:id="rId10"/>
    <p:sldId id="274" r:id="rId11"/>
    <p:sldId id="268" r:id="rId12"/>
    <p:sldId id="273" r:id="rId13"/>
    <p:sldId id="275" r:id="rId14"/>
    <p:sldId id="276" r:id="rId15"/>
    <p:sldId id="277" r:id="rId16"/>
    <p:sldId id="278" r:id="rId17"/>
    <p:sldId id="272" r:id="rId18"/>
    <p:sldId id="271" r:id="rId19"/>
    <p:sldId id="270" r:id="rId20"/>
    <p:sldId id="264"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ry ♥" initials="J♥" lastIdx="1" clrIdx="0">
    <p:extLst>
      <p:ext uri="{19B8F6BF-5375-455C-9EA6-DF929625EA0E}">
        <p15:presenceInfo xmlns:p15="http://schemas.microsoft.com/office/powerpoint/2012/main" userId="05a8326ed2643c87" providerId="Windows Live"/>
      </p:ext>
    </p:extLst>
  </p:cmAuthor>
  <p:cmAuthor id="2" name="akash ram.R" initials="ar" lastIdx="1" clrIdx="1">
    <p:extLst>
      <p:ext uri="{19B8F6BF-5375-455C-9EA6-DF929625EA0E}">
        <p15:presenceInfo xmlns:p15="http://schemas.microsoft.com/office/powerpoint/2012/main" userId="akash ram.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7A7A9F-10A3-400C-A18F-2C49BE07874B}" v="6" dt="2025-03-23T06:46:55.0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4660"/>
  </p:normalViewPr>
  <p:slideViewPr>
    <p:cSldViewPr snapToGrid="0">
      <p:cViewPr>
        <p:scale>
          <a:sx n="65" d="100"/>
          <a:sy n="65" d="100"/>
        </p:scale>
        <p:origin x="608"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wanth chennapatnam" userId="3b0c1680af11aa8f" providerId="LiveId" clId="{EC7A7A9F-10A3-400C-A18F-2C49BE07874B}"/>
    <pc:docChg chg="undo redo custSel addSld modSld">
      <pc:chgData name="yaswanth chennapatnam" userId="3b0c1680af11aa8f" providerId="LiveId" clId="{EC7A7A9F-10A3-400C-A18F-2C49BE07874B}" dt="2025-03-23T06:51:10.055" v="666" actId="1076"/>
      <pc:docMkLst>
        <pc:docMk/>
      </pc:docMkLst>
      <pc:sldChg chg="modSp mod">
        <pc:chgData name="yaswanth chennapatnam" userId="3b0c1680af11aa8f" providerId="LiveId" clId="{EC7A7A9F-10A3-400C-A18F-2C49BE07874B}" dt="2025-03-23T05:46:33.379" v="235" actId="20577"/>
        <pc:sldMkLst>
          <pc:docMk/>
          <pc:sldMk cId="626986287" sldId="258"/>
        </pc:sldMkLst>
        <pc:spChg chg="mod">
          <ac:chgData name="yaswanth chennapatnam" userId="3b0c1680af11aa8f" providerId="LiveId" clId="{EC7A7A9F-10A3-400C-A18F-2C49BE07874B}" dt="2025-03-23T05:46:33.379" v="235" actId="20577"/>
          <ac:spMkLst>
            <pc:docMk/>
            <pc:sldMk cId="626986287" sldId="258"/>
            <ac:spMk id="3" creationId="{967D9485-7017-5DD1-16A5-955DE25DDD05}"/>
          </ac:spMkLst>
        </pc:spChg>
      </pc:sldChg>
      <pc:sldChg chg="modSp mod">
        <pc:chgData name="yaswanth chennapatnam" userId="3b0c1680af11aa8f" providerId="LiveId" clId="{EC7A7A9F-10A3-400C-A18F-2C49BE07874B}" dt="2025-03-23T05:33:23.773" v="4"/>
        <pc:sldMkLst>
          <pc:docMk/>
          <pc:sldMk cId="3381332679" sldId="259"/>
        </pc:sldMkLst>
        <pc:spChg chg="mod">
          <ac:chgData name="yaswanth chennapatnam" userId="3b0c1680af11aa8f" providerId="LiveId" clId="{EC7A7A9F-10A3-400C-A18F-2C49BE07874B}" dt="2025-03-23T05:33:23.773" v="4"/>
          <ac:spMkLst>
            <pc:docMk/>
            <pc:sldMk cId="3381332679" sldId="259"/>
            <ac:spMk id="3" creationId="{4C01C713-7C0A-04FE-7318-D8D2FCDD0C3F}"/>
          </ac:spMkLst>
        </pc:spChg>
      </pc:sldChg>
      <pc:sldChg chg="modSp mod">
        <pc:chgData name="yaswanth chennapatnam" userId="3b0c1680af11aa8f" providerId="LiveId" clId="{EC7A7A9F-10A3-400C-A18F-2C49BE07874B}" dt="2025-03-23T05:34:28.003" v="15" actId="255"/>
        <pc:sldMkLst>
          <pc:docMk/>
          <pc:sldMk cId="1649442553" sldId="260"/>
        </pc:sldMkLst>
        <pc:spChg chg="mod">
          <ac:chgData name="yaswanth chennapatnam" userId="3b0c1680af11aa8f" providerId="LiveId" clId="{EC7A7A9F-10A3-400C-A18F-2C49BE07874B}" dt="2025-03-23T05:34:28.003" v="15" actId="255"/>
          <ac:spMkLst>
            <pc:docMk/>
            <pc:sldMk cId="1649442553" sldId="260"/>
            <ac:spMk id="3" creationId="{CFB40484-5CA1-2F79-62CD-80786948C5A0}"/>
          </ac:spMkLst>
        </pc:spChg>
      </pc:sldChg>
      <pc:sldChg chg="modSp mod">
        <pc:chgData name="yaswanth chennapatnam" userId="3b0c1680af11aa8f" providerId="LiveId" clId="{EC7A7A9F-10A3-400C-A18F-2C49BE07874B}" dt="2025-03-23T05:40:14.297" v="67" actId="113"/>
        <pc:sldMkLst>
          <pc:docMk/>
          <pc:sldMk cId="2995644685" sldId="261"/>
        </pc:sldMkLst>
        <pc:spChg chg="mod">
          <ac:chgData name="yaswanth chennapatnam" userId="3b0c1680af11aa8f" providerId="LiveId" clId="{EC7A7A9F-10A3-400C-A18F-2C49BE07874B}" dt="2025-03-23T05:40:14.297" v="67" actId="113"/>
          <ac:spMkLst>
            <pc:docMk/>
            <pc:sldMk cId="2995644685" sldId="261"/>
            <ac:spMk id="3" creationId="{05E8E86E-1286-F92F-C5F4-399DDFC39FBE}"/>
          </ac:spMkLst>
        </pc:spChg>
      </pc:sldChg>
      <pc:sldChg chg="modSp mod">
        <pc:chgData name="yaswanth chennapatnam" userId="3b0c1680af11aa8f" providerId="LiveId" clId="{EC7A7A9F-10A3-400C-A18F-2C49BE07874B}" dt="2025-03-23T05:42:20.844" v="79" actId="20577"/>
        <pc:sldMkLst>
          <pc:docMk/>
          <pc:sldMk cId="1270651223" sldId="263"/>
        </pc:sldMkLst>
        <pc:spChg chg="mod">
          <ac:chgData name="yaswanth chennapatnam" userId="3b0c1680af11aa8f" providerId="LiveId" clId="{EC7A7A9F-10A3-400C-A18F-2C49BE07874B}" dt="2025-03-23T05:42:20.844" v="79" actId="20577"/>
          <ac:spMkLst>
            <pc:docMk/>
            <pc:sldMk cId="1270651223" sldId="263"/>
            <ac:spMk id="5" creationId="{630A33EA-C3B6-7E76-094B-A99338CE0504}"/>
          </ac:spMkLst>
        </pc:spChg>
      </pc:sldChg>
      <pc:sldChg chg="modSp mod">
        <pc:chgData name="yaswanth chennapatnam" userId="3b0c1680af11aa8f" providerId="LiveId" clId="{EC7A7A9F-10A3-400C-A18F-2C49BE07874B}" dt="2025-03-23T06:19:51.997" v="418" actId="12"/>
        <pc:sldMkLst>
          <pc:docMk/>
          <pc:sldMk cId="2502043208" sldId="264"/>
        </pc:sldMkLst>
        <pc:spChg chg="mod">
          <ac:chgData name="yaswanth chennapatnam" userId="3b0c1680af11aa8f" providerId="LiveId" clId="{EC7A7A9F-10A3-400C-A18F-2C49BE07874B}" dt="2025-03-23T06:19:51.997" v="418" actId="12"/>
          <ac:spMkLst>
            <pc:docMk/>
            <pc:sldMk cId="2502043208" sldId="264"/>
            <ac:spMk id="4" creationId="{014767E8-E25E-BF7E-1655-5124BEF41D36}"/>
          </ac:spMkLst>
        </pc:spChg>
      </pc:sldChg>
      <pc:sldChg chg="addSp modSp mod">
        <pc:chgData name="yaswanth chennapatnam" userId="3b0c1680af11aa8f" providerId="LiveId" clId="{EC7A7A9F-10A3-400C-A18F-2C49BE07874B}" dt="2025-03-23T06:23:57.221" v="512" actId="1076"/>
        <pc:sldMkLst>
          <pc:docMk/>
          <pc:sldMk cId="2532644738" sldId="265"/>
        </pc:sldMkLst>
        <pc:spChg chg="mod">
          <ac:chgData name="yaswanth chennapatnam" userId="3b0c1680af11aa8f" providerId="LiveId" clId="{EC7A7A9F-10A3-400C-A18F-2C49BE07874B}" dt="2025-03-23T06:23:57.221" v="512" actId="1076"/>
          <ac:spMkLst>
            <pc:docMk/>
            <pc:sldMk cId="2532644738" sldId="265"/>
            <ac:spMk id="3" creationId="{2A9FA078-A6EE-2BED-630A-DE59445968E4}"/>
          </ac:spMkLst>
        </pc:spChg>
        <pc:spChg chg="add">
          <ac:chgData name="yaswanth chennapatnam" userId="3b0c1680af11aa8f" providerId="LiveId" clId="{EC7A7A9F-10A3-400C-A18F-2C49BE07874B}" dt="2025-03-23T06:21:41.702" v="420"/>
          <ac:spMkLst>
            <pc:docMk/>
            <pc:sldMk cId="2532644738" sldId="265"/>
            <ac:spMk id="4" creationId="{A4D1266D-F7D1-BA5A-7B73-DD6FDA47279C}"/>
          </ac:spMkLst>
        </pc:spChg>
        <pc:spChg chg="add">
          <ac:chgData name="yaswanth chennapatnam" userId="3b0c1680af11aa8f" providerId="LiveId" clId="{EC7A7A9F-10A3-400C-A18F-2C49BE07874B}" dt="2025-03-23T06:21:41.702" v="420"/>
          <ac:spMkLst>
            <pc:docMk/>
            <pc:sldMk cId="2532644738" sldId="265"/>
            <ac:spMk id="5" creationId="{0F437751-61A2-41B3-AF84-72C9C123835A}"/>
          </ac:spMkLst>
        </pc:spChg>
        <pc:spChg chg="add">
          <ac:chgData name="yaswanth chennapatnam" userId="3b0c1680af11aa8f" providerId="LiveId" clId="{EC7A7A9F-10A3-400C-A18F-2C49BE07874B}" dt="2025-03-23T06:21:41.702" v="420"/>
          <ac:spMkLst>
            <pc:docMk/>
            <pc:sldMk cId="2532644738" sldId="265"/>
            <ac:spMk id="6" creationId="{77AC46B8-A563-12AA-A199-B4A5CBF0AB4A}"/>
          </ac:spMkLst>
        </pc:spChg>
        <pc:spChg chg="add">
          <ac:chgData name="yaswanth chennapatnam" userId="3b0c1680af11aa8f" providerId="LiveId" clId="{EC7A7A9F-10A3-400C-A18F-2C49BE07874B}" dt="2025-03-23T06:21:41.702" v="420"/>
          <ac:spMkLst>
            <pc:docMk/>
            <pc:sldMk cId="2532644738" sldId="265"/>
            <ac:spMk id="7" creationId="{8AB6909D-A135-F826-5C83-DFACDEEBB8DB}"/>
          </ac:spMkLst>
        </pc:spChg>
        <pc:spChg chg="add">
          <ac:chgData name="yaswanth chennapatnam" userId="3b0c1680af11aa8f" providerId="LiveId" clId="{EC7A7A9F-10A3-400C-A18F-2C49BE07874B}" dt="2025-03-23T06:21:41.702" v="420"/>
          <ac:spMkLst>
            <pc:docMk/>
            <pc:sldMk cId="2532644738" sldId="265"/>
            <ac:spMk id="8" creationId="{5C698AF7-3E44-9136-4844-CB991B5EE6DC}"/>
          </ac:spMkLst>
        </pc:spChg>
      </pc:sldChg>
      <pc:sldChg chg="addSp delSp modSp mod">
        <pc:chgData name="yaswanth chennapatnam" userId="3b0c1680af11aa8f" providerId="LiveId" clId="{EC7A7A9F-10A3-400C-A18F-2C49BE07874B}" dt="2025-03-23T06:51:10.055" v="666" actId="1076"/>
        <pc:sldMkLst>
          <pc:docMk/>
          <pc:sldMk cId="1816228373" sldId="267"/>
        </pc:sldMkLst>
        <pc:spChg chg="add del mod">
          <ac:chgData name="yaswanth chennapatnam" userId="3b0c1680af11aa8f" providerId="LiveId" clId="{EC7A7A9F-10A3-400C-A18F-2C49BE07874B}" dt="2025-03-23T06:42:24.445" v="563" actId="478"/>
          <ac:spMkLst>
            <pc:docMk/>
            <pc:sldMk cId="1816228373" sldId="267"/>
            <ac:spMk id="5" creationId="{75A1BA61-F74F-BBD1-0C51-FC1E3C68EA41}"/>
          </ac:spMkLst>
        </pc:spChg>
        <pc:graphicFrameChg chg="del modGraphic">
          <ac:chgData name="yaswanth chennapatnam" userId="3b0c1680af11aa8f" providerId="LiveId" clId="{EC7A7A9F-10A3-400C-A18F-2C49BE07874B}" dt="2025-03-23T06:42:04.006" v="556" actId="478"/>
          <ac:graphicFrameMkLst>
            <pc:docMk/>
            <pc:sldMk cId="1816228373" sldId="267"/>
            <ac:graphicFrameMk id="2" creationId="{00000000-0000-0000-0000-000000000000}"/>
          </ac:graphicFrameMkLst>
        </pc:graphicFrameChg>
        <pc:graphicFrameChg chg="add del mod modGraphic">
          <ac:chgData name="yaswanth chennapatnam" userId="3b0c1680af11aa8f" providerId="LiveId" clId="{EC7A7A9F-10A3-400C-A18F-2C49BE07874B}" dt="2025-03-23T06:46:43.161" v="582" actId="478"/>
          <ac:graphicFrameMkLst>
            <pc:docMk/>
            <pc:sldMk cId="1816228373" sldId="267"/>
            <ac:graphicFrameMk id="4" creationId="{C92CACE0-85AA-6157-D6BB-E9443686BB03}"/>
          </ac:graphicFrameMkLst>
        </pc:graphicFrameChg>
        <pc:graphicFrameChg chg="add del mod modGraphic">
          <ac:chgData name="yaswanth chennapatnam" userId="3b0c1680af11aa8f" providerId="LiveId" clId="{EC7A7A9F-10A3-400C-A18F-2C49BE07874B}" dt="2025-03-23T06:45:27.807" v="577" actId="478"/>
          <ac:graphicFrameMkLst>
            <pc:docMk/>
            <pc:sldMk cId="1816228373" sldId="267"/>
            <ac:graphicFrameMk id="6" creationId="{AA846A38-F103-60D2-DD9F-5D5FDB981101}"/>
          </ac:graphicFrameMkLst>
        </pc:graphicFrameChg>
        <pc:graphicFrameChg chg="add del mod modGraphic">
          <ac:chgData name="yaswanth chennapatnam" userId="3b0c1680af11aa8f" providerId="LiveId" clId="{EC7A7A9F-10A3-400C-A18F-2C49BE07874B}" dt="2025-03-23T06:51:10.055" v="666" actId="1076"/>
          <ac:graphicFrameMkLst>
            <pc:docMk/>
            <pc:sldMk cId="1816228373" sldId="267"/>
            <ac:graphicFrameMk id="7" creationId="{706EC7EF-C7C8-7D49-48D1-9F918D6B8B39}"/>
          </ac:graphicFrameMkLst>
        </pc:graphicFrameChg>
      </pc:sldChg>
      <pc:sldChg chg="addSp delSp modSp mod">
        <pc:chgData name="yaswanth chennapatnam" userId="3b0c1680af11aa8f" providerId="LiveId" clId="{EC7A7A9F-10A3-400C-A18F-2C49BE07874B}" dt="2025-03-23T05:54:32.960" v="251" actId="1076"/>
        <pc:sldMkLst>
          <pc:docMk/>
          <pc:sldMk cId="2279524847" sldId="268"/>
        </pc:sldMkLst>
        <pc:spChg chg="mod">
          <ac:chgData name="yaswanth chennapatnam" userId="3b0c1680af11aa8f" providerId="LiveId" clId="{EC7A7A9F-10A3-400C-A18F-2C49BE07874B}" dt="2025-03-23T05:54:29.439" v="250" actId="1076"/>
          <ac:spMkLst>
            <pc:docMk/>
            <pc:sldMk cId="2279524847" sldId="268"/>
            <ac:spMk id="2" creationId="{00000000-0000-0000-0000-000000000000}"/>
          </ac:spMkLst>
        </pc:spChg>
        <pc:spChg chg="add mod">
          <ac:chgData name="yaswanth chennapatnam" userId="3b0c1680af11aa8f" providerId="LiveId" clId="{EC7A7A9F-10A3-400C-A18F-2C49BE07874B}" dt="2025-03-23T05:53:55.562" v="242" actId="478"/>
          <ac:spMkLst>
            <pc:docMk/>
            <pc:sldMk cId="2279524847" sldId="268"/>
            <ac:spMk id="4" creationId="{455CCA95-B650-3A1D-4E95-C15F81630CC8}"/>
          </ac:spMkLst>
        </pc:spChg>
        <pc:picChg chg="add mod">
          <ac:chgData name="yaswanth chennapatnam" userId="3b0c1680af11aa8f" providerId="LiveId" clId="{EC7A7A9F-10A3-400C-A18F-2C49BE07874B}" dt="2025-03-23T05:54:32.960" v="251" actId="1076"/>
          <ac:picMkLst>
            <pc:docMk/>
            <pc:sldMk cId="2279524847" sldId="268"/>
            <ac:picMk id="6" creationId="{B9288270-CB8B-B7C2-EA68-5602461BECCB}"/>
          </ac:picMkLst>
        </pc:picChg>
        <pc:picChg chg="del">
          <ac:chgData name="yaswanth chennapatnam" userId="3b0c1680af11aa8f" providerId="LiveId" clId="{EC7A7A9F-10A3-400C-A18F-2C49BE07874B}" dt="2025-03-23T05:53:55.562" v="242" actId="478"/>
          <ac:picMkLst>
            <pc:docMk/>
            <pc:sldMk cId="2279524847" sldId="268"/>
            <ac:picMk id="7" creationId="{95AF4B41-B9A8-AA0E-67C5-EAC978E199F9}"/>
          </ac:picMkLst>
        </pc:picChg>
      </pc:sldChg>
      <pc:sldChg chg="modSp mod">
        <pc:chgData name="yaswanth chennapatnam" userId="3b0c1680af11aa8f" providerId="LiveId" clId="{EC7A7A9F-10A3-400C-A18F-2C49BE07874B}" dt="2025-03-23T05:48:44.082" v="241" actId="2711"/>
        <pc:sldMkLst>
          <pc:docMk/>
          <pc:sldMk cId="2518376567" sldId="269"/>
        </pc:sldMkLst>
        <pc:spChg chg="mod">
          <ac:chgData name="yaswanth chennapatnam" userId="3b0c1680af11aa8f" providerId="LiveId" clId="{EC7A7A9F-10A3-400C-A18F-2C49BE07874B}" dt="2025-03-23T05:48:44.082" v="241" actId="2711"/>
          <ac:spMkLst>
            <pc:docMk/>
            <pc:sldMk cId="2518376567" sldId="269"/>
            <ac:spMk id="3" creationId="{00000000-0000-0000-0000-000000000000}"/>
          </ac:spMkLst>
        </pc:spChg>
      </pc:sldChg>
      <pc:sldChg chg="addSp delSp modSp mod">
        <pc:chgData name="yaswanth chennapatnam" userId="3b0c1680af11aa8f" providerId="LiveId" clId="{EC7A7A9F-10A3-400C-A18F-2C49BE07874B}" dt="2025-03-23T06:17:00.581" v="385" actId="2711"/>
        <pc:sldMkLst>
          <pc:docMk/>
          <pc:sldMk cId="14861498" sldId="270"/>
        </pc:sldMkLst>
        <pc:spChg chg="add del mod">
          <ac:chgData name="yaswanth chennapatnam" userId="3b0c1680af11aa8f" providerId="LiveId" clId="{EC7A7A9F-10A3-400C-A18F-2C49BE07874B}" dt="2025-03-23T06:14:12.493" v="372" actId="478"/>
          <ac:spMkLst>
            <pc:docMk/>
            <pc:sldMk cId="14861498" sldId="270"/>
            <ac:spMk id="3" creationId="{CE66ACE6-0A22-9052-3D30-9DEBECDDD29B}"/>
          </ac:spMkLst>
        </pc:spChg>
        <pc:spChg chg="mod">
          <ac:chgData name="yaswanth chennapatnam" userId="3b0c1680af11aa8f" providerId="LiveId" clId="{EC7A7A9F-10A3-400C-A18F-2C49BE07874B}" dt="2025-03-23T06:17:00.581" v="385" actId="2711"/>
          <ac:spMkLst>
            <pc:docMk/>
            <pc:sldMk cId="14861498" sldId="270"/>
            <ac:spMk id="5" creationId="{E8680588-A439-ED6D-B95F-0E09C76BDB8D}"/>
          </ac:spMkLst>
        </pc:spChg>
        <pc:picChg chg="del">
          <ac:chgData name="yaswanth chennapatnam" userId="3b0c1680af11aa8f" providerId="LiveId" clId="{EC7A7A9F-10A3-400C-A18F-2C49BE07874B}" dt="2025-03-23T06:14:08.150" v="371" actId="478"/>
          <ac:picMkLst>
            <pc:docMk/>
            <pc:sldMk cId="14861498" sldId="270"/>
            <ac:picMk id="4" creationId="{905B08EE-8C47-2769-994E-21978477FBE8}"/>
          </ac:picMkLst>
        </pc:picChg>
        <pc:picChg chg="add mod">
          <ac:chgData name="yaswanth chennapatnam" userId="3b0c1680af11aa8f" providerId="LiveId" clId="{EC7A7A9F-10A3-400C-A18F-2C49BE07874B}" dt="2025-03-23T06:14:20.359" v="375" actId="1076"/>
          <ac:picMkLst>
            <pc:docMk/>
            <pc:sldMk cId="14861498" sldId="270"/>
            <ac:picMk id="7" creationId="{27CE4969-F12F-D814-35B6-C211484B80CD}"/>
          </ac:picMkLst>
        </pc:picChg>
        <pc:picChg chg="add mod">
          <ac:chgData name="yaswanth chennapatnam" userId="3b0c1680af11aa8f" providerId="LiveId" clId="{EC7A7A9F-10A3-400C-A18F-2C49BE07874B}" dt="2025-03-23T06:15:24.638" v="380" actId="1076"/>
          <ac:picMkLst>
            <pc:docMk/>
            <pc:sldMk cId="14861498" sldId="270"/>
            <ac:picMk id="9" creationId="{DA244AD5-63AA-B09C-9494-F25A6F6B93CF}"/>
          </ac:picMkLst>
        </pc:picChg>
        <pc:picChg chg="add del">
          <ac:chgData name="yaswanth chennapatnam" userId="3b0c1680af11aa8f" providerId="LiveId" clId="{EC7A7A9F-10A3-400C-A18F-2C49BE07874B}" dt="2025-03-23T06:15:58.608" v="382" actId="478"/>
          <ac:picMkLst>
            <pc:docMk/>
            <pc:sldMk cId="14861498" sldId="270"/>
            <ac:picMk id="11" creationId="{449BB778-1E76-9B1F-D437-2B3E7B390019}"/>
          </ac:picMkLst>
        </pc:picChg>
      </pc:sldChg>
      <pc:sldChg chg="addSp delSp modSp mod">
        <pc:chgData name="yaswanth chennapatnam" userId="3b0c1680af11aa8f" providerId="LiveId" clId="{EC7A7A9F-10A3-400C-A18F-2C49BE07874B}" dt="2025-03-23T06:10:43.695" v="361" actId="1076"/>
        <pc:sldMkLst>
          <pc:docMk/>
          <pc:sldMk cId="1775808750" sldId="271"/>
        </pc:sldMkLst>
        <pc:spChg chg="add del mod">
          <ac:chgData name="yaswanth chennapatnam" userId="3b0c1680af11aa8f" providerId="LiveId" clId="{EC7A7A9F-10A3-400C-A18F-2C49BE07874B}" dt="2025-03-23T06:06:38.494" v="341" actId="478"/>
          <ac:spMkLst>
            <pc:docMk/>
            <pc:sldMk cId="1775808750" sldId="271"/>
            <ac:spMk id="3" creationId="{1BFF1EE3-A287-A357-FAB2-3846224792B0}"/>
          </ac:spMkLst>
        </pc:spChg>
        <pc:spChg chg="mod">
          <ac:chgData name="yaswanth chennapatnam" userId="3b0c1680af11aa8f" providerId="LiveId" clId="{EC7A7A9F-10A3-400C-A18F-2C49BE07874B}" dt="2025-03-23T06:10:43.695" v="361" actId="1076"/>
          <ac:spMkLst>
            <pc:docMk/>
            <pc:sldMk cId="1775808750" sldId="271"/>
            <ac:spMk id="6" creationId="{66066B82-DA33-16B4-9796-6F10F00573B4}"/>
          </ac:spMkLst>
        </pc:spChg>
        <pc:picChg chg="del">
          <ac:chgData name="yaswanth chennapatnam" userId="3b0c1680af11aa8f" providerId="LiveId" clId="{EC7A7A9F-10A3-400C-A18F-2C49BE07874B}" dt="2025-03-23T06:06:31.777" v="340" actId="478"/>
          <ac:picMkLst>
            <pc:docMk/>
            <pc:sldMk cId="1775808750" sldId="271"/>
            <ac:picMk id="5" creationId="{A5ACB72A-470B-4325-E92B-6B60AF9F6A49}"/>
          </ac:picMkLst>
        </pc:picChg>
        <pc:picChg chg="add del mod">
          <ac:chgData name="yaswanth chennapatnam" userId="3b0c1680af11aa8f" providerId="LiveId" clId="{EC7A7A9F-10A3-400C-A18F-2C49BE07874B}" dt="2025-03-23T06:08:05.052" v="346" actId="478"/>
          <ac:picMkLst>
            <pc:docMk/>
            <pc:sldMk cId="1775808750" sldId="271"/>
            <ac:picMk id="7" creationId="{6B371DF8-D94C-C9AF-E595-0E859DE1A18B}"/>
          </ac:picMkLst>
        </pc:picChg>
        <pc:picChg chg="add mod">
          <ac:chgData name="yaswanth chennapatnam" userId="3b0c1680af11aa8f" providerId="LiveId" clId="{EC7A7A9F-10A3-400C-A18F-2C49BE07874B}" dt="2025-03-23T06:09:06.207" v="349" actId="1076"/>
          <ac:picMkLst>
            <pc:docMk/>
            <pc:sldMk cId="1775808750" sldId="271"/>
            <ac:picMk id="9" creationId="{B00ADCE2-498E-273A-D5E4-547A19147213}"/>
          </ac:picMkLst>
        </pc:picChg>
        <pc:picChg chg="add mod">
          <ac:chgData name="yaswanth chennapatnam" userId="3b0c1680af11aa8f" providerId="LiveId" clId="{EC7A7A9F-10A3-400C-A18F-2C49BE07874B}" dt="2025-03-23T06:09:40.180" v="353" actId="1076"/>
          <ac:picMkLst>
            <pc:docMk/>
            <pc:sldMk cId="1775808750" sldId="271"/>
            <ac:picMk id="11" creationId="{F89558DA-F18F-E267-DFBC-AD2666F03481}"/>
          </ac:picMkLst>
        </pc:picChg>
      </pc:sldChg>
      <pc:sldChg chg="addSp delSp modSp mod">
        <pc:chgData name="yaswanth chennapatnam" userId="3b0c1680af11aa8f" providerId="LiveId" clId="{EC7A7A9F-10A3-400C-A18F-2C49BE07874B}" dt="2025-03-23T06:12:12.588" v="370" actId="113"/>
        <pc:sldMkLst>
          <pc:docMk/>
          <pc:sldMk cId="2332938478" sldId="272"/>
        </pc:sldMkLst>
        <pc:spChg chg="mod">
          <ac:chgData name="yaswanth chennapatnam" userId="3b0c1680af11aa8f" providerId="LiveId" clId="{EC7A7A9F-10A3-400C-A18F-2C49BE07874B}" dt="2025-03-23T06:12:12.588" v="370" actId="113"/>
          <ac:spMkLst>
            <pc:docMk/>
            <pc:sldMk cId="2332938478" sldId="272"/>
            <ac:spMk id="5" creationId="{360D3DC7-A6B1-C7FF-C466-9DBE1DA1109D}"/>
          </ac:spMkLst>
        </pc:spChg>
        <pc:spChg chg="add del mod">
          <ac:chgData name="yaswanth chennapatnam" userId="3b0c1680af11aa8f" providerId="LiveId" clId="{EC7A7A9F-10A3-400C-A18F-2C49BE07874B}" dt="2025-03-23T06:05:03.145" v="331" actId="478"/>
          <ac:spMkLst>
            <pc:docMk/>
            <pc:sldMk cId="2332938478" sldId="272"/>
            <ac:spMk id="6" creationId="{07D4F397-113E-1D46-D59B-877AE608663E}"/>
          </ac:spMkLst>
        </pc:spChg>
        <pc:picChg chg="del">
          <ac:chgData name="yaswanth chennapatnam" userId="3b0c1680af11aa8f" providerId="LiveId" clId="{EC7A7A9F-10A3-400C-A18F-2C49BE07874B}" dt="2025-03-23T06:04:56.074" v="330" actId="478"/>
          <ac:picMkLst>
            <pc:docMk/>
            <pc:sldMk cId="2332938478" sldId="272"/>
            <ac:picMk id="4" creationId="{B0187293-D61A-13DD-6F7C-E3BAF6733988}"/>
          </ac:picMkLst>
        </pc:picChg>
        <pc:picChg chg="add mod">
          <ac:chgData name="yaswanth chennapatnam" userId="3b0c1680af11aa8f" providerId="LiveId" clId="{EC7A7A9F-10A3-400C-A18F-2C49BE07874B}" dt="2025-03-23T06:11:17.732" v="363" actId="1076"/>
          <ac:picMkLst>
            <pc:docMk/>
            <pc:sldMk cId="2332938478" sldId="272"/>
            <ac:picMk id="8" creationId="{BBCE32FC-26D7-4D83-1E35-9D525F2B16D7}"/>
          </ac:picMkLst>
        </pc:picChg>
        <pc:picChg chg="add mod">
          <ac:chgData name="yaswanth chennapatnam" userId="3b0c1680af11aa8f" providerId="LiveId" clId="{EC7A7A9F-10A3-400C-A18F-2C49BE07874B}" dt="2025-03-23T06:11:57.980" v="369" actId="1076"/>
          <ac:picMkLst>
            <pc:docMk/>
            <pc:sldMk cId="2332938478" sldId="272"/>
            <ac:picMk id="10" creationId="{6B88517C-1D08-01F3-99CC-591C572A10FC}"/>
          </ac:picMkLst>
        </pc:picChg>
      </pc:sldChg>
      <pc:sldChg chg="addSp delSp modSp mod">
        <pc:chgData name="yaswanth chennapatnam" userId="3b0c1680af11aa8f" providerId="LiveId" clId="{EC7A7A9F-10A3-400C-A18F-2C49BE07874B}" dt="2025-03-23T05:55:53.010" v="259" actId="1076"/>
        <pc:sldMkLst>
          <pc:docMk/>
          <pc:sldMk cId="4233703456" sldId="273"/>
        </pc:sldMkLst>
        <pc:picChg chg="del">
          <ac:chgData name="yaswanth chennapatnam" userId="3b0c1680af11aa8f" providerId="LiveId" clId="{EC7A7A9F-10A3-400C-A18F-2C49BE07874B}" dt="2025-03-23T05:55:22.457" v="252" actId="478"/>
          <ac:picMkLst>
            <pc:docMk/>
            <pc:sldMk cId="4233703456" sldId="273"/>
            <ac:picMk id="3" creationId="{054D0921-61FF-7D9B-5554-018B85B6BDD0}"/>
          </ac:picMkLst>
        </pc:picChg>
        <pc:picChg chg="add mod">
          <ac:chgData name="yaswanth chennapatnam" userId="3b0c1680af11aa8f" providerId="LiveId" clId="{EC7A7A9F-10A3-400C-A18F-2C49BE07874B}" dt="2025-03-23T05:55:53.010" v="259" actId="1076"/>
          <ac:picMkLst>
            <pc:docMk/>
            <pc:sldMk cId="4233703456" sldId="273"/>
            <ac:picMk id="4" creationId="{1C2DC0A6-744C-4B88-7EED-AF07E34E151F}"/>
          </ac:picMkLst>
        </pc:picChg>
      </pc:sldChg>
      <pc:sldChg chg="addSp delSp modSp mod">
        <pc:chgData name="yaswanth chennapatnam" userId="3b0c1680af11aa8f" providerId="LiveId" clId="{EC7A7A9F-10A3-400C-A18F-2C49BE07874B}" dt="2025-03-23T06:26:20.830" v="526" actId="14100"/>
        <pc:sldMkLst>
          <pc:docMk/>
          <pc:sldMk cId="1932927767" sldId="274"/>
        </pc:sldMkLst>
        <pc:spChg chg="mod">
          <ac:chgData name="yaswanth chennapatnam" userId="3b0c1680af11aa8f" providerId="LiveId" clId="{EC7A7A9F-10A3-400C-A18F-2C49BE07874B}" dt="2025-03-23T06:25:29.077" v="521" actId="113"/>
          <ac:spMkLst>
            <pc:docMk/>
            <pc:sldMk cId="1932927767" sldId="274"/>
            <ac:spMk id="2" creationId="{21FB454C-2378-DC0E-3859-C541FC64E0AD}"/>
          </ac:spMkLst>
        </pc:spChg>
        <pc:spChg chg="add del mod">
          <ac:chgData name="yaswanth chennapatnam" userId="3b0c1680af11aa8f" providerId="LiveId" clId="{EC7A7A9F-10A3-400C-A18F-2C49BE07874B}" dt="2025-03-23T06:25:36.486" v="523" actId="478"/>
          <ac:spMkLst>
            <pc:docMk/>
            <pc:sldMk cId="1932927767" sldId="274"/>
            <ac:spMk id="4" creationId="{77C5E969-7B93-F64B-3A0B-2AA29F3A5BCE}"/>
          </ac:spMkLst>
        </pc:spChg>
        <pc:picChg chg="del">
          <ac:chgData name="yaswanth chennapatnam" userId="3b0c1680af11aa8f" providerId="LiveId" clId="{EC7A7A9F-10A3-400C-A18F-2C49BE07874B}" dt="2025-03-23T06:25:32.594" v="522" actId="478"/>
          <ac:picMkLst>
            <pc:docMk/>
            <pc:sldMk cId="1932927767" sldId="274"/>
            <ac:picMk id="5" creationId="{43554454-C6B7-D0E0-4E5C-953B6E3EFF19}"/>
          </ac:picMkLst>
        </pc:picChg>
        <pc:picChg chg="add mod">
          <ac:chgData name="yaswanth chennapatnam" userId="3b0c1680af11aa8f" providerId="LiveId" clId="{EC7A7A9F-10A3-400C-A18F-2C49BE07874B}" dt="2025-03-23T06:26:20.830" v="526" actId="14100"/>
          <ac:picMkLst>
            <pc:docMk/>
            <pc:sldMk cId="1932927767" sldId="274"/>
            <ac:picMk id="7" creationId="{CF6BF659-08CF-26E0-0CB5-EBC142A5D1AD}"/>
          </ac:picMkLst>
        </pc:picChg>
      </pc:sldChg>
      <pc:sldChg chg="addSp delSp modSp mod">
        <pc:chgData name="yaswanth chennapatnam" userId="3b0c1680af11aa8f" providerId="LiveId" clId="{EC7A7A9F-10A3-400C-A18F-2C49BE07874B}" dt="2025-03-23T06:02:31.093" v="329" actId="113"/>
        <pc:sldMkLst>
          <pc:docMk/>
          <pc:sldMk cId="2301658786" sldId="275"/>
        </pc:sldMkLst>
        <pc:spChg chg="mod">
          <ac:chgData name="yaswanth chennapatnam" userId="3b0c1680af11aa8f" providerId="LiveId" clId="{EC7A7A9F-10A3-400C-A18F-2C49BE07874B}" dt="2025-03-23T06:02:31.093" v="329" actId="113"/>
          <ac:spMkLst>
            <pc:docMk/>
            <pc:sldMk cId="2301658786" sldId="275"/>
            <ac:spMk id="2" creationId="{086BAB7E-3F17-AAEA-C149-AE9EA9C5E5AC}"/>
          </ac:spMkLst>
        </pc:spChg>
        <pc:spChg chg="add del mod">
          <ac:chgData name="yaswanth chennapatnam" userId="3b0c1680af11aa8f" providerId="LiveId" clId="{EC7A7A9F-10A3-400C-A18F-2C49BE07874B}" dt="2025-03-23T06:01:19.964" v="269" actId="478"/>
          <ac:spMkLst>
            <pc:docMk/>
            <pc:sldMk cId="2301658786" sldId="275"/>
            <ac:spMk id="4" creationId="{95CC17A2-34A9-7BF3-DE8C-70BB78C25425}"/>
          </ac:spMkLst>
        </pc:spChg>
        <pc:picChg chg="del">
          <ac:chgData name="yaswanth chennapatnam" userId="3b0c1680af11aa8f" providerId="LiveId" clId="{EC7A7A9F-10A3-400C-A18F-2C49BE07874B}" dt="2025-03-23T06:00:10.838" v="260" actId="478"/>
          <ac:picMkLst>
            <pc:docMk/>
            <pc:sldMk cId="2301658786" sldId="275"/>
            <ac:picMk id="5" creationId="{2EF41B23-4DE2-9FF6-F602-7E80EADB352E}"/>
          </ac:picMkLst>
        </pc:picChg>
        <pc:picChg chg="add del mod">
          <ac:chgData name="yaswanth chennapatnam" userId="3b0c1680af11aa8f" providerId="LiveId" clId="{EC7A7A9F-10A3-400C-A18F-2C49BE07874B}" dt="2025-03-23T06:01:14.305" v="268" actId="478"/>
          <ac:picMkLst>
            <pc:docMk/>
            <pc:sldMk cId="2301658786" sldId="275"/>
            <ac:picMk id="7" creationId="{727BD6D1-9DC3-B952-A9DA-24368B0D042F}"/>
          </ac:picMkLst>
        </pc:picChg>
        <pc:picChg chg="add mod">
          <ac:chgData name="yaswanth chennapatnam" userId="3b0c1680af11aa8f" providerId="LiveId" clId="{EC7A7A9F-10A3-400C-A18F-2C49BE07874B}" dt="2025-03-23T06:01:29.671" v="272" actId="1076"/>
          <ac:picMkLst>
            <pc:docMk/>
            <pc:sldMk cId="2301658786" sldId="275"/>
            <ac:picMk id="9" creationId="{62E4B964-9FEF-ABF8-7137-10985E279E19}"/>
          </ac:picMkLst>
        </pc:picChg>
      </pc:sldChg>
      <pc:sldChg chg="addSp delSp modSp new mod">
        <pc:chgData name="yaswanth chennapatnam" userId="3b0c1680af11aa8f" providerId="LiveId" clId="{EC7A7A9F-10A3-400C-A18F-2C49BE07874B}" dt="2025-03-23T06:30:22.787" v="547" actId="1076"/>
        <pc:sldMkLst>
          <pc:docMk/>
          <pc:sldMk cId="2690114017" sldId="276"/>
        </pc:sldMkLst>
        <pc:spChg chg="mod">
          <ac:chgData name="yaswanth chennapatnam" userId="3b0c1680af11aa8f" providerId="LiveId" clId="{EC7A7A9F-10A3-400C-A18F-2C49BE07874B}" dt="2025-03-23T06:28:08.958" v="530" actId="113"/>
          <ac:spMkLst>
            <pc:docMk/>
            <pc:sldMk cId="2690114017" sldId="276"/>
            <ac:spMk id="2" creationId="{2116D5CD-7351-603B-511A-5E1055D264B0}"/>
          </ac:spMkLst>
        </pc:spChg>
        <pc:spChg chg="del">
          <ac:chgData name="yaswanth chennapatnam" userId="3b0c1680af11aa8f" providerId="LiveId" clId="{EC7A7A9F-10A3-400C-A18F-2C49BE07874B}" dt="2025-03-23T06:30:09.497" v="542" actId="478"/>
          <ac:spMkLst>
            <pc:docMk/>
            <pc:sldMk cId="2690114017" sldId="276"/>
            <ac:spMk id="3" creationId="{E347C8D3-9C9F-494B-4175-4CE64A680B8B}"/>
          </ac:spMkLst>
        </pc:spChg>
        <pc:picChg chg="add mod">
          <ac:chgData name="yaswanth chennapatnam" userId="3b0c1680af11aa8f" providerId="LiveId" clId="{EC7A7A9F-10A3-400C-A18F-2C49BE07874B}" dt="2025-03-23T06:30:22.787" v="547" actId="1076"/>
          <ac:picMkLst>
            <pc:docMk/>
            <pc:sldMk cId="2690114017" sldId="276"/>
            <ac:picMk id="5" creationId="{B89C341B-2810-23F5-4FAE-BBEE70A80440}"/>
          </ac:picMkLst>
        </pc:picChg>
      </pc:sldChg>
      <pc:sldChg chg="addSp delSp modSp new mod">
        <pc:chgData name="yaswanth chennapatnam" userId="3b0c1680af11aa8f" providerId="LiveId" clId="{EC7A7A9F-10A3-400C-A18F-2C49BE07874B}" dt="2025-03-23T06:30:45.835" v="549" actId="22"/>
        <pc:sldMkLst>
          <pc:docMk/>
          <pc:sldMk cId="3171141574" sldId="277"/>
        </pc:sldMkLst>
        <pc:spChg chg="mod">
          <ac:chgData name="yaswanth chennapatnam" userId="3b0c1680af11aa8f" providerId="LiveId" clId="{EC7A7A9F-10A3-400C-A18F-2C49BE07874B}" dt="2025-03-23T06:29:04.823" v="538" actId="113"/>
          <ac:spMkLst>
            <pc:docMk/>
            <pc:sldMk cId="3171141574" sldId="277"/>
            <ac:spMk id="2" creationId="{AAF434E1-C5D1-4351-04D9-1C2F6262D6F6}"/>
          </ac:spMkLst>
        </pc:spChg>
        <pc:spChg chg="del">
          <ac:chgData name="yaswanth chennapatnam" userId="3b0c1680af11aa8f" providerId="LiveId" clId="{EC7A7A9F-10A3-400C-A18F-2C49BE07874B}" dt="2025-03-23T06:30:31.678" v="548" actId="478"/>
          <ac:spMkLst>
            <pc:docMk/>
            <pc:sldMk cId="3171141574" sldId="277"/>
            <ac:spMk id="3" creationId="{3BF018BA-9E2E-CE4F-D630-0BE915FD03B5}"/>
          </ac:spMkLst>
        </pc:spChg>
        <pc:picChg chg="add">
          <ac:chgData name="yaswanth chennapatnam" userId="3b0c1680af11aa8f" providerId="LiveId" clId="{EC7A7A9F-10A3-400C-A18F-2C49BE07874B}" dt="2025-03-23T06:30:45.835" v="549" actId="22"/>
          <ac:picMkLst>
            <pc:docMk/>
            <pc:sldMk cId="3171141574" sldId="277"/>
            <ac:picMk id="5" creationId="{C2E3D65D-DEA4-FBAA-6D3A-037986FCC6E1}"/>
          </ac:picMkLst>
        </pc:picChg>
      </pc:sldChg>
      <pc:sldChg chg="addSp delSp modSp new mod">
        <pc:chgData name="yaswanth chennapatnam" userId="3b0c1680af11aa8f" providerId="LiveId" clId="{EC7A7A9F-10A3-400C-A18F-2C49BE07874B}" dt="2025-03-23T06:31:34.400" v="553" actId="1076"/>
        <pc:sldMkLst>
          <pc:docMk/>
          <pc:sldMk cId="1113175783" sldId="278"/>
        </pc:sldMkLst>
        <pc:spChg chg="mod">
          <ac:chgData name="yaswanth chennapatnam" userId="3b0c1680af11aa8f" providerId="LiveId" clId="{EC7A7A9F-10A3-400C-A18F-2C49BE07874B}" dt="2025-03-23T06:29:26.931" v="541" actId="113"/>
          <ac:spMkLst>
            <pc:docMk/>
            <pc:sldMk cId="1113175783" sldId="278"/>
            <ac:spMk id="2" creationId="{7BF4D89D-F557-52B9-FFD6-6797B3B594EE}"/>
          </ac:spMkLst>
        </pc:spChg>
        <pc:spChg chg="del">
          <ac:chgData name="yaswanth chennapatnam" userId="3b0c1680af11aa8f" providerId="LiveId" clId="{EC7A7A9F-10A3-400C-A18F-2C49BE07874B}" dt="2025-03-23T06:30:55.998" v="550" actId="478"/>
          <ac:spMkLst>
            <pc:docMk/>
            <pc:sldMk cId="1113175783" sldId="278"/>
            <ac:spMk id="3" creationId="{1F483E8F-F9F9-6CB7-7367-E1563378A89E}"/>
          </ac:spMkLst>
        </pc:spChg>
        <pc:picChg chg="add mod">
          <ac:chgData name="yaswanth chennapatnam" userId="3b0c1680af11aa8f" providerId="LiveId" clId="{EC7A7A9F-10A3-400C-A18F-2C49BE07874B}" dt="2025-03-23T06:31:34.400" v="553" actId="1076"/>
          <ac:picMkLst>
            <pc:docMk/>
            <pc:sldMk cId="1113175783" sldId="278"/>
            <ac:picMk id="5" creationId="{3D8619E6-69A0-2EE0-6ED0-5739B8FE551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924E0-E7FB-726E-1D9B-EE2FFAA10A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20D477-CF1F-3E1F-B4B0-6106D5D114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D4B62D-EC6C-EF8B-C0E5-51B4BF5BF65F}"/>
              </a:ext>
            </a:extLst>
          </p:cNvPr>
          <p:cNvSpPr>
            <a:spLocks noGrp="1"/>
          </p:cNvSpPr>
          <p:nvPr>
            <p:ph type="dt" sz="half" idx="10"/>
          </p:nvPr>
        </p:nvSpPr>
        <p:spPr/>
        <p:txBody>
          <a:bodyPr/>
          <a:lstStyle/>
          <a:p>
            <a:fld id="{F30EBC77-4891-4CDB-8444-8B68594A27AF}" type="datetimeFigureOut">
              <a:rPr lang="en-IN" smtClean="0"/>
              <a:t>23-03-2025</a:t>
            </a:fld>
            <a:endParaRPr lang="en-IN"/>
          </a:p>
        </p:txBody>
      </p:sp>
      <p:sp>
        <p:nvSpPr>
          <p:cNvPr id="5" name="Footer Placeholder 4">
            <a:extLst>
              <a:ext uri="{FF2B5EF4-FFF2-40B4-BE49-F238E27FC236}">
                <a16:creationId xmlns:a16="http://schemas.microsoft.com/office/drawing/2014/main" id="{53803514-04D0-AB2D-2A7F-CB99A4E9DE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B2F769-CF8E-37B9-658C-656896888293}"/>
              </a:ext>
            </a:extLst>
          </p:cNvPr>
          <p:cNvSpPr>
            <a:spLocks noGrp="1"/>
          </p:cNvSpPr>
          <p:nvPr>
            <p:ph type="sldNum" sz="quarter" idx="12"/>
          </p:nvPr>
        </p:nvSpPr>
        <p:spPr/>
        <p:txBody>
          <a:bodyPr/>
          <a:lstStyle/>
          <a:p>
            <a:fld id="{58BEC34E-23C7-4C66-A8F0-F8966AE1E8C2}" type="slidenum">
              <a:rPr lang="en-IN" smtClean="0"/>
              <a:t>‹#›</a:t>
            </a:fld>
            <a:endParaRPr lang="en-IN"/>
          </a:p>
        </p:txBody>
      </p:sp>
    </p:spTree>
    <p:extLst>
      <p:ext uri="{BB962C8B-B14F-4D97-AF65-F5344CB8AC3E}">
        <p14:creationId xmlns:p14="http://schemas.microsoft.com/office/powerpoint/2010/main" val="2235945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B9A14-4FC6-A1D2-2CC3-07BC01D0077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5F48CE-252D-8A38-C8D4-EEF7AB1DAE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F5ADD5-5636-1990-3DB2-3BF6B933AF93}"/>
              </a:ext>
            </a:extLst>
          </p:cNvPr>
          <p:cNvSpPr>
            <a:spLocks noGrp="1"/>
          </p:cNvSpPr>
          <p:nvPr>
            <p:ph type="dt" sz="half" idx="10"/>
          </p:nvPr>
        </p:nvSpPr>
        <p:spPr/>
        <p:txBody>
          <a:bodyPr/>
          <a:lstStyle/>
          <a:p>
            <a:fld id="{F30EBC77-4891-4CDB-8444-8B68594A27AF}" type="datetimeFigureOut">
              <a:rPr lang="en-IN" smtClean="0"/>
              <a:t>23-03-2025</a:t>
            </a:fld>
            <a:endParaRPr lang="en-IN"/>
          </a:p>
        </p:txBody>
      </p:sp>
      <p:sp>
        <p:nvSpPr>
          <p:cNvPr id="5" name="Footer Placeholder 4">
            <a:extLst>
              <a:ext uri="{FF2B5EF4-FFF2-40B4-BE49-F238E27FC236}">
                <a16:creationId xmlns:a16="http://schemas.microsoft.com/office/drawing/2014/main" id="{82593365-759B-F32C-0D9B-910DC95876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56EB72-E4AE-049E-F06C-FE79066D756F}"/>
              </a:ext>
            </a:extLst>
          </p:cNvPr>
          <p:cNvSpPr>
            <a:spLocks noGrp="1"/>
          </p:cNvSpPr>
          <p:nvPr>
            <p:ph type="sldNum" sz="quarter" idx="12"/>
          </p:nvPr>
        </p:nvSpPr>
        <p:spPr/>
        <p:txBody>
          <a:bodyPr/>
          <a:lstStyle/>
          <a:p>
            <a:fld id="{58BEC34E-23C7-4C66-A8F0-F8966AE1E8C2}" type="slidenum">
              <a:rPr lang="en-IN" smtClean="0"/>
              <a:t>‹#›</a:t>
            </a:fld>
            <a:endParaRPr lang="en-IN"/>
          </a:p>
        </p:txBody>
      </p:sp>
    </p:spTree>
    <p:extLst>
      <p:ext uri="{BB962C8B-B14F-4D97-AF65-F5344CB8AC3E}">
        <p14:creationId xmlns:p14="http://schemas.microsoft.com/office/powerpoint/2010/main" val="2131162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1F131D-7E65-0B14-7D76-6D351C217B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B236F6-46EE-CB14-43BC-C8701D0069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593D0C-31BF-8F45-0100-D6A70C51DECB}"/>
              </a:ext>
            </a:extLst>
          </p:cNvPr>
          <p:cNvSpPr>
            <a:spLocks noGrp="1"/>
          </p:cNvSpPr>
          <p:nvPr>
            <p:ph type="dt" sz="half" idx="10"/>
          </p:nvPr>
        </p:nvSpPr>
        <p:spPr/>
        <p:txBody>
          <a:bodyPr/>
          <a:lstStyle/>
          <a:p>
            <a:fld id="{F30EBC77-4891-4CDB-8444-8B68594A27AF}" type="datetimeFigureOut">
              <a:rPr lang="en-IN" smtClean="0"/>
              <a:t>23-03-2025</a:t>
            </a:fld>
            <a:endParaRPr lang="en-IN"/>
          </a:p>
        </p:txBody>
      </p:sp>
      <p:sp>
        <p:nvSpPr>
          <p:cNvPr id="5" name="Footer Placeholder 4">
            <a:extLst>
              <a:ext uri="{FF2B5EF4-FFF2-40B4-BE49-F238E27FC236}">
                <a16:creationId xmlns:a16="http://schemas.microsoft.com/office/drawing/2014/main" id="{259D2582-E412-11FB-5B35-EBA9CAC8F6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A602E2-A1BD-FAF3-D265-DBF15CF0B320}"/>
              </a:ext>
            </a:extLst>
          </p:cNvPr>
          <p:cNvSpPr>
            <a:spLocks noGrp="1"/>
          </p:cNvSpPr>
          <p:nvPr>
            <p:ph type="sldNum" sz="quarter" idx="12"/>
          </p:nvPr>
        </p:nvSpPr>
        <p:spPr/>
        <p:txBody>
          <a:bodyPr/>
          <a:lstStyle/>
          <a:p>
            <a:fld id="{58BEC34E-23C7-4C66-A8F0-F8966AE1E8C2}" type="slidenum">
              <a:rPr lang="en-IN" smtClean="0"/>
              <a:t>‹#›</a:t>
            </a:fld>
            <a:endParaRPr lang="en-IN"/>
          </a:p>
        </p:txBody>
      </p:sp>
    </p:spTree>
    <p:extLst>
      <p:ext uri="{BB962C8B-B14F-4D97-AF65-F5344CB8AC3E}">
        <p14:creationId xmlns:p14="http://schemas.microsoft.com/office/powerpoint/2010/main" val="111087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1130D-5C9A-9DAF-F33B-5C48AFAF1F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0A5257-2F75-03E4-2AA8-984781FAE1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97BE8-1EB5-83E0-95C7-BE9E29DACFC6}"/>
              </a:ext>
            </a:extLst>
          </p:cNvPr>
          <p:cNvSpPr>
            <a:spLocks noGrp="1"/>
          </p:cNvSpPr>
          <p:nvPr>
            <p:ph type="dt" sz="half" idx="10"/>
          </p:nvPr>
        </p:nvSpPr>
        <p:spPr/>
        <p:txBody>
          <a:bodyPr/>
          <a:lstStyle/>
          <a:p>
            <a:fld id="{F30EBC77-4891-4CDB-8444-8B68594A27AF}" type="datetimeFigureOut">
              <a:rPr lang="en-IN" smtClean="0"/>
              <a:t>23-03-2025</a:t>
            </a:fld>
            <a:endParaRPr lang="en-IN"/>
          </a:p>
        </p:txBody>
      </p:sp>
      <p:sp>
        <p:nvSpPr>
          <p:cNvPr id="5" name="Footer Placeholder 4">
            <a:extLst>
              <a:ext uri="{FF2B5EF4-FFF2-40B4-BE49-F238E27FC236}">
                <a16:creationId xmlns:a16="http://schemas.microsoft.com/office/drawing/2014/main" id="{32B0AAB1-0BAD-B184-6081-86D9888525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8BC3CC-4EBD-05CC-C972-1A81EC2391FD}"/>
              </a:ext>
            </a:extLst>
          </p:cNvPr>
          <p:cNvSpPr>
            <a:spLocks noGrp="1"/>
          </p:cNvSpPr>
          <p:nvPr>
            <p:ph type="sldNum" sz="quarter" idx="12"/>
          </p:nvPr>
        </p:nvSpPr>
        <p:spPr/>
        <p:txBody>
          <a:bodyPr/>
          <a:lstStyle/>
          <a:p>
            <a:fld id="{58BEC34E-23C7-4C66-A8F0-F8966AE1E8C2}" type="slidenum">
              <a:rPr lang="en-IN" smtClean="0"/>
              <a:t>‹#›</a:t>
            </a:fld>
            <a:endParaRPr lang="en-IN"/>
          </a:p>
        </p:txBody>
      </p:sp>
    </p:spTree>
    <p:extLst>
      <p:ext uri="{BB962C8B-B14F-4D97-AF65-F5344CB8AC3E}">
        <p14:creationId xmlns:p14="http://schemas.microsoft.com/office/powerpoint/2010/main" val="438109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78829-B5F3-380B-F746-CE2729F2A0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95BA41-AA84-E881-FAED-B7A7276C3E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850381-A5F7-730C-12D7-CC9E58705787}"/>
              </a:ext>
            </a:extLst>
          </p:cNvPr>
          <p:cNvSpPr>
            <a:spLocks noGrp="1"/>
          </p:cNvSpPr>
          <p:nvPr>
            <p:ph type="dt" sz="half" idx="10"/>
          </p:nvPr>
        </p:nvSpPr>
        <p:spPr/>
        <p:txBody>
          <a:bodyPr/>
          <a:lstStyle/>
          <a:p>
            <a:fld id="{F30EBC77-4891-4CDB-8444-8B68594A27AF}" type="datetimeFigureOut">
              <a:rPr lang="en-IN" smtClean="0"/>
              <a:t>23-03-2025</a:t>
            </a:fld>
            <a:endParaRPr lang="en-IN"/>
          </a:p>
        </p:txBody>
      </p:sp>
      <p:sp>
        <p:nvSpPr>
          <p:cNvPr id="5" name="Footer Placeholder 4">
            <a:extLst>
              <a:ext uri="{FF2B5EF4-FFF2-40B4-BE49-F238E27FC236}">
                <a16:creationId xmlns:a16="http://schemas.microsoft.com/office/drawing/2014/main" id="{3042988A-ED45-A140-45A6-78BA941954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5CA7AD-67CD-DDBF-9A29-9034DDDF6FAE}"/>
              </a:ext>
            </a:extLst>
          </p:cNvPr>
          <p:cNvSpPr>
            <a:spLocks noGrp="1"/>
          </p:cNvSpPr>
          <p:nvPr>
            <p:ph type="sldNum" sz="quarter" idx="12"/>
          </p:nvPr>
        </p:nvSpPr>
        <p:spPr/>
        <p:txBody>
          <a:bodyPr/>
          <a:lstStyle/>
          <a:p>
            <a:fld id="{58BEC34E-23C7-4C66-A8F0-F8966AE1E8C2}" type="slidenum">
              <a:rPr lang="en-IN" smtClean="0"/>
              <a:t>‹#›</a:t>
            </a:fld>
            <a:endParaRPr lang="en-IN"/>
          </a:p>
        </p:txBody>
      </p:sp>
    </p:spTree>
    <p:extLst>
      <p:ext uri="{BB962C8B-B14F-4D97-AF65-F5344CB8AC3E}">
        <p14:creationId xmlns:p14="http://schemas.microsoft.com/office/powerpoint/2010/main" val="3929984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DDD80-BE49-B266-4BD1-4A311B999C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F4DE80-5BE3-05E3-20EC-9EB80FC682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DB2326-316D-6590-0D5A-3C7FC06050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8A84178-4CFB-EF13-AE20-2BE81E3E9710}"/>
              </a:ext>
            </a:extLst>
          </p:cNvPr>
          <p:cNvSpPr>
            <a:spLocks noGrp="1"/>
          </p:cNvSpPr>
          <p:nvPr>
            <p:ph type="dt" sz="half" idx="10"/>
          </p:nvPr>
        </p:nvSpPr>
        <p:spPr/>
        <p:txBody>
          <a:bodyPr/>
          <a:lstStyle/>
          <a:p>
            <a:fld id="{F30EBC77-4891-4CDB-8444-8B68594A27AF}" type="datetimeFigureOut">
              <a:rPr lang="en-IN" smtClean="0"/>
              <a:t>23-03-2025</a:t>
            </a:fld>
            <a:endParaRPr lang="en-IN"/>
          </a:p>
        </p:txBody>
      </p:sp>
      <p:sp>
        <p:nvSpPr>
          <p:cNvPr id="6" name="Footer Placeholder 5">
            <a:extLst>
              <a:ext uri="{FF2B5EF4-FFF2-40B4-BE49-F238E27FC236}">
                <a16:creationId xmlns:a16="http://schemas.microsoft.com/office/drawing/2014/main" id="{7366D750-EAD5-1AFC-EC6D-71F31E9B01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B49030-EE56-B646-43F2-88E54EFE981D}"/>
              </a:ext>
            </a:extLst>
          </p:cNvPr>
          <p:cNvSpPr>
            <a:spLocks noGrp="1"/>
          </p:cNvSpPr>
          <p:nvPr>
            <p:ph type="sldNum" sz="quarter" idx="12"/>
          </p:nvPr>
        </p:nvSpPr>
        <p:spPr/>
        <p:txBody>
          <a:bodyPr/>
          <a:lstStyle/>
          <a:p>
            <a:fld id="{58BEC34E-23C7-4C66-A8F0-F8966AE1E8C2}" type="slidenum">
              <a:rPr lang="en-IN" smtClean="0"/>
              <a:t>‹#›</a:t>
            </a:fld>
            <a:endParaRPr lang="en-IN"/>
          </a:p>
        </p:txBody>
      </p:sp>
    </p:spTree>
    <p:extLst>
      <p:ext uri="{BB962C8B-B14F-4D97-AF65-F5344CB8AC3E}">
        <p14:creationId xmlns:p14="http://schemas.microsoft.com/office/powerpoint/2010/main" val="357803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813C2-EFAA-684A-D37A-8FCA55EB45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2C9C24-93FD-7117-6DE2-5B1C8118EB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C5A191-081A-8C2B-5880-F4C21EDDFD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0C92AD-5F3A-4724-3329-60DECFF2F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394744-3311-9677-9DE8-DB4253DEE3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1CE7B48-7EBB-B64D-9102-DD617DD76846}"/>
              </a:ext>
            </a:extLst>
          </p:cNvPr>
          <p:cNvSpPr>
            <a:spLocks noGrp="1"/>
          </p:cNvSpPr>
          <p:nvPr>
            <p:ph type="dt" sz="half" idx="10"/>
          </p:nvPr>
        </p:nvSpPr>
        <p:spPr/>
        <p:txBody>
          <a:bodyPr/>
          <a:lstStyle/>
          <a:p>
            <a:fld id="{F30EBC77-4891-4CDB-8444-8B68594A27AF}" type="datetimeFigureOut">
              <a:rPr lang="en-IN" smtClean="0"/>
              <a:t>23-03-2025</a:t>
            </a:fld>
            <a:endParaRPr lang="en-IN"/>
          </a:p>
        </p:txBody>
      </p:sp>
      <p:sp>
        <p:nvSpPr>
          <p:cNvPr id="8" name="Footer Placeholder 7">
            <a:extLst>
              <a:ext uri="{FF2B5EF4-FFF2-40B4-BE49-F238E27FC236}">
                <a16:creationId xmlns:a16="http://schemas.microsoft.com/office/drawing/2014/main" id="{CF4325DD-77E3-26BF-8B2E-BAC8984B6E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BA7FC4-4D8C-A116-4709-E83F2DB3EABA}"/>
              </a:ext>
            </a:extLst>
          </p:cNvPr>
          <p:cNvSpPr>
            <a:spLocks noGrp="1"/>
          </p:cNvSpPr>
          <p:nvPr>
            <p:ph type="sldNum" sz="quarter" idx="12"/>
          </p:nvPr>
        </p:nvSpPr>
        <p:spPr/>
        <p:txBody>
          <a:bodyPr/>
          <a:lstStyle/>
          <a:p>
            <a:fld id="{58BEC34E-23C7-4C66-A8F0-F8966AE1E8C2}" type="slidenum">
              <a:rPr lang="en-IN" smtClean="0"/>
              <a:t>‹#›</a:t>
            </a:fld>
            <a:endParaRPr lang="en-IN"/>
          </a:p>
        </p:txBody>
      </p:sp>
    </p:spTree>
    <p:extLst>
      <p:ext uri="{BB962C8B-B14F-4D97-AF65-F5344CB8AC3E}">
        <p14:creationId xmlns:p14="http://schemas.microsoft.com/office/powerpoint/2010/main" val="1333748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ACFC-CF8A-FC51-D286-9EE1391FE9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A5F3E6-3212-5560-CE80-87F61CE69BB7}"/>
              </a:ext>
            </a:extLst>
          </p:cNvPr>
          <p:cNvSpPr>
            <a:spLocks noGrp="1"/>
          </p:cNvSpPr>
          <p:nvPr>
            <p:ph type="dt" sz="half" idx="10"/>
          </p:nvPr>
        </p:nvSpPr>
        <p:spPr/>
        <p:txBody>
          <a:bodyPr/>
          <a:lstStyle/>
          <a:p>
            <a:fld id="{F30EBC77-4891-4CDB-8444-8B68594A27AF}" type="datetimeFigureOut">
              <a:rPr lang="en-IN" smtClean="0"/>
              <a:t>23-03-2025</a:t>
            </a:fld>
            <a:endParaRPr lang="en-IN"/>
          </a:p>
        </p:txBody>
      </p:sp>
      <p:sp>
        <p:nvSpPr>
          <p:cNvPr id="4" name="Footer Placeholder 3">
            <a:extLst>
              <a:ext uri="{FF2B5EF4-FFF2-40B4-BE49-F238E27FC236}">
                <a16:creationId xmlns:a16="http://schemas.microsoft.com/office/drawing/2014/main" id="{F3FBD057-FEC2-2285-A591-47D0C8A2D1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74641FF-7E83-149D-EE29-19877896F5D4}"/>
              </a:ext>
            </a:extLst>
          </p:cNvPr>
          <p:cNvSpPr>
            <a:spLocks noGrp="1"/>
          </p:cNvSpPr>
          <p:nvPr>
            <p:ph type="sldNum" sz="quarter" idx="12"/>
          </p:nvPr>
        </p:nvSpPr>
        <p:spPr/>
        <p:txBody>
          <a:bodyPr/>
          <a:lstStyle/>
          <a:p>
            <a:fld id="{58BEC34E-23C7-4C66-A8F0-F8966AE1E8C2}" type="slidenum">
              <a:rPr lang="en-IN" smtClean="0"/>
              <a:t>‹#›</a:t>
            </a:fld>
            <a:endParaRPr lang="en-IN"/>
          </a:p>
        </p:txBody>
      </p:sp>
    </p:spTree>
    <p:extLst>
      <p:ext uri="{BB962C8B-B14F-4D97-AF65-F5344CB8AC3E}">
        <p14:creationId xmlns:p14="http://schemas.microsoft.com/office/powerpoint/2010/main" val="30554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23AD5-EBEF-B3DD-8711-90488FE5C689}"/>
              </a:ext>
            </a:extLst>
          </p:cNvPr>
          <p:cNvSpPr>
            <a:spLocks noGrp="1"/>
          </p:cNvSpPr>
          <p:nvPr>
            <p:ph type="dt" sz="half" idx="10"/>
          </p:nvPr>
        </p:nvSpPr>
        <p:spPr/>
        <p:txBody>
          <a:bodyPr/>
          <a:lstStyle/>
          <a:p>
            <a:fld id="{F30EBC77-4891-4CDB-8444-8B68594A27AF}" type="datetimeFigureOut">
              <a:rPr lang="en-IN" smtClean="0"/>
              <a:t>23-03-2025</a:t>
            </a:fld>
            <a:endParaRPr lang="en-IN"/>
          </a:p>
        </p:txBody>
      </p:sp>
      <p:sp>
        <p:nvSpPr>
          <p:cNvPr id="3" name="Footer Placeholder 2">
            <a:extLst>
              <a:ext uri="{FF2B5EF4-FFF2-40B4-BE49-F238E27FC236}">
                <a16:creationId xmlns:a16="http://schemas.microsoft.com/office/drawing/2014/main" id="{21895532-B665-DD11-0382-45B1CBC3E6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E84AA3-5808-1277-9761-48FEF83C3EA8}"/>
              </a:ext>
            </a:extLst>
          </p:cNvPr>
          <p:cNvSpPr>
            <a:spLocks noGrp="1"/>
          </p:cNvSpPr>
          <p:nvPr>
            <p:ph type="sldNum" sz="quarter" idx="12"/>
          </p:nvPr>
        </p:nvSpPr>
        <p:spPr/>
        <p:txBody>
          <a:bodyPr/>
          <a:lstStyle/>
          <a:p>
            <a:fld id="{58BEC34E-23C7-4C66-A8F0-F8966AE1E8C2}" type="slidenum">
              <a:rPr lang="en-IN" smtClean="0"/>
              <a:t>‹#›</a:t>
            </a:fld>
            <a:endParaRPr lang="en-IN"/>
          </a:p>
        </p:txBody>
      </p:sp>
    </p:spTree>
    <p:extLst>
      <p:ext uri="{BB962C8B-B14F-4D97-AF65-F5344CB8AC3E}">
        <p14:creationId xmlns:p14="http://schemas.microsoft.com/office/powerpoint/2010/main" val="199887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0BA64-FF8C-73ED-9F9D-F271D4F563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9D281C-5597-9AB6-ED77-0BDC2DDFDF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C72847-A9C0-87F2-0427-C7615D3D5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B13AC2-9215-155F-E239-81DB86750C1C}"/>
              </a:ext>
            </a:extLst>
          </p:cNvPr>
          <p:cNvSpPr>
            <a:spLocks noGrp="1"/>
          </p:cNvSpPr>
          <p:nvPr>
            <p:ph type="dt" sz="half" idx="10"/>
          </p:nvPr>
        </p:nvSpPr>
        <p:spPr/>
        <p:txBody>
          <a:bodyPr/>
          <a:lstStyle/>
          <a:p>
            <a:fld id="{F30EBC77-4891-4CDB-8444-8B68594A27AF}" type="datetimeFigureOut">
              <a:rPr lang="en-IN" smtClean="0"/>
              <a:t>23-03-2025</a:t>
            </a:fld>
            <a:endParaRPr lang="en-IN"/>
          </a:p>
        </p:txBody>
      </p:sp>
      <p:sp>
        <p:nvSpPr>
          <p:cNvPr id="6" name="Footer Placeholder 5">
            <a:extLst>
              <a:ext uri="{FF2B5EF4-FFF2-40B4-BE49-F238E27FC236}">
                <a16:creationId xmlns:a16="http://schemas.microsoft.com/office/drawing/2014/main" id="{F66A1E91-057E-8FE2-4F85-E2262B4BCE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592629-DF9E-A35F-9CF5-F05630BAF6CE}"/>
              </a:ext>
            </a:extLst>
          </p:cNvPr>
          <p:cNvSpPr>
            <a:spLocks noGrp="1"/>
          </p:cNvSpPr>
          <p:nvPr>
            <p:ph type="sldNum" sz="quarter" idx="12"/>
          </p:nvPr>
        </p:nvSpPr>
        <p:spPr/>
        <p:txBody>
          <a:bodyPr/>
          <a:lstStyle/>
          <a:p>
            <a:fld id="{58BEC34E-23C7-4C66-A8F0-F8966AE1E8C2}" type="slidenum">
              <a:rPr lang="en-IN" smtClean="0"/>
              <a:t>‹#›</a:t>
            </a:fld>
            <a:endParaRPr lang="en-IN"/>
          </a:p>
        </p:txBody>
      </p:sp>
    </p:spTree>
    <p:extLst>
      <p:ext uri="{BB962C8B-B14F-4D97-AF65-F5344CB8AC3E}">
        <p14:creationId xmlns:p14="http://schemas.microsoft.com/office/powerpoint/2010/main" val="3544096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9A3A-255F-7EC3-50A0-BE4409BB06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F8723C-7073-2B1B-1804-04185B51DA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2FB773-890B-DE7B-98BA-205176CC1E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0B4CDA-0B67-69D1-C06E-78D892F1622E}"/>
              </a:ext>
            </a:extLst>
          </p:cNvPr>
          <p:cNvSpPr>
            <a:spLocks noGrp="1"/>
          </p:cNvSpPr>
          <p:nvPr>
            <p:ph type="dt" sz="half" idx="10"/>
          </p:nvPr>
        </p:nvSpPr>
        <p:spPr/>
        <p:txBody>
          <a:bodyPr/>
          <a:lstStyle/>
          <a:p>
            <a:fld id="{F30EBC77-4891-4CDB-8444-8B68594A27AF}" type="datetimeFigureOut">
              <a:rPr lang="en-IN" smtClean="0"/>
              <a:t>23-03-2025</a:t>
            </a:fld>
            <a:endParaRPr lang="en-IN"/>
          </a:p>
        </p:txBody>
      </p:sp>
      <p:sp>
        <p:nvSpPr>
          <p:cNvPr id="6" name="Footer Placeholder 5">
            <a:extLst>
              <a:ext uri="{FF2B5EF4-FFF2-40B4-BE49-F238E27FC236}">
                <a16:creationId xmlns:a16="http://schemas.microsoft.com/office/drawing/2014/main" id="{CFB2A211-EA9A-F555-AAA9-D3D16DCC38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F9680B-0970-AD53-477D-093EEF60155F}"/>
              </a:ext>
            </a:extLst>
          </p:cNvPr>
          <p:cNvSpPr>
            <a:spLocks noGrp="1"/>
          </p:cNvSpPr>
          <p:nvPr>
            <p:ph type="sldNum" sz="quarter" idx="12"/>
          </p:nvPr>
        </p:nvSpPr>
        <p:spPr/>
        <p:txBody>
          <a:bodyPr/>
          <a:lstStyle/>
          <a:p>
            <a:fld id="{58BEC34E-23C7-4C66-A8F0-F8966AE1E8C2}" type="slidenum">
              <a:rPr lang="en-IN" smtClean="0"/>
              <a:t>‹#›</a:t>
            </a:fld>
            <a:endParaRPr lang="en-IN"/>
          </a:p>
        </p:txBody>
      </p:sp>
    </p:spTree>
    <p:extLst>
      <p:ext uri="{BB962C8B-B14F-4D97-AF65-F5344CB8AC3E}">
        <p14:creationId xmlns:p14="http://schemas.microsoft.com/office/powerpoint/2010/main" val="2487188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AA69CA-3CC4-93BD-A741-7DCE2DCE6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7EEB84-5112-6714-F821-3DDA1C0E24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693535-B885-3C1E-313E-B3A1B89997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0EBC77-4891-4CDB-8444-8B68594A27AF}" type="datetimeFigureOut">
              <a:rPr lang="en-IN" smtClean="0"/>
              <a:t>23-03-2025</a:t>
            </a:fld>
            <a:endParaRPr lang="en-IN"/>
          </a:p>
        </p:txBody>
      </p:sp>
      <p:sp>
        <p:nvSpPr>
          <p:cNvPr id="5" name="Footer Placeholder 4">
            <a:extLst>
              <a:ext uri="{FF2B5EF4-FFF2-40B4-BE49-F238E27FC236}">
                <a16:creationId xmlns:a16="http://schemas.microsoft.com/office/drawing/2014/main" id="{2C5318A8-7D61-9F27-E642-FC073D85F4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FC70DB-AF6B-EBC2-2D59-C16ED1202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EC34E-23C7-4C66-A8F0-F8966AE1E8C2}" type="slidenum">
              <a:rPr lang="en-IN" smtClean="0"/>
              <a:t>‹#›</a:t>
            </a:fld>
            <a:endParaRPr lang="en-IN"/>
          </a:p>
        </p:txBody>
      </p:sp>
    </p:spTree>
    <p:extLst>
      <p:ext uri="{BB962C8B-B14F-4D97-AF65-F5344CB8AC3E}">
        <p14:creationId xmlns:p14="http://schemas.microsoft.com/office/powerpoint/2010/main" val="287586941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DBCB-C344-52EF-138D-4926B8F1CB6C}"/>
              </a:ext>
            </a:extLst>
          </p:cNvPr>
          <p:cNvSpPr>
            <a:spLocks noGrp="1"/>
          </p:cNvSpPr>
          <p:nvPr>
            <p:ph type="ctrTitle"/>
          </p:nvPr>
        </p:nvSpPr>
        <p:spPr>
          <a:xfrm>
            <a:off x="1533144" y="708235"/>
            <a:ext cx="9144000" cy="2017336"/>
          </a:xfrm>
        </p:spPr>
        <p:txBody>
          <a:bodyPr>
            <a:noAutofit/>
          </a:bodyPr>
          <a:lstStyle/>
          <a:p>
            <a:r>
              <a:rPr lang="en-US" sz="4400" b="1" dirty="0">
                <a:latin typeface="Times New Roman" panose="02020603050405020304" pitchFamily="18" charset="0"/>
                <a:cs typeface="Times New Roman" panose="02020603050405020304" pitchFamily="18" charset="0"/>
              </a:rPr>
              <a:t>Gross Domestic Product Prediction using Machine Learning </a:t>
            </a:r>
            <a:endParaRPr lang="en-IN" sz="4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93D77F7-8954-7137-4B22-132A1E27C690}"/>
              </a:ext>
            </a:extLst>
          </p:cNvPr>
          <p:cNvSpPr txBox="1"/>
          <p:nvPr/>
        </p:nvSpPr>
        <p:spPr>
          <a:xfrm>
            <a:off x="6578082" y="3672250"/>
            <a:ext cx="4972687" cy="1815882"/>
          </a:xfrm>
          <a:prstGeom prst="rect">
            <a:avLst/>
          </a:prstGeom>
          <a:noFill/>
        </p:spPr>
        <p:txBody>
          <a:bodyPr wrap="square" rtlCol="0">
            <a:spAutoFit/>
          </a:bodyPr>
          <a:lstStyle/>
          <a:p>
            <a:r>
              <a:rPr lang="en-IN" sz="2000" b="1" dirty="0">
                <a:latin typeface="Arial Black" panose="020B0A04020102020204" pitchFamily="34" charset="0"/>
              </a:rPr>
              <a:t>PRESENTED BY</a:t>
            </a:r>
          </a:p>
          <a:p>
            <a:endParaRPr lang="en-IN" sz="2000" b="1" dirty="0">
              <a:latin typeface="Arial Black" panose="020B0A04020102020204" pitchFamily="34" charset="0"/>
            </a:endParaRPr>
          </a:p>
          <a:p>
            <a:r>
              <a:rPr lang="en-IN" dirty="0">
                <a:latin typeface="Arial Rounded MT Bold" panose="020F0704030504030204" pitchFamily="34" charset="0"/>
              </a:rPr>
              <a:t>YASWANTH.CH (723921243011)</a:t>
            </a:r>
          </a:p>
          <a:p>
            <a:r>
              <a:rPr lang="en-IN" dirty="0">
                <a:latin typeface="Arial Rounded MT Bold" panose="020F0704030504030204" pitchFamily="34" charset="0"/>
              </a:rPr>
              <a:t>HEMANTH KUMAR.CH (723921243014)</a:t>
            </a:r>
          </a:p>
          <a:p>
            <a:r>
              <a:rPr lang="en-IN" dirty="0">
                <a:latin typeface="Arial Rounded MT Bold" panose="020F0704030504030204" pitchFamily="34" charset="0"/>
              </a:rPr>
              <a:t>MAHENDRA.G (723921243020)</a:t>
            </a:r>
          </a:p>
          <a:p>
            <a:r>
              <a:rPr lang="en-IN" dirty="0">
                <a:latin typeface="Arial Rounded MT Bold" panose="020F0704030504030204" pitchFamily="34" charset="0"/>
              </a:rPr>
              <a:t>ADARSH.V (723921243056)</a:t>
            </a:r>
          </a:p>
        </p:txBody>
      </p:sp>
      <p:sp>
        <p:nvSpPr>
          <p:cNvPr id="5" name="TextBox 4">
            <a:extLst>
              <a:ext uri="{FF2B5EF4-FFF2-40B4-BE49-F238E27FC236}">
                <a16:creationId xmlns:a16="http://schemas.microsoft.com/office/drawing/2014/main" id="{E16412B9-3B86-E5FD-055F-3564C462A279}"/>
              </a:ext>
            </a:extLst>
          </p:cNvPr>
          <p:cNvSpPr txBox="1"/>
          <p:nvPr/>
        </p:nvSpPr>
        <p:spPr>
          <a:xfrm>
            <a:off x="954832" y="3876931"/>
            <a:ext cx="4279642" cy="1815882"/>
          </a:xfrm>
          <a:prstGeom prst="rect">
            <a:avLst/>
          </a:prstGeom>
          <a:noFill/>
        </p:spPr>
        <p:txBody>
          <a:bodyPr wrap="square" rtlCol="0">
            <a:spAutoFit/>
          </a:bodyPr>
          <a:lstStyle/>
          <a:p>
            <a:r>
              <a:rPr lang="en-IN" sz="2000" b="1" dirty="0">
                <a:latin typeface="Arial Black" panose="020B0A04020102020204" pitchFamily="34" charset="0"/>
              </a:rPr>
              <a:t>PROJECT GUIDE</a:t>
            </a:r>
          </a:p>
          <a:p>
            <a:endParaRPr lang="en-IN" sz="2000" b="1" dirty="0">
              <a:latin typeface="Arial Black" panose="020B0A04020102020204" pitchFamily="34" charset="0"/>
            </a:endParaRPr>
          </a:p>
          <a:p>
            <a:r>
              <a:rPr lang="en-US" b="1" dirty="0">
                <a:solidFill>
                  <a:srgbClr val="000000"/>
                </a:solidFill>
                <a:latin typeface="Arial Rounded MT Bold" panose="020F0704030504030204" pitchFamily="34" charset="0"/>
                <a:ea typeface="Times New Roman" panose="02020603050405020304" pitchFamily="18" charset="0"/>
              </a:rPr>
              <a:t>MR.BHASKHARAN NA</a:t>
            </a:r>
            <a:endParaRPr lang="en-IN" sz="1800" dirty="0">
              <a:solidFill>
                <a:srgbClr val="000000"/>
              </a:solidFill>
              <a:effectLst/>
              <a:latin typeface="Arial Rounded MT Bold" panose="020F0704030504030204" pitchFamily="34" charset="0"/>
              <a:ea typeface="Times New Roman" panose="02020603050405020304" pitchFamily="18" charset="0"/>
            </a:endParaRPr>
          </a:p>
          <a:p>
            <a:r>
              <a:rPr lang="en-IN" dirty="0">
                <a:latin typeface="Arial Rounded MT Bold" panose="020F0704030504030204" pitchFamily="34" charset="0"/>
              </a:rPr>
              <a:t>HEAD &amp; ASSOCIATE PROFESSOR</a:t>
            </a:r>
          </a:p>
          <a:p>
            <a:r>
              <a:rPr lang="en-IN" dirty="0">
                <a:latin typeface="Arial Rounded MT Bold" panose="020F0704030504030204" pitchFamily="34" charset="0"/>
              </a:rPr>
              <a:t>DEPARTMENT OF AI &amp; DS</a:t>
            </a:r>
          </a:p>
          <a:p>
            <a:endParaRPr lang="en-IN" dirty="0"/>
          </a:p>
        </p:txBody>
      </p:sp>
    </p:spTree>
    <p:extLst>
      <p:ext uri="{BB962C8B-B14F-4D97-AF65-F5344CB8AC3E}">
        <p14:creationId xmlns:p14="http://schemas.microsoft.com/office/powerpoint/2010/main" val="3431318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454C-2378-DC0E-3859-C541FC64E0AD}"/>
              </a:ext>
            </a:extLst>
          </p:cNvPr>
          <p:cNvSpPr>
            <a:spLocks noGrp="1"/>
          </p:cNvSpPr>
          <p:nvPr>
            <p:ph type="title"/>
          </p:nvPr>
        </p:nvSpPr>
        <p:spPr/>
        <p:txBody>
          <a:bodyPr/>
          <a:lstStyle/>
          <a:p>
            <a:r>
              <a:rPr lang="en-IN" b="1" dirty="0"/>
              <a:t>FEATURES OF PYTHON </a:t>
            </a:r>
          </a:p>
        </p:txBody>
      </p:sp>
      <p:pic>
        <p:nvPicPr>
          <p:cNvPr id="7" name="Picture 6">
            <a:extLst>
              <a:ext uri="{FF2B5EF4-FFF2-40B4-BE49-F238E27FC236}">
                <a16:creationId xmlns:a16="http://schemas.microsoft.com/office/drawing/2014/main" id="{CF6BF659-08CF-26E0-0CB5-EBC142A5D1AD}"/>
              </a:ext>
            </a:extLst>
          </p:cNvPr>
          <p:cNvPicPr>
            <a:picLocks noChangeAspect="1"/>
          </p:cNvPicPr>
          <p:nvPr/>
        </p:nvPicPr>
        <p:blipFill>
          <a:blip r:embed="rId2"/>
          <a:stretch>
            <a:fillRect/>
          </a:stretch>
        </p:blipFill>
        <p:spPr>
          <a:xfrm>
            <a:off x="2103030" y="1273113"/>
            <a:ext cx="7437210" cy="4655247"/>
          </a:xfrm>
          <a:prstGeom prst="rect">
            <a:avLst/>
          </a:prstGeom>
        </p:spPr>
      </p:pic>
    </p:spTree>
    <p:extLst>
      <p:ext uri="{BB962C8B-B14F-4D97-AF65-F5344CB8AC3E}">
        <p14:creationId xmlns:p14="http://schemas.microsoft.com/office/powerpoint/2010/main" val="1932927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163" y="156754"/>
            <a:ext cx="10515600" cy="1325563"/>
          </a:xfrm>
        </p:spPr>
        <p:txBody>
          <a:bodyPr/>
          <a:lstStyle/>
          <a:p>
            <a:r>
              <a:rPr lang="en-US" b="1" dirty="0">
                <a:latin typeface="Times New Roman" panose="02020603050405020304" pitchFamily="18" charset="0"/>
                <a:cs typeface="Times New Roman" panose="02020603050405020304" pitchFamily="18" charset="0"/>
              </a:rPr>
              <a:t>ARCHITECTURE DIAGRAM</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55CCA95-B650-3A1D-4E95-C15F81630CC8}"/>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B9288270-CB8B-B7C2-EA68-5602461BECCB}"/>
              </a:ext>
            </a:extLst>
          </p:cNvPr>
          <p:cNvPicPr>
            <a:picLocks noChangeAspect="1"/>
          </p:cNvPicPr>
          <p:nvPr/>
        </p:nvPicPr>
        <p:blipFill>
          <a:blip r:embed="rId2"/>
          <a:stretch>
            <a:fillRect/>
          </a:stretch>
        </p:blipFill>
        <p:spPr>
          <a:xfrm>
            <a:off x="687977" y="1461299"/>
            <a:ext cx="10665823" cy="5079989"/>
          </a:xfrm>
          <a:prstGeom prst="rect">
            <a:avLst/>
          </a:prstGeom>
        </p:spPr>
      </p:pic>
    </p:spTree>
    <p:extLst>
      <p:ext uri="{BB962C8B-B14F-4D97-AF65-F5344CB8AC3E}">
        <p14:creationId xmlns:p14="http://schemas.microsoft.com/office/powerpoint/2010/main" val="2279524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246795-50D8-D638-6DA9-EFB0AF29EF73}"/>
              </a:ext>
            </a:extLst>
          </p:cNvPr>
          <p:cNvSpPr txBox="1"/>
          <p:nvPr/>
        </p:nvSpPr>
        <p:spPr>
          <a:xfrm>
            <a:off x="513184" y="160401"/>
            <a:ext cx="4860048" cy="769441"/>
          </a:xfrm>
          <a:prstGeom prst="rect">
            <a:avLst/>
          </a:prstGeom>
          <a:noFill/>
        </p:spPr>
        <p:txBody>
          <a:bodyPr wrap="none" rtlCol="0">
            <a:spAutoFit/>
          </a:bodyPr>
          <a:lstStyle/>
          <a:p>
            <a:r>
              <a:rPr lang="en-US" sz="4400" b="1" dirty="0">
                <a:latin typeface="Times New Roman" panose="02020603050405020304" pitchFamily="18" charset="0"/>
                <a:cs typeface="Times New Roman" panose="02020603050405020304" pitchFamily="18" charset="0"/>
              </a:rPr>
              <a:t>FLOW DIAGRAM</a:t>
            </a:r>
            <a:endParaRPr lang="en-IN" sz="4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C2DC0A6-744C-4B88-7EED-AF07E34E151F}"/>
              </a:ext>
            </a:extLst>
          </p:cNvPr>
          <p:cNvPicPr>
            <a:picLocks noChangeAspect="1"/>
          </p:cNvPicPr>
          <p:nvPr/>
        </p:nvPicPr>
        <p:blipFill>
          <a:blip r:embed="rId2"/>
          <a:stretch>
            <a:fillRect/>
          </a:stretch>
        </p:blipFill>
        <p:spPr>
          <a:xfrm>
            <a:off x="3997233" y="1022550"/>
            <a:ext cx="3816429" cy="5206547"/>
          </a:xfrm>
          <a:prstGeom prst="rect">
            <a:avLst/>
          </a:prstGeom>
        </p:spPr>
      </p:pic>
    </p:spTree>
    <p:extLst>
      <p:ext uri="{BB962C8B-B14F-4D97-AF65-F5344CB8AC3E}">
        <p14:creationId xmlns:p14="http://schemas.microsoft.com/office/powerpoint/2010/main" val="4233703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BAB7E-3F17-AAEA-C149-AE9EA9C5E5AC}"/>
              </a:ext>
            </a:extLst>
          </p:cNvPr>
          <p:cNvSpPr>
            <a:spLocks noGrp="1"/>
          </p:cNvSpPr>
          <p:nvPr>
            <p:ph type="title"/>
          </p:nvPr>
        </p:nvSpPr>
        <p:spPr/>
        <p:txBody>
          <a:bodyPr/>
          <a:lstStyle/>
          <a:p>
            <a:r>
              <a:rPr lang="en-US" b="1" dirty="0"/>
              <a:t>USE CASE DIAGRAM</a:t>
            </a:r>
            <a:endParaRPr lang="en-IN" b="1" dirty="0"/>
          </a:p>
        </p:txBody>
      </p:sp>
      <p:pic>
        <p:nvPicPr>
          <p:cNvPr id="9" name="Picture 8">
            <a:extLst>
              <a:ext uri="{FF2B5EF4-FFF2-40B4-BE49-F238E27FC236}">
                <a16:creationId xmlns:a16="http://schemas.microsoft.com/office/drawing/2014/main" id="{62E4B964-9FEF-ABF8-7137-10985E279E19}"/>
              </a:ext>
            </a:extLst>
          </p:cNvPr>
          <p:cNvPicPr>
            <a:picLocks noChangeAspect="1"/>
          </p:cNvPicPr>
          <p:nvPr/>
        </p:nvPicPr>
        <p:blipFill>
          <a:blip r:embed="rId2"/>
          <a:stretch>
            <a:fillRect/>
          </a:stretch>
        </p:blipFill>
        <p:spPr>
          <a:xfrm>
            <a:off x="1333504" y="1403664"/>
            <a:ext cx="9524991" cy="5089211"/>
          </a:xfrm>
          <a:prstGeom prst="rect">
            <a:avLst/>
          </a:prstGeom>
        </p:spPr>
      </p:pic>
    </p:spTree>
    <p:extLst>
      <p:ext uri="{BB962C8B-B14F-4D97-AF65-F5344CB8AC3E}">
        <p14:creationId xmlns:p14="http://schemas.microsoft.com/office/powerpoint/2010/main" val="2301658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6D5CD-7351-603B-511A-5E1055D264B0}"/>
              </a:ext>
            </a:extLst>
          </p:cNvPr>
          <p:cNvSpPr>
            <a:spLocks noGrp="1"/>
          </p:cNvSpPr>
          <p:nvPr>
            <p:ph type="title"/>
          </p:nvPr>
        </p:nvSpPr>
        <p:spPr/>
        <p:txBody>
          <a:bodyPr/>
          <a:lstStyle/>
          <a:p>
            <a:r>
              <a:rPr lang="en-IN" b="1" dirty="0"/>
              <a:t>ACTIVITY DIAGRAM </a:t>
            </a:r>
          </a:p>
        </p:txBody>
      </p:sp>
      <p:pic>
        <p:nvPicPr>
          <p:cNvPr id="5" name="Picture 4">
            <a:extLst>
              <a:ext uri="{FF2B5EF4-FFF2-40B4-BE49-F238E27FC236}">
                <a16:creationId xmlns:a16="http://schemas.microsoft.com/office/drawing/2014/main" id="{B89C341B-2810-23F5-4FAE-BBEE70A80440}"/>
              </a:ext>
            </a:extLst>
          </p:cNvPr>
          <p:cNvPicPr>
            <a:picLocks noChangeAspect="1"/>
          </p:cNvPicPr>
          <p:nvPr/>
        </p:nvPicPr>
        <p:blipFill>
          <a:blip r:embed="rId2"/>
          <a:stretch>
            <a:fillRect/>
          </a:stretch>
        </p:blipFill>
        <p:spPr>
          <a:xfrm>
            <a:off x="4236719" y="1462871"/>
            <a:ext cx="3247619" cy="5030004"/>
          </a:xfrm>
          <a:prstGeom prst="rect">
            <a:avLst/>
          </a:prstGeom>
        </p:spPr>
      </p:pic>
    </p:spTree>
    <p:extLst>
      <p:ext uri="{BB962C8B-B14F-4D97-AF65-F5344CB8AC3E}">
        <p14:creationId xmlns:p14="http://schemas.microsoft.com/office/powerpoint/2010/main" val="2690114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434E1-C5D1-4351-04D9-1C2F6262D6F6}"/>
              </a:ext>
            </a:extLst>
          </p:cNvPr>
          <p:cNvSpPr>
            <a:spLocks noGrp="1"/>
          </p:cNvSpPr>
          <p:nvPr>
            <p:ph type="title"/>
          </p:nvPr>
        </p:nvSpPr>
        <p:spPr/>
        <p:txBody>
          <a:bodyPr/>
          <a:lstStyle/>
          <a:p>
            <a:r>
              <a:rPr lang="en-IN" b="1" dirty="0"/>
              <a:t>CLASS DIAGRAM </a:t>
            </a:r>
          </a:p>
        </p:txBody>
      </p:sp>
      <p:pic>
        <p:nvPicPr>
          <p:cNvPr id="5" name="Picture 4">
            <a:extLst>
              <a:ext uri="{FF2B5EF4-FFF2-40B4-BE49-F238E27FC236}">
                <a16:creationId xmlns:a16="http://schemas.microsoft.com/office/drawing/2014/main" id="{C2E3D65D-DEA4-FBAA-6D3A-037986FCC6E1}"/>
              </a:ext>
            </a:extLst>
          </p:cNvPr>
          <p:cNvPicPr>
            <a:picLocks noChangeAspect="1"/>
          </p:cNvPicPr>
          <p:nvPr/>
        </p:nvPicPr>
        <p:blipFill>
          <a:blip r:embed="rId2"/>
          <a:stretch>
            <a:fillRect/>
          </a:stretch>
        </p:blipFill>
        <p:spPr>
          <a:xfrm>
            <a:off x="2375968" y="1461813"/>
            <a:ext cx="7440063" cy="3934374"/>
          </a:xfrm>
          <a:prstGeom prst="rect">
            <a:avLst/>
          </a:prstGeom>
        </p:spPr>
      </p:pic>
    </p:spTree>
    <p:extLst>
      <p:ext uri="{BB962C8B-B14F-4D97-AF65-F5344CB8AC3E}">
        <p14:creationId xmlns:p14="http://schemas.microsoft.com/office/powerpoint/2010/main" val="3171141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D89D-F557-52B9-FFD6-6797B3B594EE}"/>
              </a:ext>
            </a:extLst>
          </p:cNvPr>
          <p:cNvSpPr>
            <a:spLocks noGrp="1"/>
          </p:cNvSpPr>
          <p:nvPr>
            <p:ph type="title"/>
          </p:nvPr>
        </p:nvSpPr>
        <p:spPr/>
        <p:txBody>
          <a:bodyPr/>
          <a:lstStyle/>
          <a:p>
            <a:r>
              <a:rPr lang="en-IN" b="1" dirty="0"/>
              <a:t>SEQUENCE DIAGRAM </a:t>
            </a:r>
          </a:p>
        </p:txBody>
      </p:sp>
      <p:pic>
        <p:nvPicPr>
          <p:cNvPr id="5" name="Picture 4">
            <a:extLst>
              <a:ext uri="{FF2B5EF4-FFF2-40B4-BE49-F238E27FC236}">
                <a16:creationId xmlns:a16="http://schemas.microsoft.com/office/drawing/2014/main" id="{3D8619E6-69A0-2EE0-6ED0-5739B8FE551A}"/>
              </a:ext>
            </a:extLst>
          </p:cNvPr>
          <p:cNvPicPr>
            <a:picLocks noChangeAspect="1"/>
          </p:cNvPicPr>
          <p:nvPr/>
        </p:nvPicPr>
        <p:blipFill>
          <a:blip r:embed="rId2"/>
          <a:stretch>
            <a:fillRect/>
          </a:stretch>
        </p:blipFill>
        <p:spPr>
          <a:xfrm>
            <a:off x="2621280" y="1390270"/>
            <a:ext cx="7207193" cy="4738522"/>
          </a:xfrm>
          <a:prstGeom prst="rect">
            <a:avLst/>
          </a:prstGeom>
        </p:spPr>
      </p:pic>
    </p:spTree>
    <p:extLst>
      <p:ext uri="{BB962C8B-B14F-4D97-AF65-F5344CB8AC3E}">
        <p14:creationId xmlns:p14="http://schemas.microsoft.com/office/powerpoint/2010/main" val="1113175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2DA15-FC6F-7AA3-E526-BFC8EEE288B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 AND DISCUSSION</a:t>
            </a:r>
            <a:endParaRPr lang="en-IN"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60D3DC7-A6B1-C7FF-C466-9DBE1DA1109D}"/>
              </a:ext>
            </a:extLst>
          </p:cNvPr>
          <p:cNvSpPr txBox="1"/>
          <p:nvPr/>
        </p:nvSpPr>
        <p:spPr>
          <a:xfrm>
            <a:off x="960620" y="5980922"/>
            <a:ext cx="10774809" cy="738664"/>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The study found that Random Forest achieved 86% accuracy in GDP prediction</a:t>
            </a:r>
            <a:r>
              <a:rPr lang="en-US" sz="2400" dirty="0">
                <a:latin typeface="Times New Roman" panose="02020603050405020304" pitchFamily="18" charset="0"/>
                <a:cs typeface="Times New Roman" panose="02020603050405020304" pitchFamily="18" charset="0"/>
              </a:rPr>
              <a:t>.</a:t>
            </a:r>
          </a:p>
          <a:p>
            <a:endParaRPr lang="en-IN" dirty="0"/>
          </a:p>
        </p:txBody>
      </p:sp>
      <p:pic>
        <p:nvPicPr>
          <p:cNvPr id="8" name="Picture 7">
            <a:extLst>
              <a:ext uri="{FF2B5EF4-FFF2-40B4-BE49-F238E27FC236}">
                <a16:creationId xmlns:a16="http://schemas.microsoft.com/office/drawing/2014/main" id="{BBCE32FC-26D7-4D83-1E35-9D525F2B16D7}"/>
              </a:ext>
            </a:extLst>
          </p:cNvPr>
          <p:cNvPicPr>
            <a:picLocks noChangeAspect="1"/>
          </p:cNvPicPr>
          <p:nvPr/>
        </p:nvPicPr>
        <p:blipFill>
          <a:blip r:embed="rId2"/>
          <a:stretch>
            <a:fillRect/>
          </a:stretch>
        </p:blipFill>
        <p:spPr>
          <a:xfrm>
            <a:off x="960620" y="1619617"/>
            <a:ext cx="4831733" cy="3093234"/>
          </a:xfrm>
          <a:prstGeom prst="rect">
            <a:avLst/>
          </a:prstGeom>
        </p:spPr>
      </p:pic>
      <p:pic>
        <p:nvPicPr>
          <p:cNvPr id="10" name="Picture 9">
            <a:extLst>
              <a:ext uri="{FF2B5EF4-FFF2-40B4-BE49-F238E27FC236}">
                <a16:creationId xmlns:a16="http://schemas.microsoft.com/office/drawing/2014/main" id="{6B88517C-1D08-01F3-99CC-591C572A10FC}"/>
              </a:ext>
            </a:extLst>
          </p:cNvPr>
          <p:cNvPicPr>
            <a:picLocks noChangeAspect="1"/>
          </p:cNvPicPr>
          <p:nvPr/>
        </p:nvPicPr>
        <p:blipFill>
          <a:blip r:embed="rId3"/>
          <a:stretch>
            <a:fillRect/>
          </a:stretch>
        </p:blipFill>
        <p:spPr>
          <a:xfrm>
            <a:off x="6399646" y="1503740"/>
            <a:ext cx="4472771" cy="3850519"/>
          </a:xfrm>
          <a:prstGeom prst="rect">
            <a:avLst/>
          </a:prstGeom>
        </p:spPr>
      </p:pic>
    </p:spTree>
    <p:extLst>
      <p:ext uri="{BB962C8B-B14F-4D97-AF65-F5344CB8AC3E}">
        <p14:creationId xmlns:p14="http://schemas.microsoft.com/office/powerpoint/2010/main" val="2332938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6066B82-DA33-16B4-9796-6F10F00573B4}"/>
              </a:ext>
            </a:extLst>
          </p:cNvPr>
          <p:cNvSpPr txBox="1"/>
          <p:nvPr/>
        </p:nvSpPr>
        <p:spPr>
          <a:xfrm>
            <a:off x="1059429" y="5465316"/>
            <a:ext cx="10073141" cy="73866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Random Forest outperformed Linear Regression in forecasting GDP trends</a:t>
            </a:r>
            <a:r>
              <a:rPr lang="en-US" sz="2400" dirty="0"/>
              <a:t>.</a:t>
            </a:r>
          </a:p>
          <a:p>
            <a:endParaRPr lang="en-IN" dirty="0"/>
          </a:p>
        </p:txBody>
      </p:sp>
      <p:pic>
        <p:nvPicPr>
          <p:cNvPr id="9" name="Picture 8">
            <a:extLst>
              <a:ext uri="{FF2B5EF4-FFF2-40B4-BE49-F238E27FC236}">
                <a16:creationId xmlns:a16="http://schemas.microsoft.com/office/drawing/2014/main" id="{B00ADCE2-498E-273A-D5E4-547A19147213}"/>
              </a:ext>
            </a:extLst>
          </p:cNvPr>
          <p:cNvPicPr>
            <a:picLocks noChangeAspect="1"/>
          </p:cNvPicPr>
          <p:nvPr/>
        </p:nvPicPr>
        <p:blipFill>
          <a:blip r:embed="rId2"/>
          <a:stretch>
            <a:fillRect/>
          </a:stretch>
        </p:blipFill>
        <p:spPr>
          <a:xfrm>
            <a:off x="881748" y="904947"/>
            <a:ext cx="4886117" cy="3521280"/>
          </a:xfrm>
          <a:prstGeom prst="rect">
            <a:avLst/>
          </a:prstGeom>
        </p:spPr>
      </p:pic>
      <p:pic>
        <p:nvPicPr>
          <p:cNvPr id="11" name="Picture 10">
            <a:extLst>
              <a:ext uri="{FF2B5EF4-FFF2-40B4-BE49-F238E27FC236}">
                <a16:creationId xmlns:a16="http://schemas.microsoft.com/office/drawing/2014/main" id="{F89558DA-F18F-E267-DFBC-AD2666F03481}"/>
              </a:ext>
            </a:extLst>
          </p:cNvPr>
          <p:cNvPicPr>
            <a:picLocks noChangeAspect="1"/>
          </p:cNvPicPr>
          <p:nvPr/>
        </p:nvPicPr>
        <p:blipFill>
          <a:blip r:embed="rId3"/>
          <a:stretch>
            <a:fillRect/>
          </a:stretch>
        </p:blipFill>
        <p:spPr>
          <a:xfrm>
            <a:off x="6424137" y="904947"/>
            <a:ext cx="4296585" cy="3698860"/>
          </a:xfrm>
          <a:prstGeom prst="rect">
            <a:avLst/>
          </a:prstGeom>
        </p:spPr>
      </p:pic>
    </p:spTree>
    <p:extLst>
      <p:ext uri="{BB962C8B-B14F-4D97-AF65-F5344CB8AC3E}">
        <p14:creationId xmlns:p14="http://schemas.microsoft.com/office/powerpoint/2010/main" val="1775808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680588-A439-ED6D-B95F-0E09C76BDB8D}"/>
              </a:ext>
            </a:extLst>
          </p:cNvPr>
          <p:cNvSpPr txBox="1"/>
          <p:nvPr/>
        </p:nvSpPr>
        <p:spPr>
          <a:xfrm>
            <a:off x="1917308" y="5158595"/>
            <a:ext cx="8637301" cy="1282402"/>
          </a:xfrm>
          <a:prstGeom prst="rect">
            <a:avLst/>
          </a:prstGeom>
          <a:noFill/>
        </p:spPr>
        <p:txBody>
          <a:bodyPr wrap="none" rtlCol="0">
            <a:spAutoFit/>
          </a:bodyPr>
          <a:lstStyle/>
          <a:p>
            <a:pPr algn="just">
              <a:lnSpc>
                <a:spcPct val="150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The model helps policymakers set economic goals and strategies</a:t>
            </a:r>
            <a:r>
              <a:rPr lang="en-US" sz="2400" dirty="0"/>
              <a:t>.</a:t>
            </a:r>
          </a:p>
          <a:p>
            <a:endParaRPr lang="en-IN" dirty="0"/>
          </a:p>
        </p:txBody>
      </p:sp>
      <p:pic>
        <p:nvPicPr>
          <p:cNvPr id="7" name="Picture 6">
            <a:extLst>
              <a:ext uri="{FF2B5EF4-FFF2-40B4-BE49-F238E27FC236}">
                <a16:creationId xmlns:a16="http://schemas.microsoft.com/office/drawing/2014/main" id="{27CE4969-F12F-D814-35B6-C211484B80CD}"/>
              </a:ext>
            </a:extLst>
          </p:cNvPr>
          <p:cNvPicPr>
            <a:picLocks noChangeAspect="1"/>
          </p:cNvPicPr>
          <p:nvPr/>
        </p:nvPicPr>
        <p:blipFill>
          <a:blip r:embed="rId2"/>
          <a:stretch>
            <a:fillRect/>
          </a:stretch>
        </p:blipFill>
        <p:spPr>
          <a:xfrm>
            <a:off x="695155" y="853693"/>
            <a:ext cx="5513999" cy="3453263"/>
          </a:xfrm>
          <a:prstGeom prst="rect">
            <a:avLst/>
          </a:prstGeom>
        </p:spPr>
      </p:pic>
      <p:pic>
        <p:nvPicPr>
          <p:cNvPr id="9" name="Picture 8">
            <a:extLst>
              <a:ext uri="{FF2B5EF4-FFF2-40B4-BE49-F238E27FC236}">
                <a16:creationId xmlns:a16="http://schemas.microsoft.com/office/drawing/2014/main" id="{DA244AD5-63AA-B09C-9494-F25A6F6B93CF}"/>
              </a:ext>
            </a:extLst>
          </p:cNvPr>
          <p:cNvPicPr>
            <a:picLocks noChangeAspect="1"/>
          </p:cNvPicPr>
          <p:nvPr/>
        </p:nvPicPr>
        <p:blipFill>
          <a:blip r:embed="rId3"/>
          <a:stretch>
            <a:fillRect/>
          </a:stretch>
        </p:blipFill>
        <p:spPr>
          <a:xfrm>
            <a:off x="6319956" y="853692"/>
            <a:ext cx="5430001" cy="3453264"/>
          </a:xfrm>
          <a:prstGeom prst="rect">
            <a:avLst/>
          </a:prstGeom>
        </p:spPr>
      </p:pic>
    </p:spTree>
    <p:extLst>
      <p:ext uri="{BB962C8B-B14F-4D97-AF65-F5344CB8AC3E}">
        <p14:creationId xmlns:p14="http://schemas.microsoft.com/office/powerpoint/2010/main" val="1486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5D83E-DB65-8DCE-2837-344E2544E82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3733A3-1BFD-5B80-0DE9-1BDB4408CF56}"/>
              </a:ext>
            </a:extLst>
          </p:cNvPr>
          <p:cNvSpPr>
            <a:spLocks noGrp="1"/>
          </p:cNvSpPr>
          <p:nvPr>
            <p:ph idx="1"/>
          </p:nvPr>
        </p:nvSpPr>
        <p:spPr>
          <a:xfrm>
            <a:off x="838200" y="1825625"/>
            <a:ext cx="10515600" cy="4197106"/>
          </a:xfrm>
        </p:spPr>
        <p:txBody>
          <a:bodyPr>
            <a:normAutofit/>
          </a:bodyPr>
          <a:lstStyle/>
          <a:p>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GDP measures the market value of all goods and services produced within a country, serving as a key indicator of economic performance and national development.</a:t>
            </a:r>
          </a:p>
          <a:p>
            <a:r>
              <a:rPr lang="en-US" sz="2400" dirty="0">
                <a:latin typeface="Times New Roman" panose="02020603050405020304" pitchFamily="18" charset="0"/>
                <a:cs typeface="Times New Roman" panose="02020603050405020304" pitchFamily="18" charset="0"/>
              </a:rPr>
              <a:t>It is measured using three approaches: (a) Expenditure Approach (total domestic spending), (b) Production Approach (value-added activities), and (c) Income Approach (total earnings from production).</a:t>
            </a:r>
          </a:p>
          <a:p>
            <a:r>
              <a:rPr lang="en-US" sz="2400" dirty="0">
                <a:latin typeface="Times New Roman" panose="02020603050405020304" pitchFamily="18" charset="0"/>
                <a:cs typeface="Times New Roman" panose="02020603050405020304" pitchFamily="18" charset="0"/>
              </a:rPr>
              <a:t> This study aims to predict GDP using linear regression and random forest models to analyze economic trends over a specific period.</a:t>
            </a:r>
          </a:p>
          <a:p>
            <a:r>
              <a:rPr lang="en-US" sz="2400" dirty="0">
                <a:latin typeface="Times New Roman" panose="02020603050405020304" pitchFamily="18" charset="0"/>
                <a:cs typeface="Times New Roman" panose="02020603050405020304" pitchFamily="18" charset="0"/>
              </a:rPr>
              <a:t>Accurate GDP forecasting helps governments in economic planning, policy formulation, and decision-making for sustainable growth.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281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BBC5-5E31-7745-E154-9440CC2E9675}"/>
              </a:ext>
            </a:extLst>
          </p:cNvPr>
          <p:cNvSpPr>
            <a:spLocks noGrp="1"/>
          </p:cNvSpPr>
          <p:nvPr>
            <p:ph type="title"/>
          </p:nvPr>
        </p:nvSpPr>
        <p:spPr>
          <a:xfrm>
            <a:off x="838200" y="327418"/>
            <a:ext cx="10515600" cy="1325563"/>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014767E8-E25E-BF7E-1655-5124BEF41D36}"/>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system collects and preprocesses GDP-related data, ensuring data quality and relevance.</a:t>
            </a:r>
          </a:p>
          <a:p>
            <a:r>
              <a:rPr lang="en-US" sz="2400" dirty="0">
                <a:latin typeface="Times New Roman" panose="02020603050405020304" pitchFamily="18" charset="0"/>
                <a:cs typeface="Times New Roman" panose="02020603050405020304" pitchFamily="18" charset="0"/>
              </a:rPr>
              <a:t>Machine learning models, including Linear Regression and Random Forest, are trained to analyze economic indicators.</a:t>
            </a:r>
          </a:p>
          <a:p>
            <a:r>
              <a:rPr lang="en-US" sz="2400" dirty="0">
                <a:latin typeface="Times New Roman" panose="02020603050405020304" pitchFamily="18" charset="0"/>
                <a:cs typeface="Times New Roman" panose="02020603050405020304" pitchFamily="18" charset="0"/>
              </a:rPr>
              <a:t>The trained models generate accurate GDP predictions, supporting economic forecasting and policy-making.</a:t>
            </a:r>
          </a:p>
          <a:p>
            <a:r>
              <a:rPr lang="en-US" sz="2400" dirty="0">
                <a:latin typeface="Times New Roman" panose="02020603050405020304" pitchFamily="18" charset="0"/>
                <a:cs typeface="Times New Roman" panose="02020603050405020304" pitchFamily="18" charset="0"/>
              </a:rPr>
              <a:t>The results are visualized in an intuitive manner, aiding stakeholders in understanding economic trends and making informed decisions.</a:t>
            </a:r>
          </a:p>
        </p:txBody>
      </p:sp>
    </p:spTree>
    <p:extLst>
      <p:ext uri="{BB962C8B-B14F-4D97-AF65-F5344CB8AC3E}">
        <p14:creationId xmlns:p14="http://schemas.microsoft.com/office/powerpoint/2010/main" val="2502043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B0F07-B4A3-39D5-78FB-BDD9B0C01C7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9FA078-A6EE-2BED-630A-DE59445968E4}"/>
              </a:ext>
            </a:extLst>
          </p:cNvPr>
          <p:cNvSpPr>
            <a:spLocks noGrp="1"/>
          </p:cNvSpPr>
          <p:nvPr>
            <p:ph idx="1"/>
          </p:nvPr>
        </p:nvSpPr>
        <p:spPr>
          <a:xfrm>
            <a:off x="960276" y="1386560"/>
            <a:ext cx="10012524" cy="4816120"/>
          </a:xfrm>
        </p:spPr>
        <p:txBody>
          <a:bodyPr>
            <a:normAutofit/>
          </a:bodyPr>
          <a:lstStyle/>
          <a:p>
            <a:pPr>
              <a:buNone/>
            </a:pPr>
            <a:endParaRPr lang="en-US" sz="1600" dirty="0"/>
          </a:p>
          <a:p>
            <a:pPr>
              <a:buFont typeface="+mj-lt"/>
              <a:buAutoNum type="arabicPeriod"/>
            </a:pPr>
            <a:r>
              <a:rPr lang="en-US" sz="2400" b="1" dirty="0" err="1">
                <a:latin typeface="Times New Roman" panose="02020603050405020304" pitchFamily="18" charset="0"/>
                <a:cs typeface="Times New Roman" panose="02020603050405020304" pitchFamily="18" charset="0"/>
              </a:rPr>
              <a:t>Jaehyun</a:t>
            </a:r>
            <a:r>
              <a:rPr lang="en-US" sz="2400" b="1" dirty="0">
                <a:latin typeface="Times New Roman" panose="02020603050405020304" pitchFamily="18" charset="0"/>
                <a:cs typeface="Times New Roman" panose="02020603050405020304" pitchFamily="18" charset="0"/>
              </a:rPr>
              <a:t> Yoon</a:t>
            </a:r>
            <a:r>
              <a:rPr lang="en-US" sz="2400" dirty="0">
                <a:latin typeface="Times New Roman" panose="02020603050405020304" pitchFamily="18" charset="0"/>
                <a:cs typeface="Times New Roman" panose="02020603050405020304" pitchFamily="18" charset="0"/>
              </a:rPr>
              <a:t> - "Forecasting of Real GDP Growth Using Machine Learning Models: Gradient Boosting and Random Forest Approach," Springer </a:t>
            </a:r>
            <a:r>
              <a:rPr lang="en-US" sz="2400" dirty="0" err="1">
                <a:latin typeface="Times New Roman" panose="02020603050405020304" pitchFamily="18" charset="0"/>
                <a:cs typeface="Times New Roman" panose="02020603050405020304" pitchFamily="18" charset="0"/>
              </a:rPr>
              <a:t>Science+Business</a:t>
            </a:r>
            <a:r>
              <a:rPr lang="en-US" sz="2400" dirty="0">
                <a:latin typeface="Times New Roman" panose="02020603050405020304" pitchFamily="18" charset="0"/>
                <a:cs typeface="Times New Roman" panose="02020603050405020304" pitchFamily="18" charset="0"/>
              </a:rPr>
              <a:t> Media LLC, part of Springer Nature, 2020.</a:t>
            </a:r>
          </a:p>
          <a:p>
            <a:pPr>
              <a:buFont typeface="+mj-lt"/>
              <a:buAutoNum type="arabicPeriod"/>
            </a:pPr>
            <a:r>
              <a:rPr lang="en-US" sz="2400" b="1" dirty="0">
                <a:latin typeface="Times New Roman" panose="02020603050405020304" pitchFamily="18" charset="0"/>
                <a:cs typeface="Times New Roman" panose="02020603050405020304" pitchFamily="18" charset="0"/>
              </a:rPr>
              <a:t>Gary L. Shelley and Frederick H. Wallace</a:t>
            </a:r>
            <a:r>
              <a:rPr lang="en-US" sz="2400" dirty="0">
                <a:latin typeface="Times New Roman" panose="02020603050405020304" pitchFamily="18" charset="0"/>
                <a:cs typeface="Times New Roman" panose="02020603050405020304" pitchFamily="18" charset="0"/>
              </a:rPr>
              <a:t> - "Inflation, Money, and Real GDP in Mexico: A Causality Analysis," </a:t>
            </a:r>
            <a:r>
              <a:rPr lang="en-US" sz="2400" i="1" dirty="0">
                <a:latin typeface="Times New Roman" panose="02020603050405020304" pitchFamily="18" charset="0"/>
                <a:cs typeface="Times New Roman" panose="02020603050405020304" pitchFamily="18" charset="0"/>
              </a:rPr>
              <a:t>Applied Economics Letters</a:t>
            </a:r>
            <a:r>
              <a:rPr lang="en-US" sz="2400" dirty="0">
                <a:latin typeface="Times New Roman" panose="02020603050405020304" pitchFamily="18" charset="0"/>
                <a:cs typeface="Times New Roman" panose="02020603050405020304" pitchFamily="18" charset="0"/>
              </a:rPr>
              <a:t>, vol. 11, no. 4, pp. 223–225, 2004.</a:t>
            </a:r>
          </a:p>
          <a:p>
            <a:pPr>
              <a:buFont typeface="+mj-lt"/>
              <a:buAutoNum type="arabicPeriod"/>
            </a:pPr>
            <a:r>
              <a:rPr lang="en-US" sz="2400" b="1" dirty="0">
                <a:latin typeface="Times New Roman" panose="02020603050405020304" pitchFamily="18" charset="0"/>
                <a:cs typeface="Times New Roman" panose="02020603050405020304" pitchFamily="18" charset="0"/>
              </a:rPr>
              <a:t>Martin Schneider and Martin Spitzer</a:t>
            </a:r>
            <a:r>
              <a:rPr lang="en-US" sz="2400" dirty="0">
                <a:latin typeface="Times New Roman" panose="02020603050405020304" pitchFamily="18" charset="0"/>
                <a:cs typeface="Times New Roman" panose="02020603050405020304" pitchFamily="18" charset="0"/>
              </a:rPr>
              <a:t> - "Forecasting Austrian GDP Using the Generalized Dynamic Factor Model," September 17, 2004.</a:t>
            </a:r>
          </a:p>
          <a:p>
            <a:pPr>
              <a:buFont typeface="+mj-lt"/>
              <a:buAutoNum type="arabicPeriod"/>
            </a:pPr>
            <a:r>
              <a:rPr lang="en-US" sz="2400" b="1" dirty="0">
                <a:latin typeface="Times New Roman" panose="02020603050405020304" pitchFamily="18" charset="0"/>
                <a:cs typeface="Times New Roman" panose="02020603050405020304" pitchFamily="18" charset="0"/>
              </a:rPr>
              <a:t>Luca </a:t>
            </a:r>
            <a:r>
              <a:rPr lang="en-US" sz="2400" b="1" dirty="0" err="1">
                <a:latin typeface="Times New Roman" panose="02020603050405020304" pitchFamily="18" charset="0"/>
                <a:cs typeface="Times New Roman" panose="02020603050405020304" pitchFamily="18" charset="0"/>
              </a:rPr>
              <a:t>Coscieme</a:t>
            </a:r>
            <a:r>
              <a:rPr lang="en-US" sz="2400" b="1" dirty="0">
                <a:latin typeface="Times New Roman" panose="02020603050405020304" pitchFamily="18" charset="0"/>
                <a:cs typeface="Times New Roman" panose="02020603050405020304" pitchFamily="18" charset="0"/>
              </a:rPr>
              <a:t> et al.</a:t>
            </a:r>
            <a:r>
              <a:rPr lang="en-US" sz="2400" dirty="0">
                <a:latin typeface="Times New Roman" panose="02020603050405020304" pitchFamily="18" charset="0"/>
                <a:cs typeface="Times New Roman" panose="02020603050405020304" pitchFamily="18" charset="0"/>
              </a:rPr>
              <a:t> - "Going Beyond Gross Domestic Product as an Indicator to Bring Coherence to the Sustainable Development Goals," </a:t>
            </a:r>
            <a:r>
              <a:rPr lang="en-US" sz="2400" i="1" dirty="0">
                <a:latin typeface="Times New Roman" panose="02020603050405020304" pitchFamily="18" charset="0"/>
                <a:cs typeface="Times New Roman" panose="02020603050405020304" pitchFamily="18" charset="0"/>
              </a:rPr>
              <a:t>Journal of Cleaner Production</a:t>
            </a:r>
            <a:r>
              <a:rPr lang="en-US" sz="2400" dirty="0">
                <a:latin typeface="Times New Roman" panose="02020603050405020304" pitchFamily="18" charset="0"/>
                <a:cs typeface="Times New Roman" panose="02020603050405020304" pitchFamily="18" charset="0"/>
              </a:rPr>
              <a:t>, vol. 248, 2019.</a:t>
            </a:r>
          </a:p>
          <a:p>
            <a:pPr marL="0" indent="0">
              <a:buNone/>
            </a:pPr>
            <a:endParaRPr lang="en-US" sz="1600" dirty="0"/>
          </a:p>
        </p:txBody>
      </p:sp>
    </p:spTree>
    <p:extLst>
      <p:ext uri="{BB962C8B-B14F-4D97-AF65-F5344CB8AC3E}">
        <p14:creationId xmlns:p14="http://schemas.microsoft.com/office/powerpoint/2010/main" val="2532644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180975"/>
            <a:ext cx="4781052"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LITERATURE REVIEW </a:t>
            </a:r>
          </a:p>
        </p:txBody>
      </p:sp>
      <p:graphicFrame>
        <p:nvGraphicFramePr>
          <p:cNvPr id="7" name="Table 6">
            <a:extLst>
              <a:ext uri="{FF2B5EF4-FFF2-40B4-BE49-F238E27FC236}">
                <a16:creationId xmlns:a16="http://schemas.microsoft.com/office/drawing/2014/main" id="{706EC7EF-C7C8-7D49-48D1-9F918D6B8B39}"/>
              </a:ext>
            </a:extLst>
          </p:cNvPr>
          <p:cNvGraphicFramePr>
            <a:graphicFrameLocks noGrp="1"/>
          </p:cNvGraphicFramePr>
          <p:nvPr>
            <p:extLst>
              <p:ext uri="{D42A27DB-BD31-4B8C-83A1-F6EECF244321}">
                <p14:modId xmlns:p14="http://schemas.microsoft.com/office/powerpoint/2010/main" val="3112940466"/>
              </p:ext>
            </p:extLst>
          </p:nvPr>
        </p:nvGraphicFramePr>
        <p:xfrm>
          <a:off x="1533832" y="1191612"/>
          <a:ext cx="9124336" cy="4796230"/>
        </p:xfrm>
        <a:graphic>
          <a:graphicData uri="http://schemas.openxmlformats.org/drawingml/2006/table">
            <a:tbl>
              <a:tblPr firstRow="1" bandRow="1">
                <a:tableStyleId>{F5AB1C69-6EDB-4FF4-983F-18BD219EF322}</a:tableStyleId>
              </a:tblPr>
              <a:tblGrid>
                <a:gridCol w="2116359">
                  <a:extLst>
                    <a:ext uri="{9D8B030D-6E8A-4147-A177-3AD203B41FA5}">
                      <a16:colId xmlns:a16="http://schemas.microsoft.com/office/drawing/2014/main" val="2130008448"/>
                    </a:ext>
                  </a:extLst>
                </a:gridCol>
                <a:gridCol w="2446859">
                  <a:extLst>
                    <a:ext uri="{9D8B030D-6E8A-4147-A177-3AD203B41FA5}">
                      <a16:colId xmlns:a16="http://schemas.microsoft.com/office/drawing/2014/main" val="2656228906"/>
                    </a:ext>
                  </a:extLst>
                </a:gridCol>
                <a:gridCol w="2280559">
                  <a:extLst>
                    <a:ext uri="{9D8B030D-6E8A-4147-A177-3AD203B41FA5}">
                      <a16:colId xmlns:a16="http://schemas.microsoft.com/office/drawing/2014/main" val="1156440962"/>
                    </a:ext>
                  </a:extLst>
                </a:gridCol>
                <a:gridCol w="2280559">
                  <a:extLst>
                    <a:ext uri="{9D8B030D-6E8A-4147-A177-3AD203B41FA5}">
                      <a16:colId xmlns:a16="http://schemas.microsoft.com/office/drawing/2014/main" val="3585778668"/>
                    </a:ext>
                  </a:extLst>
                </a:gridCol>
              </a:tblGrid>
              <a:tr h="959246">
                <a:tc>
                  <a:txBody>
                    <a:bodyPr/>
                    <a:lstStyle/>
                    <a:p>
                      <a:r>
                        <a:rPr lang="en-IN" sz="1200" b="1" dirty="0"/>
                        <a:t>            </a:t>
                      </a:r>
                      <a:r>
                        <a:rPr lang="en-IN" sz="1200" b="1" dirty="0">
                          <a:solidFill>
                            <a:schemeClr val="tx1"/>
                          </a:solidFill>
                        </a:rPr>
                        <a:t>Author Name</a:t>
                      </a:r>
                      <a:endParaRPr lang="en-IN" sz="1200" dirty="0">
                        <a:solidFill>
                          <a:schemeClr val="tx1"/>
                        </a:solidFill>
                      </a:endParaRPr>
                    </a:p>
                  </a:txBody>
                  <a:tcPr marL="61286" marR="61286" marT="30643" marB="30643" anchor="ctr"/>
                </a:tc>
                <a:tc>
                  <a:txBody>
                    <a:bodyPr/>
                    <a:lstStyle/>
                    <a:p>
                      <a:r>
                        <a:rPr lang="en-IN" sz="1200" b="1" dirty="0"/>
                        <a:t>             </a:t>
                      </a:r>
                      <a:r>
                        <a:rPr lang="en-IN" sz="1200" b="1" dirty="0">
                          <a:solidFill>
                            <a:schemeClr val="tx1"/>
                          </a:solidFill>
                        </a:rPr>
                        <a:t>Paper Title</a:t>
                      </a:r>
                      <a:endParaRPr lang="en-IN" sz="1200" dirty="0">
                        <a:solidFill>
                          <a:schemeClr val="tx1"/>
                        </a:solidFill>
                      </a:endParaRPr>
                    </a:p>
                  </a:txBody>
                  <a:tcPr marL="61286" marR="61286" marT="30643" marB="30643" anchor="ctr"/>
                </a:tc>
                <a:tc>
                  <a:txBody>
                    <a:bodyPr/>
                    <a:lstStyle/>
                    <a:p>
                      <a:r>
                        <a:rPr lang="en-IN" sz="1200" b="1" dirty="0">
                          <a:solidFill>
                            <a:schemeClr val="tx1"/>
                          </a:solidFill>
                        </a:rPr>
                        <a:t>Domain and Problem        Statement</a:t>
                      </a:r>
                      <a:endParaRPr lang="en-IN" sz="1200" dirty="0">
                        <a:solidFill>
                          <a:schemeClr val="tx1"/>
                        </a:solidFill>
                      </a:endParaRPr>
                    </a:p>
                  </a:txBody>
                  <a:tcPr marL="61286" marR="61286" marT="30643" marB="30643" anchor="ctr"/>
                </a:tc>
                <a:tc>
                  <a:txBody>
                    <a:bodyPr/>
                    <a:lstStyle/>
                    <a:p>
                      <a:r>
                        <a:rPr lang="en-IN" sz="1200" b="1" dirty="0"/>
                        <a:t>                 </a:t>
                      </a:r>
                      <a:r>
                        <a:rPr lang="en-IN" sz="1200" b="1" dirty="0">
                          <a:solidFill>
                            <a:schemeClr val="tx1"/>
                          </a:solidFill>
                        </a:rPr>
                        <a:t>Methods</a:t>
                      </a:r>
                      <a:endParaRPr lang="en-IN" sz="1200" dirty="0">
                        <a:solidFill>
                          <a:schemeClr val="tx1"/>
                        </a:solidFill>
                      </a:endParaRPr>
                    </a:p>
                  </a:txBody>
                  <a:tcPr marL="61286" marR="61286" marT="30643" marB="30643" anchor="ctr"/>
                </a:tc>
                <a:extLst>
                  <a:ext uri="{0D108BD9-81ED-4DB2-BD59-A6C34878D82A}">
                    <a16:rowId xmlns:a16="http://schemas.microsoft.com/office/drawing/2014/main" val="192046762"/>
                  </a:ext>
                </a:extLst>
              </a:tr>
              <a:tr h="959246">
                <a:tc>
                  <a:txBody>
                    <a:bodyPr/>
                    <a:lstStyle/>
                    <a:p>
                      <a:r>
                        <a:rPr lang="en-IN" sz="1200" b="1" dirty="0"/>
                        <a:t>Long Gang</a:t>
                      </a:r>
                      <a:endParaRPr lang="en-IN" sz="1200" dirty="0"/>
                    </a:p>
                  </a:txBody>
                  <a:tcPr marL="61286" marR="61286" marT="30643" marB="30643" anchor="ctr"/>
                </a:tc>
                <a:tc>
                  <a:txBody>
                    <a:bodyPr/>
                    <a:lstStyle/>
                    <a:p>
                      <a:r>
                        <a:rPr lang="en-US" sz="1200" i="1" dirty="0"/>
                        <a:t>GDP Prediction by Support Vector Machine Trained with Genetic Algorithm</a:t>
                      </a:r>
                      <a:endParaRPr lang="en-US" sz="1200" dirty="0"/>
                    </a:p>
                  </a:txBody>
                  <a:tcPr marL="61286" marR="61286" marT="30643" marB="30643" anchor="ctr"/>
                </a:tc>
                <a:tc>
                  <a:txBody>
                    <a:bodyPr/>
                    <a:lstStyle/>
                    <a:p>
                      <a:r>
                        <a:rPr lang="en-US" sz="1200"/>
                        <a:t>Focuses on economic forecasting using machine learning to address accuracy challenges.</a:t>
                      </a:r>
                    </a:p>
                  </a:txBody>
                  <a:tcPr marL="61286" marR="61286" marT="30643" marB="30643" anchor="ctr"/>
                </a:tc>
                <a:tc>
                  <a:txBody>
                    <a:bodyPr/>
                    <a:lstStyle/>
                    <a:p>
                      <a:r>
                        <a:rPr lang="en-US" sz="1200"/>
                        <a:t>Utilizes Support Vector Machines (SVM) with Genetic Algorithms.</a:t>
                      </a:r>
                    </a:p>
                  </a:txBody>
                  <a:tcPr marL="61286" marR="61286" marT="30643" marB="30643" anchor="ctr"/>
                </a:tc>
                <a:extLst>
                  <a:ext uri="{0D108BD9-81ED-4DB2-BD59-A6C34878D82A}">
                    <a16:rowId xmlns:a16="http://schemas.microsoft.com/office/drawing/2014/main" val="2358765052"/>
                  </a:ext>
                </a:extLst>
              </a:tr>
              <a:tr h="959246">
                <a:tc>
                  <a:txBody>
                    <a:bodyPr/>
                    <a:lstStyle/>
                    <a:p>
                      <a:r>
                        <a:rPr lang="en-IN" sz="1200" b="1"/>
                        <a:t>Jaehyun Yoon</a:t>
                      </a:r>
                      <a:endParaRPr lang="en-IN" sz="1200"/>
                    </a:p>
                  </a:txBody>
                  <a:tcPr marL="61286" marR="61286" marT="30643" marB="30643" anchor="ctr"/>
                </a:tc>
                <a:tc>
                  <a:txBody>
                    <a:bodyPr/>
                    <a:lstStyle/>
                    <a:p>
                      <a:r>
                        <a:rPr lang="en-US" sz="1200" i="1" dirty="0"/>
                        <a:t>Forecasting of Real GDP Growth Using Machine Learning Models: Gradient Boosting and Random Forest Approach</a:t>
                      </a:r>
                      <a:endParaRPr lang="en-US" sz="1200" dirty="0"/>
                    </a:p>
                  </a:txBody>
                  <a:tcPr marL="61286" marR="61286" marT="30643" marB="30643" anchor="ctr"/>
                </a:tc>
                <a:tc>
                  <a:txBody>
                    <a:bodyPr/>
                    <a:lstStyle/>
                    <a:p>
                      <a:r>
                        <a:rPr lang="en-US" sz="1200" dirty="0"/>
                        <a:t>Explores GDP forecasting by improving model robustness and feature selection.</a:t>
                      </a:r>
                    </a:p>
                  </a:txBody>
                  <a:tcPr marL="61286" marR="61286" marT="30643" marB="30643" anchor="ctr"/>
                </a:tc>
                <a:tc>
                  <a:txBody>
                    <a:bodyPr/>
                    <a:lstStyle/>
                    <a:p>
                      <a:r>
                        <a:rPr lang="en-US" sz="1200" dirty="0"/>
                        <a:t>Employs Gradient Boosting and Random Forest techniques.</a:t>
                      </a:r>
                    </a:p>
                  </a:txBody>
                  <a:tcPr marL="61286" marR="61286" marT="30643" marB="30643" anchor="ctr"/>
                </a:tc>
                <a:extLst>
                  <a:ext uri="{0D108BD9-81ED-4DB2-BD59-A6C34878D82A}">
                    <a16:rowId xmlns:a16="http://schemas.microsoft.com/office/drawing/2014/main" val="2249659196"/>
                  </a:ext>
                </a:extLst>
              </a:tr>
              <a:tr h="959246">
                <a:tc>
                  <a:txBody>
                    <a:bodyPr/>
                    <a:lstStyle/>
                    <a:p>
                      <a:r>
                        <a:rPr lang="en-US" sz="1200" b="1"/>
                        <a:t>John Roush, Keith Siopes, Gongzhu Hu</a:t>
                      </a:r>
                      <a:endParaRPr lang="en-US" sz="1200"/>
                    </a:p>
                  </a:txBody>
                  <a:tcPr marL="61286" marR="61286" marT="30643" marB="30643" anchor="ctr"/>
                </a:tc>
                <a:tc>
                  <a:txBody>
                    <a:bodyPr/>
                    <a:lstStyle/>
                    <a:p>
                      <a:r>
                        <a:rPr lang="en-US" sz="1200" i="1"/>
                        <a:t>Predicting Gross Domestic Product Using Autoregressive Models</a:t>
                      </a:r>
                      <a:endParaRPr lang="en-US" sz="1200"/>
                    </a:p>
                  </a:txBody>
                  <a:tcPr marL="61286" marR="61286" marT="30643" marB="30643" anchor="ctr"/>
                </a:tc>
                <a:tc>
                  <a:txBody>
                    <a:bodyPr/>
                    <a:lstStyle/>
                    <a:p>
                      <a:r>
                        <a:rPr lang="en-US" sz="1200"/>
                        <a:t>Examines GDP prediction through time-series economic data with emphasis on temporal dynamics.</a:t>
                      </a:r>
                    </a:p>
                  </a:txBody>
                  <a:tcPr marL="61286" marR="61286" marT="30643" marB="30643" anchor="ctr"/>
                </a:tc>
                <a:tc>
                  <a:txBody>
                    <a:bodyPr/>
                    <a:lstStyle/>
                    <a:p>
                      <a:r>
                        <a:rPr lang="en-US" sz="1200" dirty="0"/>
                        <a:t>Applies Autoregressive Models for statistical analysis and forecasting.</a:t>
                      </a:r>
                    </a:p>
                  </a:txBody>
                  <a:tcPr marL="61286" marR="61286" marT="30643" marB="30643" anchor="ctr"/>
                </a:tc>
                <a:extLst>
                  <a:ext uri="{0D108BD9-81ED-4DB2-BD59-A6C34878D82A}">
                    <a16:rowId xmlns:a16="http://schemas.microsoft.com/office/drawing/2014/main" val="579663422"/>
                  </a:ext>
                </a:extLst>
              </a:tr>
              <a:tr h="959246">
                <a:tc>
                  <a:txBody>
                    <a:bodyPr/>
                    <a:lstStyle/>
                    <a:p>
                      <a:r>
                        <a:rPr lang="fr-FR" sz="1200" b="1"/>
                        <a:t>Luca Coscieme, Lars F. Mortensen, et al.</a:t>
                      </a:r>
                      <a:endParaRPr lang="fr-FR" sz="1200"/>
                    </a:p>
                  </a:txBody>
                  <a:tcPr marL="61286" marR="61286" marT="30643" marB="30643" anchor="ctr"/>
                </a:tc>
                <a:tc>
                  <a:txBody>
                    <a:bodyPr/>
                    <a:lstStyle/>
                    <a:p>
                      <a:r>
                        <a:rPr lang="en-US" sz="1200" i="1"/>
                        <a:t>Going Beyond Gross Domestic Product as an Indicator to Bring Coherence to the Sustainable Development Goals</a:t>
                      </a:r>
                      <a:endParaRPr lang="en-US" sz="1200"/>
                    </a:p>
                  </a:txBody>
                  <a:tcPr marL="61286" marR="61286" marT="30643" marB="30643" anchor="ctr"/>
                </a:tc>
                <a:tc>
                  <a:txBody>
                    <a:bodyPr/>
                    <a:lstStyle/>
                    <a:p>
                      <a:r>
                        <a:rPr lang="en-US" sz="1200" dirty="0"/>
                        <a:t>Challenges traditional GDP metrics, advocating for alignment with Sustainable Development Goals (SDGs).</a:t>
                      </a:r>
                    </a:p>
                  </a:txBody>
                  <a:tcPr marL="61286" marR="61286" marT="30643" marB="30643" anchor="ctr"/>
                </a:tc>
                <a:tc>
                  <a:txBody>
                    <a:bodyPr/>
                    <a:lstStyle/>
                    <a:p>
                      <a:r>
                        <a:rPr lang="en-US" sz="1200" dirty="0"/>
                        <a:t>Proposes a holistic framework linking GDP metrics to SDGs.</a:t>
                      </a:r>
                    </a:p>
                  </a:txBody>
                  <a:tcPr marL="61286" marR="61286" marT="30643" marB="30643" anchor="ctr"/>
                </a:tc>
                <a:extLst>
                  <a:ext uri="{0D108BD9-81ED-4DB2-BD59-A6C34878D82A}">
                    <a16:rowId xmlns:a16="http://schemas.microsoft.com/office/drawing/2014/main" val="2654845527"/>
                  </a:ext>
                </a:extLst>
              </a:tr>
            </a:tbl>
          </a:graphicData>
        </a:graphic>
      </p:graphicFrame>
    </p:spTree>
    <p:extLst>
      <p:ext uri="{BB962C8B-B14F-4D97-AF65-F5344CB8AC3E}">
        <p14:creationId xmlns:p14="http://schemas.microsoft.com/office/powerpoint/2010/main" val="181622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C945-B717-2174-E6FD-BF3E69440A75}"/>
              </a:ext>
            </a:extLst>
          </p:cNvPr>
          <p:cNvSpPr>
            <a:spLocks noGrp="1"/>
          </p:cNvSpPr>
          <p:nvPr>
            <p:ph type="title"/>
          </p:nvPr>
        </p:nvSpPr>
        <p:spPr>
          <a:xfrm>
            <a:off x="696798" y="629075"/>
            <a:ext cx="10515600" cy="1325563"/>
          </a:xfrm>
        </p:spPr>
        <p:txBody>
          <a:bodyPr/>
          <a:lstStyle/>
          <a:p>
            <a:r>
              <a:rPr lang="en-US" b="1" dirty="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E8E86E-1286-F92F-C5F4-399DDFC39FBE}"/>
              </a:ext>
            </a:extLst>
          </p:cNvPr>
          <p:cNvSpPr>
            <a:spLocks noGrp="1"/>
          </p:cNvSpPr>
          <p:nvPr>
            <p:ph idx="1"/>
          </p:nvPr>
        </p:nvSpPr>
        <p:spPr>
          <a:xfrm>
            <a:off x="696798" y="1800299"/>
            <a:ext cx="11194621" cy="4428626"/>
          </a:xfrm>
        </p:spPr>
        <p:txBody>
          <a:bodyPr>
            <a:noAutofit/>
          </a:bodyPr>
          <a:lstStyle/>
          <a:p>
            <a:r>
              <a:rPr lang="en-US" sz="2400" dirty="0">
                <a:latin typeface="Times New Roman" panose="02020603050405020304" pitchFamily="18" charset="0"/>
                <a:cs typeface="Times New Roman" panose="02020603050405020304" pitchFamily="18" charset="0"/>
              </a:rPr>
              <a:t>GDP is a key economic indicator used to assess a country's economic health by measuring the monetary value of all goods and services produced within its borders.  </a:t>
            </a:r>
          </a:p>
          <a:p>
            <a:r>
              <a:rPr lang="en-US" sz="2400" b="1" dirty="0">
                <a:latin typeface="Times New Roman" panose="02020603050405020304" pitchFamily="18" charset="0"/>
                <a:cs typeface="Times New Roman" panose="02020603050405020304" pitchFamily="18" charset="0"/>
              </a:rPr>
              <a:t>Limitations: </a:t>
            </a:r>
            <a:r>
              <a:rPr lang="en-US" sz="2400" dirty="0">
                <a:latin typeface="Times New Roman" panose="02020603050405020304" pitchFamily="18" charset="0"/>
                <a:cs typeface="Times New Roman" panose="02020603050405020304" pitchFamily="18" charset="0"/>
              </a:rPr>
              <a:t>Traditional GDP analysis relies on limited data modeling techniques, making it difficult to handle large datasets and reducing prediction accuracy.  </a:t>
            </a:r>
          </a:p>
          <a:p>
            <a:r>
              <a:rPr lang="en-US" sz="2400" b="1" dirty="0">
                <a:latin typeface="Times New Roman" panose="02020603050405020304" pitchFamily="18" charset="0"/>
                <a:cs typeface="Times New Roman" panose="02020603050405020304" pitchFamily="18" charset="0"/>
              </a:rPr>
              <a:t>Proposed System: </a:t>
            </a:r>
            <a:r>
              <a:rPr lang="en-US" sz="2400" dirty="0">
                <a:latin typeface="Times New Roman" panose="02020603050405020304" pitchFamily="18" charset="0"/>
                <a:cs typeface="Times New Roman" panose="02020603050405020304" pitchFamily="18" charset="0"/>
              </a:rPr>
              <a:t>This study aims to improve GDP prediction using </a:t>
            </a:r>
            <a:r>
              <a:rPr lang="en-US" sz="2400" b="1" dirty="0">
                <a:latin typeface="Times New Roman" panose="02020603050405020304" pitchFamily="18" charset="0"/>
                <a:cs typeface="Times New Roman" panose="02020603050405020304" pitchFamily="18" charset="0"/>
              </a:rPr>
              <a:t>Linear Regression</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Random Forest </a:t>
            </a:r>
            <a:r>
              <a:rPr lang="en-US" sz="2400" dirty="0">
                <a:latin typeface="Times New Roman" panose="02020603050405020304" pitchFamily="18" charset="0"/>
                <a:cs typeface="Times New Roman" panose="02020603050405020304" pitchFamily="18" charset="0"/>
              </a:rPr>
              <a:t>models to analyze economic trends more effectively.  </a:t>
            </a:r>
          </a:p>
          <a:p>
            <a:r>
              <a:rPr lang="en-US" sz="2400" b="1" dirty="0">
                <a:latin typeface="Times New Roman" panose="02020603050405020304" pitchFamily="18" charset="0"/>
                <a:cs typeface="Times New Roman" panose="02020603050405020304" pitchFamily="18" charset="0"/>
              </a:rPr>
              <a:t>Advantages</a:t>
            </a:r>
            <a:r>
              <a:rPr lang="en-US" sz="2400" dirty="0">
                <a:latin typeface="Times New Roman" panose="02020603050405020304" pitchFamily="18" charset="0"/>
                <a:cs typeface="Times New Roman" panose="02020603050405020304" pitchFamily="18" charset="0"/>
              </a:rPr>
              <a:t>: Machine learning models allow for better analysis of past economic patterns and more precise forecasting of future economic changes.  </a:t>
            </a:r>
          </a:p>
          <a:p>
            <a:r>
              <a:rPr lang="en-US" sz="2400" b="1" dirty="0">
                <a:latin typeface="Times New Roman" panose="02020603050405020304" pitchFamily="18" charset="0"/>
                <a:cs typeface="Times New Roman" panose="02020603050405020304" pitchFamily="18" charset="0"/>
              </a:rPr>
              <a:t>Impact: </a:t>
            </a:r>
            <a:r>
              <a:rPr lang="en-US" sz="2400" dirty="0">
                <a:latin typeface="Times New Roman" panose="02020603050405020304" pitchFamily="18" charset="0"/>
                <a:cs typeface="Times New Roman" panose="02020603050405020304" pitchFamily="18" charset="0"/>
              </a:rPr>
              <a:t>Accurate GDP predictions help governments formulate economic policies, set development goals, and make informed financial decisions. </a:t>
            </a:r>
          </a:p>
        </p:txBody>
      </p:sp>
    </p:spTree>
    <p:extLst>
      <p:ext uri="{BB962C8B-B14F-4D97-AF65-F5344CB8AC3E}">
        <p14:creationId xmlns:p14="http://schemas.microsoft.com/office/powerpoint/2010/main" val="2995644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EBA39-6299-86EC-599B-66D024ED71ED}"/>
              </a:ext>
            </a:extLst>
          </p:cNvPr>
          <p:cNvSpPr>
            <a:spLocks noGrp="1"/>
          </p:cNvSpPr>
          <p:nvPr>
            <p:ph type="title"/>
          </p:nvPr>
        </p:nvSpPr>
        <p:spPr>
          <a:xfrm>
            <a:off x="333375" y="500062"/>
            <a:ext cx="10515600" cy="1325563"/>
          </a:xfrm>
        </p:spPr>
        <p:txBody>
          <a:bodyPr/>
          <a:lstStyle/>
          <a:p>
            <a:r>
              <a:rPr lang="en-US" b="1" dirty="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01C713-7C0A-04FE-7318-D8D2FCDD0C3F}"/>
              </a:ext>
            </a:extLst>
          </p:cNvPr>
          <p:cNvSpPr>
            <a:spLocks noGrp="1"/>
          </p:cNvSpPr>
          <p:nvPr>
            <p:ph idx="1"/>
          </p:nvPr>
        </p:nvSpPr>
        <p:spPr>
          <a:xfrm>
            <a:off x="838200" y="1825625"/>
            <a:ext cx="10515600" cy="2693621"/>
          </a:xfrm>
        </p:spPr>
        <p:txBody>
          <a:bodyPr>
            <a:normAutofit/>
          </a:bodyPr>
          <a:lstStyle/>
          <a:p>
            <a:r>
              <a:rPr lang="en-US" sz="2400" dirty="0">
                <a:latin typeface="Times New Roman" panose="02020603050405020304" pitchFamily="18" charset="0"/>
                <a:cs typeface="Times New Roman" panose="02020603050405020304" pitchFamily="18" charset="0"/>
              </a:rPr>
              <a:t>The proposed system aims to predict GDP using machine learning techniques such as Linear Regression and Random Forest. The prediction model uses historical data and economic indicators to forecast GDP trends, aiding governments and policymakers in economic planning.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332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27D6-8E35-32A1-B38C-6EE79BA11EB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ADVANTAGE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B40484-5CA1-2F79-62CD-80786948C5A0}"/>
              </a:ext>
            </a:extLst>
          </p:cNvPr>
          <p:cNvSpPr>
            <a:spLocks noGrp="1"/>
          </p:cNvSpPr>
          <p:nvPr>
            <p:ph idx="1"/>
          </p:nvPr>
        </p:nvSpPr>
        <p:spPr>
          <a:xfrm>
            <a:off x="838200" y="1825625"/>
            <a:ext cx="10515600" cy="2561737"/>
          </a:xfrm>
        </p:spPr>
        <p:txBody>
          <a:bodyPr/>
          <a:lstStyle/>
          <a:p>
            <a:pPr>
              <a:buFont typeface="+mj-lt"/>
              <a:buAutoNum type="arabicPeriod"/>
            </a:pPr>
            <a:r>
              <a:rPr lang="en-US" sz="2400" dirty="0">
                <a:latin typeface="Times New Roman" panose="02020603050405020304" pitchFamily="18" charset="0"/>
                <a:cs typeface="Times New Roman" panose="02020603050405020304" pitchFamily="18" charset="0"/>
              </a:rPr>
              <a:t>Enhanced accuracy in GDP prediction.</a:t>
            </a:r>
          </a:p>
          <a:p>
            <a:pPr>
              <a:buFont typeface="+mj-lt"/>
              <a:buAutoNum type="arabicPeriod"/>
            </a:pPr>
            <a:r>
              <a:rPr lang="en-US" sz="2400" dirty="0">
                <a:latin typeface="Times New Roman" panose="02020603050405020304" pitchFamily="18" charset="0"/>
                <a:cs typeface="Times New Roman" panose="02020603050405020304" pitchFamily="18" charset="0"/>
              </a:rPr>
              <a:t>Supports better economic decision-making.</a:t>
            </a:r>
          </a:p>
          <a:p>
            <a:pPr>
              <a:buFont typeface="+mj-lt"/>
              <a:buAutoNum type="arabicPeriod"/>
            </a:pPr>
            <a:r>
              <a:rPr lang="en-US" sz="2400" dirty="0">
                <a:latin typeface="Times New Roman" panose="02020603050405020304" pitchFamily="18" charset="0"/>
                <a:cs typeface="Times New Roman" panose="02020603050405020304" pitchFamily="18" charset="0"/>
              </a:rPr>
              <a:t>Provides insights into factors affecting GDP.</a:t>
            </a:r>
          </a:p>
          <a:p>
            <a:pPr>
              <a:buFont typeface="+mj-lt"/>
              <a:buAutoNum type="arabicPeriod"/>
            </a:pPr>
            <a:r>
              <a:rPr lang="en-US" sz="2400" dirty="0">
                <a:latin typeface="Times New Roman" panose="02020603050405020304" pitchFamily="18" charset="0"/>
                <a:cs typeface="Times New Roman" panose="02020603050405020304" pitchFamily="18" charset="0"/>
              </a:rPr>
              <a:t>Enables automated analysis and visualization of GDP trends.</a:t>
            </a:r>
          </a:p>
          <a:p>
            <a:pPr>
              <a:buFont typeface="+mj-lt"/>
              <a:buAutoNum type="arabicPeriod"/>
            </a:pPr>
            <a:r>
              <a:rPr lang="en-US" sz="2400" dirty="0">
                <a:latin typeface="Times New Roman" panose="02020603050405020304" pitchFamily="18" charset="0"/>
                <a:cs typeface="Times New Roman" panose="02020603050405020304" pitchFamily="18" charset="0"/>
              </a:rPr>
              <a:t>Offers a scalable and efficient solution.</a:t>
            </a:r>
          </a:p>
          <a:p>
            <a:pPr marL="0" lvl="0" indent="0">
              <a:buNone/>
            </a:pPr>
            <a:endParaRPr lang="en-IN"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49442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73DAEE-0F73-878A-B380-978824D217C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ALGORITHM</a:t>
            </a:r>
            <a:endParaRPr lang="en-IN"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30A33EA-C3B6-7E76-094B-A99338CE0504}"/>
              </a:ext>
            </a:extLst>
          </p:cNvPr>
          <p:cNvSpPr>
            <a:spLocks noGrp="1"/>
          </p:cNvSpPr>
          <p:nvPr>
            <p:ph idx="1"/>
          </p:nvPr>
        </p:nvSpPr>
        <p:spPr>
          <a:xfrm>
            <a:off x="838200" y="1867807"/>
            <a:ext cx="10515600" cy="3344273"/>
          </a:xfrm>
        </p:spPr>
        <p:txBody>
          <a:bodyPr>
            <a:noAutofit/>
          </a:bodyPr>
          <a:lstStyle/>
          <a:p>
            <a:pPr>
              <a:buFont typeface="+mj-lt"/>
              <a:buAutoNum type="arabicPeriod"/>
            </a:pPr>
            <a:r>
              <a:rPr lang="en-IN" sz="2400" b="1" dirty="0">
                <a:latin typeface="Times New Roman" panose="02020603050405020304" pitchFamily="18" charset="0"/>
                <a:cs typeface="Times New Roman" panose="02020603050405020304" pitchFamily="18" charset="0"/>
              </a:rPr>
              <a:t>Data Collection:</a:t>
            </a:r>
            <a:r>
              <a:rPr lang="en-IN" sz="2400" dirty="0">
                <a:latin typeface="Times New Roman" panose="02020603050405020304" pitchFamily="18" charset="0"/>
                <a:cs typeface="Times New Roman" panose="02020603050405020304" pitchFamily="18" charset="0"/>
              </a:rPr>
              <a:t> Collect GDP-related data from sources like Kaggle.</a:t>
            </a:r>
          </a:p>
          <a:p>
            <a:pPr>
              <a:buFont typeface="+mj-lt"/>
              <a:buAutoNum type="arabicPeriod"/>
            </a:pPr>
            <a:r>
              <a:rPr lang="en-IN" sz="2400" b="1" dirty="0">
                <a:latin typeface="Times New Roman" panose="02020603050405020304" pitchFamily="18" charset="0"/>
                <a:cs typeface="Times New Roman" panose="02020603050405020304" pitchFamily="18" charset="0"/>
              </a:rPr>
              <a:t>Preprocessing:</a:t>
            </a:r>
            <a:r>
              <a:rPr lang="en-IN" sz="2400" dirty="0">
                <a:latin typeface="Times New Roman" panose="02020603050405020304" pitchFamily="18" charset="0"/>
                <a:cs typeface="Times New Roman" panose="02020603050405020304" pitchFamily="18" charset="0"/>
              </a:rPr>
              <a:t> Handle missing values, remove outliers using IQR method.</a:t>
            </a:r>
          </a:p>
          <a:p>
            <a:pPr>
              <a:buFont typeface="+mj-lt"/>
              <a:buAutoNum type="arabicPeriod"/>
            </a:pPr>
            <a:r>
              <a:rPr lang="en-IN" sz="2400" b="1" dirty="0">
                <a:latin typeface="Times New Roman" panose="02020603050405020304" pitchFamily="18" charset="0"/>
                <a:cs typeface="Times New Roman" panose="02020603050405020304" pitchFamily="18" charset="0"/>
              </a:rPr>
              <a:t>Feature Selection:</a:t>
            </a:r>
            <a:r>
              <a:rPr lang="en-IN" sz="2400" dirty="0">
                <a:latin typeface="Times New Roman" panose="02020603050405020304" pitchFamily="18" charset="0"/>
                <a:cs typeface="Times New Roman" panose="02020603050405020304" pitchFamily="18" charset="0"/>
              </a:rPr>
              <a:t> Identify key economic indicators influencing GDP.</a:t>
            </a:r>
          </a:p>
          <a:p>
            <a:pPr>
              <a:buFont typeface="+mj-lt"/>
              <a:buAutoNum type="arabicPeriod"/>
            </a:pPr>
            <a:r>
              <a:rPr lang="en-IN" sz="2400" b="1" dirty="0">
                <a:latin typeface="Times New Roman" panose="02020603050405020304" pitchFamily="18" charset="0"/>
                <a:cs typeface="Times New Roman" panose="02020603050405020304" pitchFamily="18" charset="0"/>
              </a:rPr>
              <a:t>Model Training:</a:t>
            </a:r>
            <a:r>
              <a:rPr lang="en-IN" sz="2400" dirty="0">
                <a:latin typeface="Times New Roman" panose="02020603050405020304" pitchFamily="18" charset="0"/>
                <a:cs typeface="Times New Roman" panose="02020603050405020304" pitchFamily="18" charset="0"/>
              </a:rPr>
              <a:t> Implement Linear Regression and Random Forest models.</a:t>
            </a:r>
          </a:p>
          <a:p>
            <a:pPr>
              <a:buFont typeface="+mj-lt"/>
              <a:buAutoNum type="arabicPeriod"/>
            </a:pPr>
            <a:r>
              <a:rPr lang="en-IN" sz="2400" b="1" dirty="0">
                <a:latin typeface="Times New Roman" panose="02020603050405020304" pitchFamily="18" charset="0"/>
                <a:cs typeface="Times New Roman" panose="02020603050405020304" pitchFamily="18" charset="0"/>
              </a:rPr>
              <a:t>Evaluation:</a:t>
            </a:r>
            <a:r>
              <a:rPr lang="en-IN" sz="2400" dirty="0">
                <a:latin typeface="Times New Roman" panose="02020603050405020304" pitchFamily="18" charset="0"/>
                <a:cs typeface="Times New Roman" panose="02020603050405020304" pitchFamily="18" charset="0"/>
              </a:rPr>
              <a:t> Assess model accuracy using error metrics.</a:t>
            </a:r>
          </a:p>
          <a:p>
            <a:pPr>
              <a:buFont typeface="+mj-lt"/>
              <a:buAutoNum type="arabicPeriod"/>
            </a:pPr>
            <a:r>
              <a:rPr lang="en-IN" sz="2400" b="1" dirty="0">
                <a:latin typeface="Times New Roman" panose="02020603050405020304" pitchFamily="18" charset="0"/>
                <a:cs typeface="Times New Roman" panose="02020603050405020304" pitchFamily="18" charset="0"/>
              </a:rPr>
              <a:t>Prediction &amp; Visualization:</a:t>
            </a:r>
            <a:r>
              <a:rPr lang="en-IN" sz="2400" dirty="0">
                <a:latin typeface="Times New Roman" panose="02020603050405020304" pitchFamily="18" charset="0"/>
                <a:cs typeface="Times New Roman" panose="02020603050405020304" pitchFamily="18" charset="0"/>
              </a:rPr>
              <a:t> Generate forecasts and display graphical representations.</a:t>
            </a:r>
          </a:p>
        </p:txBody>
      </p:sp>
    </p:spTree>
    <p:extLst>
      <p:ext uri="{BB962C8B-B14F-4D97-AF65-F5344CB8AC3E}">
        <p14:creationId xmlns:p14="http://schemas.microsoft.com/office/powerpoint/2010/main" val="1270651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8874E-A143-AFB5-B068-FD97C5F8CF21}"/>
              </a:ext>
            </a:extLst>
          </p:cNvPr>
          <p:cNvSpPr>
            <a:spLocks noGrp="1"/>
          </p:cNvSpPr>
          <p:nvPr>
            <p:ph type="title"/>
          </p:nvPr>
        </p:nvSpPr>
        <p:spPr>
          <a:xfrm>
            <a:off x="493644" y="0"/>
            <a:ext cx="10515600" cy="1325563"/>
          </a:xfrm>
        </p:spPr>
        <p:txBody>
          <a:bodyPr/>
          <a:lstStyle/>
          <a:p>
            <a:r>
              <a:rPr lang="en-US" b="1" dirty="0">
                <a:latin typeface="Times New Roman" panose="02020603050405020304" pitchFamily="18" charset="0"/>
                <a:cs typeface="Times New Roman" panose="02020603050405020304" pitchFamily="18" charset="0"/>
              </a:rPr>
              <a:t>SYSTEM SPECIFICATION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7D9485-7017-5DD1-16A5-955DE25DDD05}"/>
              </a:ext>
            </a:extLst>
          </p:cNvPr>
          <p:cNvSpPr>
            <a:spLocks noGrp="1"/>
          </p:cNvSpPr>
          <p:nvPr>
            <p:ph idx="1"/>
          </p:nvPr>
        </p:nvSpPr>
        <p:spPr>
          <a:xfrm>
            <a:off x="1293743" y="1470991"/>
            <a:ext cx="9573039" cy="4890053"/>
          </a:xfrm>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HARDWARE REQUIREMENT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Processor         : Intel Core i3 or above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RAM                : 512 MB minimum</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 Disk         : 40 GB</a:t>
            </a:r>
          </a:p>
          <a:p>
            <a:pPr marL="0" indent="0">
              <a:buNone/>
            </a:pPr>
            <a:r>
              <a:rPr lang="en-US" sz="2400" b="1" dirty="0">
                <a:latin typeface="Times New Roman" panose="02020603050405020304" pitchFamily="18" charset="0"/>
                <a:cs typeface="Times New Roman" panose="02020603050405020304" pitchFamily="18" charset="0"/>
              </a:rPr>
              <a:t>SOFTWARE REQUIREMENT</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OS                                      : Windows Family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Programming Language    : Python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Libraries                            : Pandas, Scikit-learn, Matplotlib</a:t>
            </a:r>
          </a:p>
        </p:txBody>
      </p:sp>
    </p:spTree>
    <p:extLst>
      <p:ext uri="{BB962C8B-B14F-4D97-AF65-F5344CB8AC3E}">
        <p14:creationId xmlns:p14="http://schemas.microsoft.com/office/powerpoint/2010/main" val="626986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MODULE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Adds dataset for analysis.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Oversees data preprocessing and classification.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Generates predictions and graphs for insights.</a:t>
            </a:r>
          </a:p>
          <a:p>
            <a:pPr marL="0" indent="0">
              <a:buNone/>
            </a:pPr>
            <a:endParaRPr lang="en-IN" dirty="0"/>
          </a:p>
        </p:txBody>
      </p:sp>
    </p:spTree>
    <p:extLst>
      <p:ext uri="{BB962C8B-B14F-4D97-AF65-F5344CB8AC3E}">
        <p14:creationId xmlns:p14="http://schemas.microsoft.com/office/powerpoint/2010/main" val="2518376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525</TotalTime>
  <Words>911</Words>
  <Application>Microsoft Office PowerPoint</Application>
  <PresentationFormat>Widescreen</PresentationFormat>
  <Paragraphs>95</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Arial Rounded MT Bold</vt:lpstr>
      <vt:lpstr>Calibri</vt:lpstr>
      <vt:lpstr>Calibri Light</vt:lpstr>
      <vt:lpstr>Times New Roman</vt:lpstr>
      <vt:lpstr>Office Theme</vt:lpstr>
      <vt:lpstr>Gross Domestic Product Prediction using Machine Learning </vt:lpstr>
      <vt:lpstr>ABSTRACT</vt:lpstr>
      <vt:lpstr>PowerPoint Presentation</vt:lpstr>
      <vt:lpstr>EXISTING SYSTEM</vt:lpstr>
      <vt:lpstr>PROPOSED SYSTEM</vt:lpstr>
      <vt:lpstr>ADVANTAGE</vt:lpstr>
      <vt:lpstr>ALGORITHM</vt:lpstr>
      <vt:lpstr>SYSTEM SPECIFICATION</vt:lpstr>
      <vt:lpstr>MODULE</vt:lpstr>
      <vt:lpstr>FEATURES OF PYTHON </vt:lpstr>
      <vt:lpstr>ARCHITECTURE DIAGRAM</vt:lpstr>
      <vt:lpstr>PowerPoint Presentation</vt:lpstr>
      <vt:lpstr>USE CASE DIAGRAM</vt:lpstr>
      <vt:lpstr>ACTIVITY DIAGRAM </vt:lpstr>
      <vt:lpstr>CLASS DIAGRAM </vt:lpstr>
      <vt:lpstr>SEQUENCE DIAGRAM </vt:lpstr>
      <vt:lpstr>RESULT AND DISCUSSION</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ANTI-MONEY LAUNDERING SYSTEM</dc:title>
  <dc:creator>Jerry ♥</dc:creator>
  <cp:lastModifiedBy>yaswanth chennapatnam</cp:lastModifiedBy>
  <cp:revision>28</cp:revision>
  <dcterms:created xsi:type="dcterms:W3CDTF">2023-09-27T08:23:22Z</dcterms:created>
  <dcterms:modified xsi:type="dcterms:W3CDTF">2025-03-23T06:51:10Z</dcterms:modified>
</cp:coreProperties>
</file>