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90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1" fmla="*/ 6604567 w 9123612"/>
              <a:gd name="connsiteY0-2" fmla="*/ 3511550 h 6858000"/>
              <a:gd name="connsiteX1-3" fmla="*/ 9123612 w 9123612"/>
              <a:gd name="connsiteY1-4" fmla="*/ 3511550 h 6858000"/>
              <a:gd name="connsiteX2-5" fmla="*/ 9123612 w 9123612"/>
              <a:gd name="connsiteY2-6" fmla="*/ 6858000 h 6858000"/>
              <a:gd name="connsiteX3-7" fmla="*/ 5164387 w 9123612"/>
              <a:gd name="connsiteY3-8" fmla="*/ 6858000 h 6858000"/>
              <a:gd name="connsiteX4-9" fmla="*/ 6604567 w 9123612"/>
              <a:gd name="connsiteY4-10" fmla="*/ 3511550 h 6858000"/>
              <a:gd name="connsiteX5-11" fmla="*/ 2069397 w 9123612"/>
              <a:gd name="connsiteY5-12" fmla="*/ 3511550 h 6858000"/>
              <a:gd name="connsiteX6-13" fmla="*/ 3559107 w 9123612"/>
              <a:gd name="connsiteY6-14" fmla="*/ 3511550 h 6858000"/>
              <a:gd name="connsiteX7-15" fmla="*/ 2118927 w 9123612"/>
              <a:gd name="connsiteY7-16" fmla="*/ 6858000 h 6858000"/>
              <a:gd name="connsiteX8-17" fmla="*/ 629217 w 9123612"/>
              <a:gd name="connsiteY8-18" fmla="*/ 6858000 h 6858000"/>
              <a:gd name="connsiteX9-19" fmla="*/ 2069397 w 9123612"/>
              <a:gd name="connsiteY9-20" fmla="*/ 3511550 h 6858000"/>
              <a:gd name="connsiteX10-21" fmla="*/ 8115867 w 9123612"/>
              <a:gd name="connsiteY10-22" fmla="*/ 0 h 6858000"/>
              <a:gd name="connsiteX11-23" fmla="*/ 9123612 w 9123612"/>
              <a:gd name="connsiteY11-24" fmla="*/ 0 h 6858000"/>
              <a:gd name="connsiteX12-25" fmla="*/ 9123612 w 9123612"/>
              <a:gd name="connsiteY12-26" fmla="*/ 3346450 h 6858000"/>
              <a:gd name="connsiteX13-27" fmla="*/ 6675687 w 9123612"/>
              <a:gd name="connsiteY13-28" fmla="*/ 3346450 h 6858000"/>
              <a:gd name="connsiteX14-29" fmla="*/ 8115867 w 9123612"/>
              <a:gd name="connsiteY14-30" fmla="*/ 0 h 6858000"/>
              <a:gd name="connsiteX15-31" fmla="*/ 5318057 w 9123612"/>
              <a:gd name="connsiteY15-32" fmla="*/ 0 h 6858000"/>
              <a:gd name="connsiteX16-33" fmla="*/ 7880917 w 9123612"/>
              <a:gd name="connsiteY16-34" fmla="*/ 0 h 6858000"/>
              <a:gd name="connsiteX17-35" fmla="*/ 4929437 w 9123612"/>
              <a:gd name="connsiteY17-36" fmla="*/ 6858000 h 6858000"/>
              <a:gd name="connsiteX18-37" fmla="*/ 2367847 w 9123612"/>
              <a:gd name="connsiteY18-38" fmla="*/ 6858000 h 6858000"/>
              <a:gd name="connsiteX19-39" fmla="*/ 5318057 w 9123612"/>
              <a:gd name="connsiteY19-40" fmla="*/ 0 h 6858000"/>
              <a:gd name="connsiteX20-41" fmla="*/ 3580697 w 9123612"/>
              <a:gd name="connsiteY20-42" fmla="*/ 0 h 6858000"/>
              <a:gd name="connsiteX21-43" fmla="*/ 5070407 w 9123612"/>
              <a:gd name="connsiteY21-44" fmla="*/ 0 h 6858000"/>
              <a:gd name="connsiteX22-45" fmla="*/ 3630227 w 9123612"/>
              <a:gd name="connsiteY22-46" fmla="*/ 3346450 h 6858000"/>
              <a:gd name="connsiteX23-47" fmla="*/ 2140517 w 9123612"/>
              <a:gd name="connsiteY23-48"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49" fmla="*/ 6636589 w 9155634"/>
              <a:gd name="connsiteY0-50" fmla="*/ 3511550 h 6858000"/>
              <a:gd name="connsiteX1-51" fmla="*/ 9155634 w 9155634"/>
              <a:gd name="connsiteY1-52" fmla="*/ 3511550 h 6858000"/>
              <a:gd name="connsiteX2-53" fmla="*/ 9155634 w 9155634"/>
              <a:gd name="connsiteY2-54" fmla="*/ 6858000 h 6858000"/>
              <a:gd name="connsiteX3-55" fmla="*/ 5196409 w 9155634"/>
              <a:gd name="connsiteY3-56" fmla="*/ 6858000 h 6858000"/>
              <a:gd name="connsiteX4-57" fmla="*/ 6636589 w 9155634"/>
              <a:gd name="connsiteY4-58" fmla="*/ 3511550 h 6858000"/>
              <a:gd name="connsiteX5-59" fmla="*/ 2101419 w 9155634"/>
              <a:gd name="connsiteY5-60" fmla="*/ 3511550 h 6858000"/>
              <a:gd name="connsiteX6-61" fmla="*/ 3591129 w 9155634"/>
              <a:gd name="connsiteY6-62" fmla="*/ 3511550 h 6858000"/>
              <a:gd name="connsiteX7-63" fmla="*/ 2150949 w 9155634"/>
              <a:gd name="connsiteY7-64" fmla="*/ 6858000 h 6858000"/>
              <a:gd name="connsiteX8-65" fmla="*/ 661239 w 9155634"/>
              <a:gd name="connsiteY8-66" fmla="*/ 6858000 h 6858000"/>
              <a:gd name="connsiteX9-67" fmla="*/ 2101419 w 9155634"/>
              <a:gd name="connsiteY9-68" fmla="*/ 3511550 h 6858000"/>
              <a:gd name="connsiteX10-69" fmla="*/ 8147889 w 9155634"/>
              <a:gd name="connsiteY10-70" fmla="*/ 0 h 6858000"/>
              <a:gd name="connsiteX11-71" fmla="*/ 9155634 w 9155634"/>
              <a:gd name="connsiteY11-72" fmla="*/ 0 h 6858000"/>
              <a:gd name="connsiteX12-73" fmla="*/ 9155634 w 9155634"/>
              <a:gd name="connsiteY12-74" fmla="*/ 3346450 h 6858000"/>
              <a:gd name="connsiteX13-75" fmla="*/ 6707709 w 9155634"/>
              <a:gd name="connsiteY13-76" fmla="*/ 3346450 h 6858000"/>
              <a:gd name="connsiteX14-77" fmla="*/ 8147889 w 9155634"/>
              <a:gd name="connsiteY14-78" fmla="*/ 0 h 6858000"/>
              <a:gd name="connsiteX15-79" fmla="*/ 5350079 w 9155634"/>
              <a:gd name="connsiteY15-80" fmla="*/ 0 h 6858000"/>
              <a:gd name="connsiteX16-81" fmla="*/ 7912939 w 9155634"/>
              <a:gd name="connsiteY16-82" fmla="*/ 0 h 6858000"/>
              <a:gd name="connsiteX17-83" fmla="*/ 4961459 w 9155634"/>
              <a:gd name="connsiteY17-84" fmla="*/ 6858000 h 6858000"/>
              <a:gd name="connsiteX18-85" fmla="*/ 2399869 w 9155634"/>
              <a:gd name="connsiteY18-86" fmla="*/ 6858000 h 6858000"/>
              <a:gd name="connsiteX19-87" fmla="*/ 5350079 w 9155634"/>
              <a:gd name="connsiteY19-88" fmla="*/ 0 h 6858000"/>
              <a:gd name="connsiteX20-89" fmla="*/ 3612719 w 9155634"/>
              <a:gd name="connsiteY20-90" fmla="*/ 0 h 6858000"/>
              <a:gd name="connsiteX21-91" fmla="*/ 5102429 w 9155634"/>
              <a:gd name="connsiteY21-92" fmla="*/ 0 h 6858000"/>
              <a:gd name="connsiteX22-93" fmla="*/ 3662249 w 9155634"/>
              <a:gd name="connsiteY22-94" fmla="*/ 3346450 h 6858000"/>
              <a:gd name="connsiteX23-95" fmla="*/ 2172539 w 9155634"/>
              <a:gd name="connsiteY23-96" fmla="*/ 3346450 h 6858000"/>
              <a:gd name="connsiteX24-97" fmla="*/ 3612719 w 9155634"/>
              <a:gd name="connsiteY24-98" fmla="*/ 0 h 6858000"/>
              <a:gd name="connsiteX25-99" fmla="*/ 186259 w 9155634"/>
              <a:gd name="connsiteY25-100" fmla="*/ 0 h 6858000"/>
              <a:gd name="connsiteX26-101" fmla="*/ 3381579 w 9155634"/>
              <a:gd name="connsiteY26-102" fmla="*/ 0 h 6858000"/>
              <a:gd name="connsiteX27-103" fmla="*/ 430099 w 9155634"/>
              <a:gd name="connsiteY27-104" fmla="*/ 6858000 h 6858000"/>
              <a:gd name="connsiteX28-105" fmla="*/ 0 w 9155634"/>
              <a:gd name="connsiteY28-106" fmla="*/ 6858000 h 6858000"/>
              <a:gd name="connsiteX29-107" fmla="*/ 186259 w 9155634"/>
              <a:gd name="connsiteY29-108" fmla="*/ 0 h 6858000"/>
              <a:gd name="connsiteX0-109" fmla="*/ 6636589 w 9155634"/>
              <a:gd name="connsiteY0-110" fmla="*/ 3511550 h 6858000"/>
              <a:gd name="connsiteX1-111" fmla="*/ 9155634 w 9155634"/>
              <a:gd name="connsiteY1-112" fmla="*/ 3511550 h 6858000"/>
              <a:gd name="connsiteX2-113" fmla="*/ 9155634 w 9155634"/>
              <a:gd name="connsiteY2-114" fmla="*/ 6858000 h 6858000"/>
              <a:gd name="connsiteX3-115" fmla="*/ 5196409 w 9155634"/>
              <a:gd name="connsiteY3-116" fmla="*/ 6858000 h 6858000"/>
              <a:gd name="connsiteX4-117" fmla="*/ 6636589 w 9155634"/>
              <a:gd name="connsiteY4-118" fmla="*/ 3511550 h 6858000"/>
              <a:gd name="connsiteX5-119" fmla="*/ 2101419 w 9155634"/>
              <a:gd name="connsiteY5-120" fmla="*/ 3511550 h 6858000"/>
              <a:gd name="connsiteX6-121" fmla="*/ 3591129 w 9155634"/>
              <a:gd name="connsiteY6-122" fmla="*/ 3511550 h 6858000"/>
              <a:gd name="connsiteX7-123" fmla="*/ 2150949 w 9155634"/>
              <a:gd name="connsiteY7-124" fmla="*/ 6858000 h 6858000"/>
              <a:gd name="connsiteX8-125" fmla="*/ 661239 w 9155634"/>
              <a:gd name="connsiteY8-126" fmla="*/ 6858000 h 6858000"/>
              <a:gd name="connsiteX9-127" fmla="*/ 2101419 w 9155634"/>
              <a:gd name="connsiteY9-128" fmla="*/ 3511550 h 6858000"/>
              <a:gd name="connsiteX10-129" fmla="*/ 8147889 w 9155634"/>
              <a:gd name="connsiteY10-130" fmla="*/ 0 h 6858000"/>
              <a:gd name="connsiteX11-131" fmla="*/ 9155634 w 9155634"/>
              <a:gd name="connsiteY11-132" fmla="*/ 0 h 6858000"/>
              <a:gd name="connsiteX12-133" fmla="*/ 9155634 w 9155634"/>
              <a:gd name="connsiteY12-134" fmla="*/ 3346450 h 6858000"/>
              <a:gd name="connsiteX13-135" fmla="*/ 6707709 w 9155634"/>
              <a:gd name="connsiteY13-136" fmla="*/ 3346450 h 6858000"/>
              <a:gd name="connsiteX14-137" fmla="*/ 8147889 w 9155634"/>
              <a:gd name="connsiteY14-138" fmla="*/ 0 h 6858000"/>
              <a:gd name="connsiteX15-139" fmla="*/ 5350079 w 9155634"/>
              <a:gd name="connsiteY15-140" fmla="*/ 0 h 6858000"/>
              <a:gd name="connsiteX16-141" fmla="*/ 7912939 w 9155634"/>
              <a:gd name="connsiteY16-142" fmla="*/ 0 h 6858000"/>
              <a:gd name="connsiteX17-143" fmla="*/ 4961459 w 9155634"/>
              <a:gd name="connsiteY17-144" fmla="*/ 6858000 h 6858000"/>
              <a:gd name="connsiteX18-145" fmla="*/ 2399869 w 9155634"/>
              <a:gd name="connsiteY18-146" fmla="*/ 6858000 h 6858000"/>
              <a:gd name="connsiteX19-147" fmla="*/ 5350079 w 9155634"/>
              <a:gd name="connsiteY19-148" fmla="*/ 0 h 6858000"/>
              <a:gd name="connsiteX20-149" fmla="*/ 3612719 w 9155634"/>
              <a:gd name="connsiteY20-150" fmla="*/ 0 h 6858000"/>
              <a:gd name="connsiteX21-151" fmla="*/ 5102429 w 9155634"/>
              <a:gd name="connsiteY21-152" fmla="*/ 0 h 6858000"/>
              <a:gd name="connsiteX22-153" fmla="*/ 3662249 w 9155634"/>
              <a:gd name="connsiteY22-154" fmla="*/ 3346450 h 6858000"/>
              <a:gd name="connsiteX23-155" fmla="*/ 2172539 w 9155634"/>
              <a:gd name="connsiteY23-156" fmla="*/ 3346450 h 6858000"/>
              <a:gd name="connsiteX24-157" fmla="*/ 3612719 w 9155634"/>
              <a:gd name="connsiteY24-158" fmla="*/ 0 h 6858000"/>
              <a:gd name="connsiteX25-159" fmla="*/ 2054197 w 9155634"/>
              <a:gd name="connsiteY25-160" fmla="*/ 3558 h 6858000"/>
              <a:gd name="connsiteX26-161" fmla="*/ 3381579 w 9155634"/>
              <a:gd name="connsiteY26-162" fmla="*/ 0 h 6858000"/>
              <a:gd name="connsiteX27-163" fmla="*/ 430099 w 9155634"/>
              <a:gd name="connsiteY27-164" fmla="*/ 6858000 h 6858000"/>
              <a:gd name="connsiteX28-165" fmla="*/ 0 w 9155634"/>
              <a:gd name="connsiteY28-166" fmla="*/ 6858000 h 6858000"/>
              <a:gd name="connsiteX29-167" fmla="*/ 2054197 w 9155634"/>
              <a:gd name="connsiteY29-168" fmla="*/ 3558 h 6858000"/>
              <a:gd name="connsiteX0-169" fmla="*/ 6636589 w 9155634"/>
              <a:gd name="connsiteY0-170" fmla="*/ 3511550 h 6858000"/>
              <a:gd name="connsiteX1-171" fmla="*/ 9155634 w 9155634"/>
              <a:gd name="connsiteY1-172" fmla="*/ 3511550 h 6858000"/>
              <a:gd name="connsiteX2-173" fmla="*/ 9155634 w 9155634"/>
              <a:gd name="connsiteY2-174" fmla="*/ 6858000 h 6858000"/>
              <a:gd name="connsiteX3-175" fmla="*/ 5196409 w 9155634"/>
              <a:gd name="connsiteY3-176" fmla="*/ 6858000 h 6858000"/>
              <a:gd name="connsiteX4-177" fmla="*/ 6636589 w 9155634"/>
              <a:gd name="connsiteY4-178" fmla="*/ 3511550 h 6858000"/>
              <a:gd name="connsiteX5-179" fmla="*/ 2101419 w 9155634"/>
              <a:gd name="connsiteY5-180" fmla="*/ 3511550 h 6858000"/>
              <a:gd name="connsiteX6-181" fmla="*/ 3591129 w 9155634"/>
              <a:gd name="connsiteY6-182" fmla="*/ 3511550 h 6858000"/>
              <a:gd name="connsiteX7-183" fmla="*/ 2150949 w 9155634"/>
              <a:gd name="connsiteY7-184" fmla="*/ 6858000 h 6858000"/>
              <a:gd name="connsiteX8-185" fmla="*/ 661239 w 9155634"/>
              <a:gd name="connsiteY8-186" fmla="*/ 6858000 h 6858000"/>
              <a:gd name="connsiteX9-187" fmla="*/ 2101419 w 9155634"/>
              <a:gd name="connsiteY9-188" fmla="*/ 3511550 h 6858000"/>
              <a:gd name="connsiteX10-189" fmla="*/ 8147889 w 9155634"/>
              <a:gd name="connsiteY10-190" fmla="*/ 0 h 6858000"/>
              <a:gd name="connsiteX11-191" fmla="*/ 9155634 w 9155634"/>
              <a:gd name="connsiteY11-192" fmla="*/ 0 h 6858000"/>
              <a:gd name="connsiteX12-193" fmla="*/ 9155634 w 9155634"/>
              <a:gd name="connsiteY12-194" fmla="*/ 3346450 h 6858000"/>
              <a:gd name="connsiteX13-195" fmla="*/ 6707709 w 9155634"/>
              <a:gd name="connsiteY13-196" fmla="*/ 3346450 h 6858000"/>
              <a:gd name="connsiteX14-197" fmla="*/ 8147889 w 9155634"/>
              <a:gd name="connsiteY14-198" fmla="*/ 0 h 6858000"/>
              <a:gd name="connsiteX15-199" fmla="*/ 5350079 w 9155634"/>
              <a:gd name="connsiteY15-200" fmla="*/ 0 h 6858000"/>
              <a:gd name="connsiteX16-201" fmla="*/ 7912939 w 9155634"/>
              <a:gd name="connsiteY16-202" fmla="*/ 0 h 6858000"/>
              <a:gd name="connsiteX17-203" fmla="*/ 4961459 w 9155634"/>
              <a:gd name="connsiteY17-204" fmla="*/ 6858000 h 6858000"/>
              <a:gd name="connsiteX18-205" fmla="*/ 2399869 w 9155634"/>
              <a:gd name="connsiteY18-206" fmla="*/ 6858000 h 6858000"/>
              <a:gd name="connsiteX19-207" fmla="*/ 5350079 w 9155634"/>
              <a:gd name="connsiteY19-208" fmla="*/ 0 h 6858000"/>
              <a:gd name="connsiteX20-209" fmla="*/ 3612719 w 9155634"/>
              <a:gd name="connsiteY20-210" fmla="*/ 0 h 6858000"/>
              <a:gd name="connsiteX21-211" fmla="*/ 5102429 w 9155634"/>
              <a:gd name="connsiteY21-212" fmla="*/ 0 h 6858000"/>
              <a:gd name="connsiteX22-213" fmla="*/ 3662249 w 9155634"/>
              <a:gd name="connsiteY22-214" fmla="*/ 3346450 h 6858000"/>
              <a:gd name="connsiteX23-215" fmla="*/ 2172539 w 9155634"/>
              <a:gd name="connsiteY23-216" fmla="*/ 3346450 h 6858000"/>
              <a:gd name="connsiteX24-217" fmla="*/ 3612719 w 9155634"/>
              <a:gd name="connsiteY24-218" fmla="*/ 0 h 6858000"/>
              <a:gd name="connsiteX25-219" fmla="*/ 2954365 w 9155634"/>
              <a:gd name="connsiteY25-220" fmla="*/ 3558 h 6858000"/>
              <a:gd name="connsiteX26-221" fmla="*/ 3381579 w 9155634"/>
              <a:gd name="connsiteY26-222" fmla="*/ 0 h 6858000"/>
              <a:gd name="connsiteX27-223" fmla="*/ 430099 w 9155634"/>
              <a:gd name="connsiteY27-224" fmla="*/ 6858000 h 6858000"/>
              <a:gd name="connsiteX28-225" fmla="*/ 0 w 9155634"/>
              <a:gd name="connsiteY28-226" fmla="*/ 6858000 h 6858000"/>
              <a:gd name="connsiteX29-227" fmla="*/ 2954365 w 9155634"/>
              <a:gd name="connsiteY29-228" fmla="*/ 3558 h 6858000"/>
              <a:gd name="connsiteX0-229" fmla="*/ 6636589 w 9155634"/>
              <a:gd name="connsiteY0-230" fmla="*/ 3511550 h 6858000"/>
              <a:gd name="connsiteX1-231" fmla="*/ 9155634 w 9155634"/>
              <a:gd name="connsiteY1-232" fmla="*/ 3511550 h 6858000"/>
              <a:gd name="connsiteX2-233" fmla="*/ 9155634 w 9155634"/>
              <a:gd name="connsiteY2-234" fmla="*/ 6858000 h 6858000"/>
              <a:gd name="connsiteX3-235" fmla="*/ 5196409 w 9155634"/>
              <a:gd name="connsiteY3-236" fmla="*/ 6858000 h 6858000"/>
              <a:gd name="connsiteX4-237" fmla="*/ 6636589 w 9155634"/>
              <a:gd name="connsiteY4-238" fmla="*/ 3511550 h 6858000"/>
              <a:gd name="connsiteX5-239" fmla="*/ 2101419 w 9155634"/>
              <a:gd name="connsiteY5-240" fmla="*/ 3511550 h 6858000"/>
              <a:gd name="connsiteX6-241" fmla="*/ 3591129 w 9155634"/>
              <a:gd name="connsiteY6-242" fmla="*/ 3511550 h 6858000"/>
              <a:gd name="connsiteX7-243" fmla="*/ 2150949 w 9155634"/>
              <a:gd name="connsiteY7-244" fmla="*/ 6858000 h 6858000"/>
              <a:gd name="connsiteX8-245" fmla="*/ 661239 w 9155634"/>
              <a:gd name="connsiteY8-246" fmla="*/ 6858000 h 6858000"/>
              <a:gd name="connsiteX9-247" fmla="*/ 2101419 w 9155634"/>
              <a:gd name="connsiteY9-248" fmla="*/ 3511550 h 6858000"/>
              <a:gd name="connsiteX10-249" fmla="*/ 8147889 w 9155634"/>
              <a:gd name="connsiteY10-250" fmla="*/ 0 h 6858000"/>
              <a:gd name="connsiteX11-251" fmla="*/ 9155634 w 9155634"/>
              <a:gd name="connsiteY11-252" fmla="*/ 0 h 6858000"/>
              <a:gd name="connsiteX12-253" fmla="*/ 9155634 w 9155634"/>
              <a:gd name="connsiteY12-254" fmla="*/ 3346450 h 6858000"/>
              <a:gd name="connsiteX13-255" fmla="*/ 6707709 w 9155634"/>
              <a:gd name="connsiteY13-256" fmla="*/ 3346450 h 6858000"/>
              <a:gd name="connsiteX14-257" fmla="*/ 8147889 w 9155634"/>
              <a:gd name="connsiteY14-258" fmla="*/ 0 h 6858000"/>
              <a:gd name="connsiteX15-259" fmla="*/ 5350079 w 9155634"/>
              <a:gd name="connsiteY15-260" fmla="*/ 0 h 6858000"/>
              <a:gd name="connsiteX16-261" fmla="*/ 7912939 w 9155634"/>
              <a:gd name="connsiteY16-262" fmla="*/ 0 h 6858000"/>
              <a:gd name="connsiteX17-263" fmla="*/ 4961459 w 9155634"/>
              <a:gd name="connsiteY17-264" fmla="*/ 6858000 h 6858000"/>
              <a:gd name="connsiteX18-265" fmla="*/ 2399869 w 9155634"/>
              <a:gd name="connsiteY18-266" fmla="*/ 6858000 h 6858000"/>
              <a:gd name="connsiteX19-267" fmla="*/ 5350079 w 9155634"/>
              <a:gd name="connsiteY19-268" fmla="*/ 0 h 6858000"/>
              <a:gd name="connsiteX20-269" fmla="*/ 3612719 w 9155634"/>
              <a:gd name="connsiteY20-270" fmla="*/ 0 h 6858000"/>
              <a:gd name="connsiteX21-271" fmla="*/ 5102429 w 9155634"/>
              <a:gd name="connsiteY21-272" fmla="*/ 0 h 6858000"/>
              <a:gd name="connsiteX22-273" fmla="*/ 3662249 w 9155634"/>
              <a:gd name="connsiteY22-274" fmla="*/ 3346450 h 6858000"/>
              <a:gd name="connsiteX23-275" fmla="*/ 2172539 w 9155634"/>
              <a:gd name="connsiteY23-276" fmla="*/ 3346450 h 6858000"/>
              <a:gd name="connsiteX24-277" fmla="*/ 3612719 w 9155634"/>
              <a:gd name="connsiteY24-278" fmla="*/ 0 h 6858000"/>
              <a:gd name="connsiteX25-279" fmla="*/ 2954365 w 9155634"/>
              <a:gd name="connsiteY25-280" fmla="*/ 3558 h 6858000"/>
              <a:gd name="connsiteX26-281" fmla="*/ 3381579 w 9155634"/>
              <a:gd name="connsiteY26-282" fmla="*/ 0 h 6858000"/>
              <a:gd name="connsiteX27-283" fmla="*/ 430099 w 9155634"/>
              <a:gd name="connsiteY27-284" fmla="*/ 6858000 h 6858000"/>
              <a:gd name="connsiteX28-285" fmla="*/ 0 w 9155634"/>
              <a:gd name="connsiteY28-286" fmla="*/ 6858000 h 6858000"/>
              <a:gd name="connsiteX29-287" fmla="*/ 2954365 w 9155634"/>
              <a:gd name="connsiteY29-288" fmla="*/ 3558 h 6858000"/>
              <a:gd name="connsiteX0-289" fmla="*/ 6636589 w 9155634"/>
              <a:gd name="connsiteY0-290" fmla="*/ 3511550 h 6858000"/>
              <a:gd name="connsiteX1-291" fmla="*/ 9155634 w 9155634"/>
              <a:gd name="connsiteY1-292" fmla="*/ 3511550 h 6858000"/>
              <a:gd name="connsiteX2-293" fmla="*/ 9155634 w 9155634"/>
              <a:gd name="connsiteY2-294" fmla="*/ 6858000 h 6858000"/>
              <a:gd name="connsiteX3-295" fmla="*/ 5196409 w 9155634"/>
              <a:gd name="connsiteY3-296" fmla="*/ 6858000 h 6858000"/>
              <a:gd name="connsiteX4-297" fmla="*/ 6636589 w 9155634"/>
              <a:gd name="connsiteY4-298" fmla="*/ 3511550 h 6858000"/>
              <a:gd name="connsiteX5-299" fmla="*/ 2101419 w 9155634"/>
              <a:gd name="connsiteY5-300" fmla="*/ 3511550 h 6858000"/>
              <a:gd name="connsiteX6-301" fmla="*/ 3591129 w 9155634"/>
              <a:gd name="connsiteY6-302" fmla="*/ 3511550 h 6858000"/>
              <a:gd name="connsiteX7-303" fmla="*/ 2150949 w 9155634"/>
              <a:gd name="connsiteY7-304" fmla="*/ 6858000 h 6858000"/>
              <a:gd name="connsiteX8-305" fmla="*/ 661239 w 9155634"/>
              <a:gd name="connsiteY8-306" fmla="*/ 6858000 h 6858000"/>
              <a:gd name="connsiteX9-307" fmla="*/ 2101419 w 9155634"/>
              <a:gd name="connsiteY9-308" fmla="*/ 3511550 h 6858000"/>
              <a:gd name="connsiteX10-309" fmla="*/ 8147889 w 9155634"/>
              <a:gd name="connsiteY10-310" fmla="*/ 0 h 6858000"/>
              <a:gd name="connsiteX11-311" fmla="*/ 9155634 w 9155634"/>
              <a:gd name="connsiteY11-312" fmla="*/ 0 h 6858000"/>
              <a:gd name="connsiteX12-313" fmla="*/ 9155634 w 9155634"/>
              <a:gd name="connsiteY12-314" fmla="*/ 3346450 h 6858000"/>
              <a:gd name="connsiteX13-315" fmla="*/ 6707709 w 9155634"/>
              <a:gd name="connsiteY13-316" fmla="*/ 3346450 h 6858000"/>
              <a:gd name="connsiteX14-317" fmla="*/ 8147889 w 9155634"/>
              <a:gd name="connsiteY14-318" fmla="*/ 0 h 6858000"/>
              <a:gd name="connsiteX15-319" fmla="*/ 5350079 w 9155634"/>
              <a:gd name="connsiteY15-320" fmla="*/ 0 h 6858000"/>
              <a:gd name="connsiteX16-321" fmla="*/ 7912939 w 9155634"/>
              <a:gd name="connsiteY16-322" fmla="*/ 0 h 6858000"/>
              <a:gd name="connsiteX17-323" fmla="*/ 4961459 w 9155634"/>
              <a:gd name="connsiteY17-324" fmla="*/ 6858000 h 6858000"/>
              <a:gd name="connsiteX18-325" fmla="*/ 2399869 w 9155634"/>
              <a:gd name="connsiteY18-326" fmla="*/ 6858000 h 6858000"/>
              <a:gd name="connsiteX19-327" fmla="*/ 5350079 w 9155634"/>
              <a:gd name="connsiteY19-328" fmla="*/ 0 h 6858000"/>
              <a:gd name="connsiteX20-329" fmla="*/ 3612719 w 9155634"/>
              <a:gd name="connsiteY20-330" fmla="*/ 0 h 6858000"/>
              <a:gd name="connsiteX21-331" fmla="*/ 5102429 w 9155634"/>
              <a:gd name="connsiteY21-332" fmla="*/ 0 h 6858000"/>
              <a:gd name="connsiteX22-333" fmla="*/ 3662249 w 9155634"/>
              <a:gd name="connsiteY22-334" fmla="*/ 3346450 h 6858000"/>
              <a:gd name="connsiteX23-335" fmla="*/ 2172539 w 9155634"/>
              <a:gd name="connsiteY23-336" fmla="*/ 3346450 h 6858000"/>
              <a:gd name="connsiteX24-337" fmla="*/ 3612719 w 9155634"/>
              <a:gd name="connsiteY24-338" fmla="*/ 0 h 6858000"/>
              <a:gd name="connsiteX25-339" fmla="*/ 2947249 w 9155634"/>
              <a:gd name="connsiteY25-340" fmla="*/ 0 h 6858000"/>
              <a:gd name="connsiteX26-341" fmla="*/ 3381579 w 9155634"/>
              <a:gd name="connsiteY26-342" fmla="*/ 0 h 6858000"/>
              <a:gd name="connsiteX27-343" fmla="*/ 430099 w 9155634"/>
              <a:gd name="connsiteY27-344" fmla="*/ 6858000 h 6858000"/>
              <a:gd name="connsiteX28-345" fmla="*/ 0 w 9155634"/>
              <a:gd name="connsiteY28-346" fmla="*/ 6858000 h 6858000"/>
              <a:gd name="connsiteX29-347" fmla="*/ 2947249 w 9155634"/>
              <a:gd name="connsiteY29-348" fmla="*/ 0 h 6858000"/>
              <a:gd name="connsiteX0-349" fmla="*/ 6636589 w 9155634"/>
              <a:gd name="connsiteY0-350" fmla="*/ 3511550 h 6858000"/>
              <a:gd name="connsiteX1-351" fmla="*/ 9155634 w 9155634"/>
              <a:gd name="connsiteY1-352" fmla="*/ 3511550 h 6858000"/>
              <a:gd name="connsiteX2-353" fmla="*/ 9155634 w 9155634"/>
              <a:gd name="connsiteY2-354" fmla="*/ 6858000 h 6858000"/>
              <a:gd name="connsiteX3-355" fmla="*/ 5196409 w 9155634"/>
              <a:gd name="connsiteY3-356" fmla="*/ 6858000 h 6858000"/>
              <a:gd name="connsiteX4-357" fmla="*/ 6636589 w 9155634"/>
              <a:gd name="connsiteY4-358" fmla="*/ 3511550 h 6858000"/>
              <a:gd name="connsiteX5-359" fmla="*/ 2101419 w 9155634"/>
              <a:gd name="connsiteY5-360" fmla="*/ 3511550 h 6858000"/>
              <a:gd name="connsiteX6-361" fmla="*/ 3591129 w 9155634"/>
              <a:gd name="connsiteY6-362" fmla="*/ 3511550 h 6858000"/>
              <a:gd name="connsiteX7-363" fmla="*/ 2150949 w 9155634"/>
              <a:gd name="connsiteY7-364" fmla="*/ 6858000 h 6858000"/>
              <a:gd name="connsiteX8-365" fmla="*/ 661239 w 9155634"/>
              <a:gd name="connsiteY8-366" fmla="*/ 6858000 h 6858000"/>
              <a:gd name="connsiteX9-367" fmla="*/ 2101419 w 9155634"/>
              <a:gd name="connsiteY9-368" fmla="*/ 3511550 h 6858000"/>
              <a:gd name="connsiteX10-369" fmla="*/ 8147889 w 9155634"/>
              <a:gd name="connsiteY10-370" fmla="*/ 0 h 6858000"/>
              <a:gd name="connsiteX11-371" fmla="*/ 9155634 w 9155634"/>
              <a:gd name="connsiteY11-372" fmla="*/ 0 h 6858000"/>
              <a:gd name="connsiteX12-373" fmla="*/ 9155634 w 9155634"/>
              <a:gd name="connsiteY12-374" fmla="*/ 3346450 h 6858000"/>
              <a:gd name="connsiteX13-375" fmla="*/ 6707709 w 9155634"/>
              <a:gd name="connsiteY13-376" fmla="*/ 3346450 h 6858000"/>
              <a:gd name="connsiteX14-377" fmla="*/ 8147889 w 9155634"/>
              <a:gd name="connsiteY14-378" fmla="*/ 0 h 6858000"/>
              <a:gd name="connsiteX15-379" fmla="*/ 5350079 w 9155634"/>
              <a:gd name="connsiteY15-380" fmla="*/ 0 h 6858000"/>
              <a:gd name="connsiteX16-381" fmla="*/ 7912939 w 9155634"/>
              <a:gd name="connsiteY16-382" fmla="*/ 0 h 6858000"/>
              <a:gd name="connsiteX17-383" fmla="*/ 4961459 w 9155634"/>
              <a:gd name="connsiteY17-384" fmla="*/ 6858000 h 6858000"/>
              <a:gd name="connsiteX18-385" fmla="*/ 2399869 w 9155634"/>
              <a:gd name="connsiteY18-386" fmla="*/ 6858000 h 6858000"/>
              <a:gd name="connsiteX19-387" fmla="*/ 5350079 w 9155634"/>
              <a:gd name="connsiteY19-388" fmla="*/ 0 h 6858000"/>
              <a:gd name="connsiteX20-389" fmla="*/ 3612719 w 9155634"/>
              <a:gd name="connsiteY20-390" fmla="*/ 0 h 6858000"/>
              <a:gd name="connsiteX21-391" fmla="*/ 5102429 w 9155634"/>
              <a:gd name="connsiteY21-392" fmla="*/ 0 h 6858000"/>
              <a:gd name="connsiteX22-393" fmla="*/ 3662249 w 9155634"/>
              <a:gd name="connsiteY22-394" fmla="*/ 3346450 h 6858000"/>
              <a:gd name="connsiteX23-395" fmla="*/ 2172539 w 9155634"/>
              <a:gd name="connsiteY23-396" fmla="*/ 3346450 h 6858000"/>
              <a:gd name="connsiteX24-397" fmla="*/ 3612719 w 9155634"/>
              <a:gd name="connsiteY24-398" fmla="*/ 0 h 6858000"/>
              <a:gd name="connsiteX25-399" fmla="*/ 2947249 w 9155634"/>
              <a:gd name="connsiteY25-400" fmla="*/ 0 h 6858000"/>
              <a:gd name="connsiteX26-401" fmla="*/ 3381579 w 9155634"/>
              <a:gd name="connsiteY26-402" fmla="*/ 0 h 6858000"/>
              <a:gd name="connsiteX27-403" fmla="*/ 430099 w 9155634"/>
              <a:gd name="connsiteY27-404" fmla="*/ 6858000 h 6858000"/>
              <a:gd name="connsiteX28-405" fmla="*/ 0 w 9155634"/>
              <a:gd name="connsiteY28-406" fmla="*/ 6858000 h 6858000"/>
              <a:gd name="connsiteX29-407" fmla="*/ 2947249 w 9155634"/>
              <a:gd name="connsiteY29-40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 ang="0">
                <a:pos x="connsiteX25-99" y="connsiteY25-100"/>
              </a:cxn>
              <a:cxn ang="0">
                <a:pos x="connsiteX26-101" y="connsiteY26-102"/>
              </a:cxn>
              <a:cxn ang="0">
                <a:pos x="connsiteX27-103" y="connsiteY27-104"/>
              </a:cxn>
              <a:cxn ang="0">
                <a:pos x="connsiteX28-105" y="connsiteY28-106"/>
              </a:cxn>
              <a:cxn ang="0">
                <a:pos x="connsiteX29-107" y="connsiteY29-108"/>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0" name="Content Placeholder 2"/>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5" name="Content Placeholder 2"/>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5" name="Text Placeholder 2"/>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p:cNvSpPr>
            <a:spLocks noGrp="1"/>
          </p:cNvSpPr>
          <p:nvPr>
            <p:ph type="title"/>
          </p:nvPr>
        </p:nvSpPr>
        <p:spPr>
          <a:xfrm>
            <a:off x="629841" y="457200"/>
            <a:ext cx="2949178" cy="1345096"/>
          </a:xfrm>
        </p:spPr>
        <p:txBody>
          <a:bodyPr anchor="b"/>
          <a:lstStyle>
            <a:lvl1pPr>
              <a:defRPr sz="3200"/>
            </a:lvl1pPr>
          </a:lstStyle>
          <a:p>
            <a:r>
              <a:rPr lang="en-US"/>
              <a:t>Click to edit Master title style</a:t>
            </a:r>
          </a:p>
        </p:txBody>
      </p:sp>
      <p:sp>
        <p:nvSpPr>
          <p:cNvPr id="8" name="Text Placeholder 3"/>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p:cNvSpPr>
            <a:spLocks noGrp="1"/>
          </p:cNvSpPr>
          <p:nvPr>
            <p:ph type="title"/>
          </p:nvPr>
        </p:nvSpPr>
        <p:spPr>
          <a:xfrm>
            <a:off x="629841" y="457200"/>
            <a:ext cx="2949178" cy="1380744"/>
          </a:xfrm>
        </p:spPr>
        <p:txBody>
          <a:bodyPr anchor="b"/>
          <a:lstStyle>
            <a:lvl1pPr>
              <a:defRPr sz="3200"/>
            </a:lvl1pPr>
          </a:lstStyle>
          <a:p>
            <a:r>
              <a:rPr lang="en-US"/>
              <a:t>Click to edit Master title style</a:t>
            </a:r>
            <a:endParaRPr lang="en-US" dirty="0"/>
          </a:p>
        </p:txBody>
      </p:sp>
      <p:sp>
        <p:nvSpPr>
          <p:cNvPr id="10" name="Text Placeholder 3"/>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4" name="Text Placeholder 14"/>
          <p:cNvSpPr>
            <a:spLocks noGrp="1"/>
          </p:cNvSpPr>
          <p:nvPr>
            <p:ph type="body" sz="quarter" idx="15"/>
          </p:nvPr>
        </p:nvSpPr>
        <p:spPr>
          <a:xfrm>
            <a:off x="580524" y="3074530"/>
            <a:ext cx="3316392"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6" name="Text Placeholder 14"/>
          <p:cNvSpPr>
            <a:spLocks noGrp="1"/>
          </p:cNvSpPr>
          <p:nvPr>
            <p:ph type="body" sz="quarter" idx="15"/>
          </p:nvPr>
        </p:nvSpPr>
        <p:spPr>
          <a:xfrm>
            <a:off x="5160904" y="3090573"/>
            <a:ext cx="3316393"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8" name="Text Placeholder 2"/>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p:cNvSpPr>
            <a:spLocks noGrp="1"/>
          </p:cNvSpPr>
          <p:nvPr>
            <p:ph type="body" sz="quarter" idx="20"/>
          </p:nvPr>
        </p:nvSpPr>
        <p:spPr>
          <a:xfrm>
            <a:off x="580524"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p:cNvSpPr>
            <a:spLocks noGrp="1"/>
          </p:cNvSpPr>
          <p:nvPr>
            <p:ph type="body" sz="quarter" idx="21"/>
          </p:nvPr>
        </p:nvSpPr>
        <p:spPr>
          <a:xfrm>
            <a:off x="4970341"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p:cNvGrpSpPr/>
          <p:nvPr/>
        </p:nvGrpSpPr>
        <p:grpSpPr>
          <a:xfrm>
            <a:off x="-9525" y="-12700"/>
            <a:ext cx="9163050" cy="6883400"/>
            <a:chOff x="-12700" y="-12700"/>
            <a:chExt cx="12217400" cy="68834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p:cNvSpPr>
            <a:spLocks noGrp="1"/>
          </p:cNvSpPr>
          <p:nvPr>
            <p:ph type="chart" sz="quarter" idx="32" hasCustomPrompt="1"/>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p:cNvSpPr>
            <a:spLocks noGrp="1"/>
          </p:cNvSpPr>
          <p:nvPr>
            <p:ph type="tbl" sz="quarter" idx="17" hasCustomPrompt="1"/>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20" name="Title 1"/>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p:cNvSpPr txBox="1"/>
          <p:nvPr/>
        </p:nvSpPr>
        <p:spPr>
          <a:xfrm>
            <a:off x="245660" y="3002507"/>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ru-RU" dirty="0"/>
          </a:p>
        </p:txBody>
      </p:sp>
      <p:sp>
        <p:nvSpPr>
          <p:cNvPr id="11" name="Freeform: Shape 10"/>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4" name="Title 1"/>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E6050BD3-9350-4289-8FCE-7B378CDA2F61}" type="slidenum">
              <a:rPr lang="en-US" smtClean="0"/>
              <a:t>‹#›</a:t>
            </a:fld>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6BBBD33C-D7BB-4480-892D-4B6A014CD173}" type="datetimeFigureOut">
              <a:rPr lang="en-US" smtClean="0"/>
              <a:t>5/12/2023</a:t>
            </a:fld>
            <a:endParaRPr lang="en-US"/>
          </a:p>
        </p:txBody>
      </p:sp>
      <p:sp>
        <p:nvSpPr>
          <p:cNvPr id="11" name="Footer Placeholder 4"/>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NEW IMG.jpg"/>
          <p:cNvPicPr>
            <a:picLocks noChangeAspect="1" noChangeArrowheads="1"/>
          </p:cNvPicPr>
          <p:nvPr/>
        </p:nvPicPr>
        <p:blipFill>
          <a:blip r:embed="rId3">
            <a:lum bright="10000" contrast="40000"/>
          </a:blip>
          <a:srcRect/>
          <a:stretch>
            <a:fillRect/>
          </a:stretch>
        </p:blipFill>
        <p:spPr bwMode="auto">
          <a:xfrm>
            <a:off x="3505200" y="2895600"/>
            <a:ext cx="5638800" cy="375669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0"/>
          </a:effectLst>
        </p:spPr>
      </p:pic>
      <p:sp>
        <p:nvSpPr>
          <p:cNvPr id="2" name="Title 1"/>
          <p:cNvSpPr>
            <a:spLocks noGrp="1"/>
          </p:cNvSpPr>
          <p:nvPr>
            <p:ph type="title"/>
          </p:nvPr>
        </p:nvSpPr>
        <p:spPr>
          <a:xfrm>
            <a:off x="381000" y="685800"/>
            <a:ext cx="7883066" cy="2281355"/>
          </a:xfrm>
        </p:spPr>
        <p:txBody>
          <a:bodyPr/>
          <a:lstStyle/>
          <a:p>
            <a:r>
              <a:rPr lang="en-US" dirty="0"/>
              <a:t>SPORTS CLUB</a:t>
            </a:r>
            <a:br>
              <a:rPr lang="en-US" dirty="0"/>
            </a:br>
            <a:r>
              <a:rPr lang="en-US" sz="4000" dirty="0"/>
              <a:t>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3077" name="Picture 5"/>
          <p:cNvPicPr>
            <a:picLocks noChangeAspect="1" noChangeArrowheads="1"/>
          </p:cNvPicPr>
          <p:nvPr/>
        </p:nvPicPr>
        <p:blipFill>
          <a:blip r:embed="rId2"/>
          <a:srcRect/>
          <a:stretch>
            <a:fillRect/>
          </a:stretch>
        </p:blipFill>
        <p:spPr bwMode="auto">
          <a:xfrm>
            <a:off x="533400" y="2362200"/>
            <a:ext cx="6669087" cy="1485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457200" y="4191000"/>
            <a:ext cx="7659687" cy="24431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685799" y="228600"/>
            <a:ext cx="6777967" cy="44958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762000" y="5105400"/>
            <a:ext cx="7212013" cy="1381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3048000" cy="1015663"/>
          </a:xfrm>
          <a:prstGeom prst="rect">
            <a:avLst/>
          </a:prstGeom>
          <a:noFill/>
          <a:ln>
            <a:noFill/>
          </a:ln>
        </p:spPr>
        <p:txBody>
          <a:bodyPr wrap="square">
            <a:spAutoFit/>
          </a:bodyPr>
          <a:lstStyle/>
          <a:p>
            <a:pPr algn="just"/>
            <a:r>
              <a:rPr lang="en-US" sz="6000" b="1" dirty="0">
                <a:solidFill>
                  <a:schemeClr val="bg1"/>
                </a:solidFill>
                <a:latin typeface="Bahnschrift Light SemiCondensed" panose="020B0502040204020203" pitchFamily="34" charset="0"/>
              </a:rPr>
              <a:t>ABOUT</a:t>
            </a:r>
            <a:endParaRPr lang="en-US" sz="6000" dirty="0">
              <a:solidFill>
                <a:schemeClr val="bg1"/>
              </a:solidFill>
              <a:latin typeface="Bahnschrift Light SemiCondensed" panose="020B0502040204020203" pitchFamily="34" charset="0"/>
            </a:endParaRPr>
          </a:p>
        </p:txBody>
      </p:sp>
      <p:sp>
        <p:nvSpPr>
          <p:cNvPr id="4" name="Rectangle 3"/>
          <p:cNvSpPr/>
          <p:nvPr/>
        </p:nvSpPr>
        <p:spPr>
          <a:xfrm>
            <a:off x="457200" y="1600200"/>
            <a:ext cx="7924800" cy="4585871"/>
          </a:xfrm>
          <a:prstGeom prst="rect">
            <a:avLst/>
          </a:prstGeom>
        </p:spPr>
        <p:txBody>
          <a:bodyPr wrap="square">
            <a:spAutoFit/>
          </a:bodyPr>
          <a:lstStyle/>
          <a:p>
            <a:pPr algn="just">
              <a:buFont typeface="Wingdings" panose="05000000000000000000" pitchFamily="2" charset="2"/>
              <a:buChar char="ü"/>
            </a:pPr>
            <a:r>
              <a:rPr lang="en-US" sz="2400" dirty="0">
                <a:solidFill>
                  <a:srgbClr val="FFFF00"/>
                </a:solidFill>
                <a:latin typeface="Agency FB" panose="020B0503020202020204" pitchFamily="34" charset="0"/>
              </a:rPr>
              <a:t> Our SPORTS event  Management System is a sports and health club  membership management system where you  can  keep  records  on  your  members  and have quick and easy communication between you and your members . </a:t>
            </a:r>
          </a:p>
          <a:p>
            <a:pPr algn="just">
              <a:buFont typeface="Wingdings" panose="05000000000000000000" pitchFamily="2" charset="2"/>
              <a:buChar char="ü"/>
            </a:pPr>
            <a:r>
              <a:rPr lang="en-US" sz="2400" dirty="0">
                <a:solidFill>
                  <a:srgbClr val="FFFF00"/>
                </a:solidFill>
                <a:latin typeface="Agency FB" panose="020B0503020202020204" pitchFamily="34" charset="0"/>
              </a:rPr>
              <a:t> SPORTS Management also includes a booking system and has a range of reports that help in the management of the club. </a:t>
            </a:r>
          </a:p>
          <a:p>
            <a:pPr algn="just">
              <a:buFont typeface="Wingdings" panose="05000000000000000000" pitchFamily="2" charset="2"/>
              <a:buChar char="ü"/>
            </a:pPr>
            <a:r>
              <a:rPr lang="en-US" sz="2400" dirty="0">
                <a:solidFill>
                  <a:srgbClr val="FFFF00"/>
                </a:solidFill>
                <a:latin typeface="Agency FB" panose="020B0503020202020204" pitchFamily="34" charset="0"/>
              </a:rPr>
              <a:t> It provides lots of function such data entry of customer , keeping record of all the things about customers fees , plan , physical fitness which help to provide good quality of services to customer from </a:t>
            </a:r>
            <a:r>
              <a:rPr lang="en-IN" altLang="en-US" sz="2400" dirty="0">
                <a:solidFill>
                  <a:srgbClr val="FFFF00"/>
                </a:solidFill>
                <a:latin typeface="Agency FB" panose="020B0503020202020204" pitchFamily="34" charset="0"/>
              </a:rPr>
              <a:t>club</a:t>
            </a:r>
            <a:r>
              <a:rPr lang="en-US" sz="2400" dirty="0">
                <a:solidFill>
                  <a:srgbClr val="FFFF00"/>
                </a:solidFill>
                <a:latin typeface="Agency FB" panose="020B0503020202020204" pitchFamily="34" charset="0"/>
              </a:rPr>
              <a:t> managers . </a:t>
            </a:r>
          </a:p>
          <a:p>
            <a:pPr algn="just">
              <a:buFont typeface="Wingdings" panose="05000000000000000000" pitchFamily="2" charset="2"/>
              <a:buChar char="ü"/>
            </a:pPr>
            <a:r>
              <a:rPr lang="en-US" sz="2400" dirty="0">
                <a:solidFill>
                  <a:srgbClr val="FFFF00"/>
                </a:solidFill>
                <a:latin typeface="Agency FB" panose="020B0503020202020204" pitchFamily="34" charset="0"/>
              </a:rPr>
              <a:t>In this proposed system also provide the total information about machinery and data of coaches is also stored in it and services provided by Club is also handled by this system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28601" y="2362200"/>
            <a:ext cx="8458200" cy="4195481"/>
          </a:xfrm>
          <a:prstGeom prst="rect">
            <a:avLst/>
          </a:prstGeom>
        </p:spPr>
        <p:txBody>
          <a:bodyPr>
            <a:normAutofit fontScale="92500" lnSpcReduction="20000"/>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chemeClr val="tx2"/>
                </a:solidFill>
                <a:effectLst/>
                <a:uLnTx/>
                <a:uFillTx/>
                <a:latin typeface="Agency FB" panose="020B0503020202020204" pitchFamily="34" charset="0"/>
              </a:rPr>
              <a:t> </a:t>
            </a: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The main objective of the project is to develop a software that facilitates the data storage , data maintenance and its retrieval for the </a:t>
            </a:r>
            <a:r>
              <a:rPr kumimoji="0" lang="en-IN" altLang="en-US" sz="2800" b="0" i="0" u="none" strike="noStrike" kern="1200" cap="none" spc="0" normalizeH="0" baseline="0" noProof="0" dirty="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in an igneous way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To store the record of the customers , the staff that has the privileges to access , modify and delete any record and finally the service , </a:t>
            </a:r>
            <a:r>
              <a:rPr kumimoji="0" lang="en-IN" altLang="en-US" sz="2800" b="0" i="0" u="none" strike="noStrike" kern="1200" cap="none" spc="0" normalizeH="0" baseline="0" noProof="0" dirty="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provides to its customers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Also , only the staff has the privilege to access any database and make the required changes , if necessary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To develop easy to use software which handles the customer-staff relationship in a effective manner .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To develop a user friendly system that requires minimal user training . Most of features and function are similar to those on any windows platform .</a:t>
            </a:r>
          </a:p>
        </p:txBody>
      </p:sp>
      <p:sp>
        <p:nvSpPr>
          <p:cNvPr id="3" name="Rectangle 2"/>
          <p:cNvSpPr/>
          <p:nvPr/>
        </p:nvSpPr>
        <p:spPr>
          <a:xfrm>
            <a:off x="304800" y="304800"/>
            <a:ext cx="8382000" cy="1754326"/>
          </a:xfrm>
          <a:prstGeom prst="rect">
            <a:avLst/>
          </a:prstGeom>
        </p:spPr>
        <p:txBody>
          <a:bodyPr wrap="square">
            <a:spAutoFit/>
          </a:bodyPr>
          <a:lstStyle/>
          <a:p>
            <a:r>
              <a:rPr lang="en-US" sz="5400" b="1" dirty="0">
                <a:solidFill>
                  <a:schemeClr val="bg1"/>
                </a:solidFill>
                <a:latin typeface="Bahnschrift Light SemiCondensed" panose="020B0502040204020203" pitchFamily="34" charset="0"/>
              </a:rPr>
              <a:t>Objectives of the Sports Event Management System</a:t>
            </a:r>
            <a:endParaRPr lang="en-US" sz="5400" dirty="0">
              <a:solidFill>
                <a:schemeClr val="bg1"/>
              </a:solidFill>
              <a:latin typeface="Bahnschrift Light Semi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SCHEMA  DIAGRAM</a:t>
            </a:r>
          </a:p>
        </p:txBody>
      </p:sp>
      <p:pic>
        <p:nvPicPr>
          <p:cNvPr id="4" name="Picture 1"/>
          <p:cNvPicPr>
            <a:picLocks noGrp="1" noChangeAspect="1"/>
          </p:cNvPicPr>
          <p:nvPr>
            <p:ph type="media" sz="quarter" idx="17"/>
          </p:nvPr>
        </p:nvPicPr>
        <p:blipFill>
          <a:blip r:embed="rId2"/>
          <a:stretch>
            <a:fillRect/>
          </a:stretch>
        </p:blipFill>
        <p:spPr>
          <a:xfrm>
            <a:off x="270510" y="1161415"/>
            <a:ext cx="8292465" cy="48444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4829676" cy="782638"/>
          </a:xfrm>
        </p:spPr>
        <p:txBody>
          <a:bodyPr>
            <a:normAutofit fontScale="90000"/>
          </a:bodyPr>
          <a:lstStyle/>
          <a:p>
            <a:r>
              <a:rPr lang="en-US" dirty="0"/>
              <a:t>NORMALIZATION</a:t>
            </a:r>
          </a:p>
        </p:txBody>
      </p:sp>
      <p:sp>
        <p:nvSpPr>
          <p:cNvPr id="3" name="Rectangle 2"/>
          <p:cNvSpPr/>
          <p:nvPr/>
        </p:nvSpPr>
        <p:spPr>
          <a:xfrm>
            <a:off x="304800" y="2286000"/>
            <a:ext cx="8001000" cy="3416320"/>
          </a:xfrm>
          <a:prstGeom prst="rect">
            <a:avLst/>
          </a:prstGeom>
        </p:spPr>
        <p:txBody>
          <a:bodyPr wrap="square">
            <a:spAutoFit/>
          </a:bodyPr>
          <a:lstStyle/>
          <a:p>
            <a:r>
              <a:rPr lang="en-US" sz="2400" dirty="0">
                <a:solidFill>
                  <a:srgbClr val="FFFF00"/>
                </a:solidFill>
                <a:latin typeface="Agency FB" panose="020B0503020202020204" pitchFamily="34" charset="0"/>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r>
              <a:rPr lang="en-US" sz="2400" dirty="0">
                <a:solidFill>
                  <a:srgbClr val="FFFF00"/>
                </a:solidFill>
                <a:latin typeface="Agency FB" panose="020B0503020202020204" pitchFamily="34" charset="0"/>
              </a:rPr>
              <a:t>Normalization is used for mainly two purposes :</a:t>
            </a:r>
          </a:p>
          <a:p>
            <a:r>
              <a:rPr lang="en-US" sz="2400" dirty="0">
                <a:solidFill>
                  <a:srgbClr val="FFFF00"/>
                </a:solidFill>
                <a:latin typeface="Agency FB" panose="020B0503020202020204" pitchFamily="34" charset="0"/>
              </a:rPr>
              <a:t> </a:t>
            </a:r>
          </a:p>
          <a:p>
            <a:pPr>
              <a:buFont typeface="Wingdings" panose="05000000000000000000" pitchFamily="2" charset="2"/>
              <a:buChar char="ü"/>
            </a:pPr>
            <a:r>
              <a:rPr lang="en-US" sz="2400" dirty="0">
                <a:solidFill>
                  <a:srgbClr val="FFFF00"/>
                </a:solidFill>
                <a:latin typeface="Agency FB" panose="020B0503020202020204" pitchFamily="34" charset="0"/>
              </a:rPr>
              <a:t>Eliminating redundant(useless) data.</a:t>
            </a:r>
          </a:p>
          <a:p>
            <a:pPr>
              <a:buFont typeface="Wingdings" panose="05000000000000000000" pitchFamily="2" charset="2"/>
              <a:buChar char="ü"/>
            </a:pPr>
            <a:r>
              <a:rPr lang="en-US" sz="2400" dirty="0">
                <a:solidFill>
                  <a:srgbClr val="FFFF00"/>
                </a:solidFill>
                <a:latin typeface="Agency FB" panose="020B0503020202020204" pitchFamily="34" charset="0"/>
              </a:rPr>
              <a:t>Ensuring data dependencies make sense </a:t>
            </a:r>
            <a:r>
              <a:rPr lang="en-US" sz="2400" dirty="0" err="1">
                <a:solidFill>
                  <a:srgbClr val="FFFF00"/>
                </a:solidFill>
                <a:latin typeface="Agency FB" panose="020B0503020202020204" pitchFamily="34" charset="0"/>
              </a:rPr>
              <a:t>i.e</a:t>
            </a:r>
            <a:r>
              <a:rPr lang="en-US" sz="2400" dirty="0">
                <a:solidFill>
                  <a:srgbClr val="FFFF00"/>
                </a:solidFill>
                <a:latin typeface="Agency FB" panose="020B0503020202020204" pitchFamily="34" charset="0"/>
              </a:rPr>
              <a:t> data is logically 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STORED PROCEDURE</a:t>
            </a:r>
          </a:p>
        </p:txBody>
      </p:sp>
      <p:sp>
        <p:nvSpPr>
          <p:cNvPr id="3" name="Rectangle 2"/>
          <p:cNvSpPr/>
          <p:nvPr/>
        </p:nvSpPr>
        <p:spPr>
          <a:xfrm>
            <a:off x="304800" y="2274838"/>
            <a:ext cx="8610600" cy="1569660"/>
          </a:xfrm>
          <a:prstGeom prst="rect">
            <a:avLst/>
          </a:prstGeom>
        </p:spPr>
        <p:txBody>
          <a:bodyPr wrap="square">
            <a:spAutoFit/>
          </a:bodyPr>
          <a:lstStyle/>
          <a:p>
            <a:r>
              <a:rPr lang="en-US" sz="2400" dirty="0">
                <a:solidFill>
                  <a:srgbClr val="FFFF00"/>
                </a:solidFill>
                <a:latin typeface="Agency FB" panose="020B0503020202020204" pitchFamily="34" charset="0"/>
              </a:rPr>
              <a:t>A procedure (often called a stored procedure) is a subroutine like a subprogram in a regular computing language, stored in database. A procedure has a name, a parameter list, and SQL statement(s). All most all relational database system supports stored procedure</a:t>
            </a:r>
          </a:p>
        </p:txBody>
      </p:sp>
      <p:pic>
        <p:nvPicPr>
          <p:cNvPr id="7169" name="Picture 1" descr="C:\Users\PC\Downloads\WhatsApp Image 2019-11-21 at 1.33.28 AM.jpeg"/>
          <p:cNvPicPr>
            <a:picLocks noChangeAspect="1" noChangeArrowheads="1"/>
          </p:cNvPicPr>
          <p:nvPr/>
        </p:nvPicPr>
        <p:blipFill>
          <a:blip r:embed="rId2"/>
          <a:srcRect t="46662" r="43751"/>
          <a:stretch>
            <a:fillRect/>
          </a:stretch>
        </p:blipFill>
        <p:spPr bwMode="auto">
          <a:xfrm>
            <a:off x="152400" y="3886200"/>
            <a:ext cx="4005716" cy="2133600"/>
          </a:xfrm>
          <a:prstGeom prst="rect">
            <a:avLst/>
          </a:prstGeom>
          <a:noFill/>
        </p:spPr>
      </p:pic>
      <p:pic>
        <p:nvPicPr>
          <p:cNvPr id="7170" name="Picture 2" descr="C:\Users\PC\Downloads\WhatsApp Image 2019-11-21 at 1.33.28 AM (1).jpeg"/>
          <p:cNvPicPr>
            <a:picLocks noChangeAspect="1" noChangeArrowheads="1"/>
          </p:cNvPicPr>
          <p:nvPr/>
        </p:nvPicPr>
        <p:blipFill>
          <a:blip r:embed="rId3"/>
          <a:srcRect r="4079" b="11290"/>
          <a:stretch>
            <a:fillRect/>
          </a:stretch>
        </p:blipFill>
        <p:spPr bwMode="auto">
          <a:xfrm>
            <a:off x="4238625" y="3657600"/>
            <a:ext cx="4905375" cy="238879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Rectangle 2"/>
          <p:cNvSpPr/>
          <p:nvPr/>
        </p:nvSpPr>
        <p:spPr>
          <a:xfrm>
            <a:off x="228600" y="2274838"/>
            <a:ext cx="8534400" cy="1569660"/>
          </a:xfrm>
          <a:prstGeom prst="rect">
            <a:avLst/>
          </a:prstGeom>
        </p:spPr>
        <p:txBody>
          <a:bodyPr wrap="square">
            <a:spAutoFit/>
          </a:bodyPr>
          <a:lstStyle/>
          <a:p>
            <a:r>
              <a:rPr lang="en-US" sz="2400" dirty="0">
                <a:solidFill>
                  <a:srgbClr val="FFFF00"/>
                </a:solidFill>
                <a:latin typeface="Agency FB" panose="020B0503020202020204" pitchFamily="34" charset="0"/>
              </a:rPr>
              <a:t>A trigger is a set of actions that are run automatically when a specified change operation (SQL INSERT, UPDATE, or DELETE statement) is performed on a specified table. Triggers are useful for tasks such as enforcing business rules, validating input data, and keeping an audit trail.</a:t>
            </a:r>
          </a:p>
        </p:txBody>
      </p:sp>
      <p:pic>
        <p:nvPicPr>
          <p:cNvPr id="6147" name="Picture 3" descr="C:\Users\PC\Downloads\WhatsApp Image 2019-11-21 at 1.39.40 AM.jpeg"/>
          <p:cNvPicPr>
            <a:picLocks noChangeAspect="1" noChangeArrowheads="1"/>
          </p:cNvPicPr>
          <p:nvPr/>
        </p:nvPicPr>
        <p:blipFill>
          <a:blip r:embed="rId2"/>
          <a:srcRect/>
          <a:stretch>
            <a:fillRect/>
          </a:stretch>
        </p:blipFill>
        <p:spPr bwMode="auto">
          <a:xfrm>
            <a:off x="228600" y="4267200"/>
            <a:ext cx="3124200" cy="1769721"/>
          </a:xfrm>
          <a:prstGeom prst="rect">
            <a:avLst/>
          </a:prstGeom>
          <a:noFill/>
        </p:spPr>
      </p:pic>
      <p:pic>
        <p:nvPicPr>
          <p:cNvPr id="6148" name="Picture 4" descr="C:\Users\PC\Downloads\WhatsApp Image 2019-11-21 at 1.39.40 AM (1).jpeg"/>
          <p:cNvPicPr>
            <a:picLocks noChangeAspect="1" noChangeArrowheads="1"/>
          </p:cNvPicPr>
          <p:nvPr/>
        </p:nvPicPr>
        <p:blipFill>
          <a:blip r:embed="rId3"/>
          <a:srcRect/>
          <a:stretch>
            <a:fillRect/>
          </a:stretch>
        </p:blipFill>
        <p:spPr bwMode="auto">
          <a:xfrm>
            <a:off x="3733800" y="4114800"/>
            <a:ext cx="5295254" cy="1905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4876800" cy="782638"/>
          </a:xfrm>
        </p:spPr>
        <p:txBody>
          <a:bodyPr>
            <a:normAutofit fontScale="90000"/>
          </a:bodyPr>
          <a:lstStyle/>
          <a:p>
            <a:r>
              <a:rPr lang="en-US" dirty="0"/>
              <a:t>HARDWARE &amp; SOFTWARE </a:t>
            </a:r>
          </a:p>
        </p:txBody>
      </p:sp>
      <p:sp>
        <p:nvSpPr>
          <p:cNvPr id="5121" name="Rectangle 1"/>
          <p:cNvSpPr>
            <a:spLocks noChangeArrowheads="1"/>
          </p:cNvSpPr>
          <p:nvPr/>
        </p:nvSpPr>
        <p:spPr bwMode="auto">
          <a:xfrm>
            <a:off x="457200" y="2134007"/>
            <a:ext cx="7010400" cy="4154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400" i="0" u="none" strike="noStrike" cap="none" normalizeH="0" baseline="0" dirty="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Hardware Interface:</a:t>
            </a:r>
            <a:endParaRPr kumimoji="0" lang="en-US" sz="2400" i="0" u="none" strike="noStrike" cap="none" normalizeH="0" baseline="0" dirty="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Hardware requirements for running this project are as follows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Processor: - Pentium I or above.</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RAM: - 128 MB or above.</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HD: - 20 GB or above.</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i="0" u="none" strike="noStrike" cap="none" normalizeH="0" baseline="0" dirty="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Software Interface:-</a:t>
            </a:r>
            <a:endParaRPr kumimoji="0" lang="en-US" sz="2400" i="0" u="none" strike="noStrike" cap="none" normalizeH="0" baseline="0" dirty="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Software required to make working of product is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Front end- PHP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Back end- </a:t>
            </a:r>
            <a:r>
              <a:rPr kumimoji="0" lang="en-US" sz="2400" b="0" i="0" u="none" strike="noStrike" cap="none" normalizeH="0" baseline="0" dirty="0" err="1">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MySql</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Server - XAMPP</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3792062" cy="782638"/>
          </a:xfrm>
        </p:spPr>
        <p:txBody>
          <a:bodyPr>
            <a:normAutofit fontScale="90000"/>
          </a:bodyPr>
          <a:lstStyle/>
          <a:p>
            <a:r>
              <a:rPr lang="en-US" dirty="0"/>
              <a:t>CONCLUSION</a:t>
            </a:r>
          </a:p>
        </p:txBody>
      </p:sp>
      <p:sp>
        <p:nvSpPr>
          <p:cNvPr id="4097" name="Rectangle 1"/>
          <p:cNvSpPr>
            <a:spLocks noChangeArrowheads="1"/>
          </p:cNvSpPr>
          <p:nvPr/>
        </p:nvSpPr>
        <p:spPr bwMode="auto">
          <a:xfrm>
            <a:off x="152400" y="2286000"/>
            <a:ext cx="8458200" cy="378565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After implementing the application it will contain the advantages that are  incomparable to the present contemporary systems used by company. The most admirable feature founded was its simplicity in terms of application to the user but its highly beneficial outputs can’t be ignored. The users will be highly benefited after using the system.</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It is hoped that this project will help the future developers to modify and implement the system. After modifying some techniques of the programs, it will give us the best performance as our requirements. The project will be very useful for the users.</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f45331398">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tf45331398</Template>
  <TotalTime>2</TotalTime>
  <Words>637</Words>
  <Application>Microsoft Office PowerPoint</Application>
  <PresentationFormat>On-screen Show (4:3)</PresentationFormat>
  <Paragraphs>40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Bahnschrift Light</vt:lpstr>
      <vt:lpstr>Bahnschrift Light SemiCondensed</vt:lpstr>
      <vt:lpstr>Calibri</vt:lpstr>
      <vt:lpstr>Lucida Grande</vt:lpstr>
      <vt:lpstr>Verdana</vt:lpstr>
      <vt:lpstr>Wingdings</vt:lpstr>
      <vt:lpstr>tf45331398</vt:lpstr>
      <vt:lpstr>SPORTS CLUB MANAGEMENT SYSTEM</vt:lpstr>
      <vt:lpstr>PowerPoint Presentation</vt:lpstr>
      <vt:lpstr>PowerPoint Presentation</vt:lpstr>
      <vt:lpstr>SCHEMA  DIAGRAM</vt:lpstr>
      <vt:lpstr>NORMALIZATION</vt:lpstr>
      <vt:lpstr>STORED PROCEDURE</vt:lpstr>
      <vt:lpstr>TRIGGERS</vt:lpstr>
      <vt:lpstr>HARDWARE &amp; SOFTWARE </vt:lpstr>
      <vt:lpstr>CONCLUSION</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MANAGEMENT SYSTEM</dc:title>
  <dc:creator>PC</dc:creator>
  <cp:lastModifiedBy>yash upadhye</cp:lastModifiedBy>
  <cp:revision>11</cp:revision>
  <dcterms:created xsi:type="dcterms:W3CDTF">2019-11-20T17:49:00Z</dcterms:created>
  <dcterms:modified xsi:type="dcterms:W3CDTF">2023-05-12T03:13:06Z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