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Practical\Machine%20Learning\Simple_Linear_Machine_Learning_Model\Virat_Kohli_Perfomance_Model\Virat%20kohli%20presentation%20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815053336830618E-2"/>
          <c:y val="0.21165647009542332"/>
          <c:w val="0.9179015626888769"/>
          <c:h val="0.76253108834845151"/>
        </c:manualLayout>
      </c:layout>
      <c:barChart>
        <c:barDir val="col"/>
        <c:grouping val="clustered"/>
        <c:varyColors val="0"/>
        <c:ser>
          <c:idx val="0"/>
          <c:order val="0"/>
          <c:tx>
            <c:v>Runs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Sheet1!$B$2:$B$133</c:f>
              <c:numCache>
                <c:formatCode>General</c:formatCode>
                <c:ptCount val="132"/>
                <c:pt idx="0">
                  <c:v>12</c:v>
                </c:pt>
                <c:pt idx="1">
                  <c:v>37</c:v>
                </c:pt>
                <c:pt idx="2">
                  <c:v>25</c:v>
                </c:pt>
                <c:pt idx="3">
                  <c:v>54</c:v>
                </c:pt>
                <c:pt idx="4">
                  <c:v>31</c:v>
                </c:pt>
                <c:pt idx="5">
                  <c:v>2</c:v>
                </c:pt>
                <c:pt idx="6">
                  <c:v>30</c:v>
                </c:pt>
                <c:pt idx="7">
                  <c:v>10</c:v>
                </c:pt>
                <c:pt idx="8">
                  <c:v>27</c:v>
                </c:pt>
                <c:pt idx="9">
                  <c:v>54</c:v>
                </c:pt>
                <c:pt idx="10">
                  <c:v>107</c:v>
                </c:pt>
                <c:pt idx="11">
                  <c:v>91</c:v>
                </c:pt>
                <c:pt idx="12">
                  <c:v>102</c:v>
                </c:pt>
                <c:pt idx="13">
                  <c:v>31</c:v>
                </c:pt>
                <c:pt idx="14">
                  <c:v>57</c:v>
                </c:pt>
                <c:pt idx="15">
                  <c:v>0</c:v>
                </c:pt>
                <c:pt idx="16">
                  <c:v>18</c:v>
                </c:pt>
                <c:pt idx="17">
                  <c:v>10</c:v>
                </c:pt>
                <c:pt idx="18">
                  <c:v>28</c:v>
                </c:pt>
                <c:pt idx="19">
                  <c:v>0</c:v>
                </c:pt>
                <c:pt idx="20">
                  <c:v>37</c:v>
                </c:pt>
                <c:pt idx="21">
                  <c:v>118</c:v>
                </c:pt>
                <c:pt idx="22">
                  <c:v>105</c:v>
                </c:pt>
                <c:pt idx="23">
                  <c:v>64</c:v>
                </c:pt>
                <c:pt idx="24">
                  <c:v>63</c:v>
                </c:pt>
                <c:pt idx="25">
                  <c:v>0</c:v>
                </c:pt>
                <c:pt idx="26">
                  <c:v>2</c:v>
                </c:pt>
                <c:pt idx="27">
                  <c:v>54</c:v>
                </c:pt>
                <c:pt idx="28">
                  <c:v>22</c:v>
                </c:pt>
                <c:pt idx="29">
                  <c:v>28</c:v>
                </c:pt>
                <c:pt idx="30">
                  <c:v>87</c:v>
                </c:pt>
                <c:pt idx="31">
                  <c:v>2</c:v>
                </c:pt>
                <c:pt idx="32">
                  <c:v>100</c:v>
                </c:pt>
                <c:pt idx="33">
                  <c:v>34</c:v>
                </c:pt>
                <c:pt idx="34">
                  <c:v>12</c:v>
                </c:pt>
                <c:pt idx="35">
                  <c:v>1</c:v>
                </c:pt>
                <c:pt idx="36">
                  <c:v>59</c:v>
                </c:pt>
                <c:pt idx="37">
                  <c:v>24</c:v>
                </c:pt>
                <c:pt idx="38">
                  <c:v>9</c:v>
                </c:pt>
                <c:pt idx="39">
                  <c:v>35</c:v>
                </c:pt>
                <c:pt idx="40">
                  <c:v>2</c:v>
                </c:pt>
                <c:pt idx="41">
                  <c:v>81</c:v>
                </c:pt>
                <c:pt idx="42">
                  <c:v>0</c:v>
                </c:pt>
                <c:pt idx="43">
                  <c:v>22</c:v>
                </c:pt>
                <c:pt idx="44">
                  <c:v>94</c:v>
                </c:pt>
                <c:pt idx="45">
                  <c:v>9</c:v>
                </c:pt>
                <c:pt idx="46">
                  <c:v>7</c:v>
                </c:pt>
                <c:pt idx="47">
                  <c:v>107</c:v>
                </c:pt>
                <c:pt idx="48">
                  <c:v>37</c:v>
                </c:pt>
                <c:pt idx="49">
                  <c:v>112</c:v>
                </c:pt>
                <c:pt idx="50">
                  <c:v>35</c:v>
                </c:pt>
                <c:pt idx="51">
                  <c:v>86</c:v>
                </c:pt>
                <c:pt idx="52">
                  <c:v>0</c:v>
                </c:pt>
                <c:pt idx="53">
                  <c:v>3</c:v>
                </c:pt>
                <c:pt idx="54">
                  <c:v>117</c:v>
                </c:pt>
                <c:pt idx="55">
                  <c:v>20</c:v>
                </c:pt>
                <c:pt idx="56">
                  <c:v>23</c:v>
                </c:pt>
                <c:pt idx="57">
                  <c:v>80</c:v>
                </c:pt>
                <c:pt idx="58">
                  <c:v>31</c:v>
                </c:pt>
                <c:pt idx="59">
                  <c:v>18</c:v>
                </c:pt>
                <c:pt idx="60">
                  <c:v>12</c:v>
                </c:pt>
                <c:pt idx="61">
                  <c:v>21</c:v>
                </c:pt>
                <c:pt idx="62">
                  <c:v>66</c:v>
                </c:pt>
                <c:pt idx="63">
                  <c:v>106</c:v>
                </c:pt>
                <c:pt idx="64">
                  <c:v>1</c:v>
                </c:pt>
                <c:pt idx="65">
                  <c:v>38</c:v>
                </c:pt>
                <c:pt idx="66">
                  <c:v>128</c:v>
                </c:pt>
                <c:pt idx="67">
                  <c:v>23</c:v>
                </c:pt>
                <c:pt idx="68">
                  <c:v>0</c:v>
                </c:pt>
                <c:pt idx="69">
                  <c:v>6</c:v>
                </c:pt>
                <c:pt idx="70">
                  <c:v>7</c:v>
                </c:pt>
                <c:pt idx="71">
                  <c:v>15</c:v>
                </c:pt>
                <c:pt idx="72">
                  <c:v>37</c:v>
                </c:pt>
                <c:pt idx="73">
                  <c:v>77</c:v>
                </c:pt>
                <c:pt idx="74">
                  <c:v>26</c:v>
                </c:pt>
                <c:pt idx="75">
                  <c:v>0</c:v>
                </c:pt>
                <c:pt idx="76">
                  <c:v>43</c:v>
                </c:pt>
                <c:pt idx="77">
                  <c:v>11</c:v>
                </c:pt>
                <c:pt idx="78">
                  <c:v>102</c:v>
                </c:pt>
                <c:pt idx="79">
                  <c:v>115</c:v>
                </c:pt>
                <c:pt idx="80">
                  <c:v>14</c:v>
                </c:pt>
                <c:pt idx="81">
                  <c:v>68</c:v>
                </c:pt>
                <c:pt idx="82">
                  <c:v>61</c:v>
                </c:pt>
                <c:pt idx="83">
                  <c:v>100</c:v>
                </c:pt>
                <c:pt idx="84">
                  <c:v>68</c:v>
                </c:pt>
                <c:pt idx="85">
                  <c:v>115</c:v>
                </c:pt>
                <c:pt idx="86">
                  <c:v>0</c:v>
                </c:pt>
                <c:pt idx="87">
                  <c:v>86</c:v>
                </c:pt>
                <c:pt idx="88">
                  <c:v>99</c:v>
                </c:pt>
                <c:pt idx="89">
                  <c:v>19</c:v>
                </c:pt>
                <c:pt idx="90">
                  <c:v>31</c:v>
                </c:pt>
                <c:pt idx="91">
                  <c:v>0</c:v>
                </c:pt>
                <c:pt idx="92">
                  <c:v>123</c:v>
                </c:pt>
                <c:pt idx="93">
                  <c:v>78</c:v>
                </c:pt>
                <c:pt idx="94">
                  <c:v>2</c:v>
                </c:pt>
                <c:pt idx="95">
                  <c:v>82</c:v>
                </c:pt>
                <c:pt idx="96">
                  <c:v>136</c:v>
                </c:pt>
                <c:pt idx="97">
                  <c:v>0</c:v>
                </c:pt>
                <c:pt idx="98">
                  <c:v>40</c:v>
                </c:pt>
                <c:pt idx="99">
                  <c:v>1</c:v>
                </c:pt>
                <c:pt idx="100">
                  <c:v>13</c:v>
                </c:pt>
                <c:pt idx="101">
                  <c:v>2</c:v>
                </c:pt>
                <c:pt idx="102">
                  <c:v>62</c:v>
                </c:pt>
                <c:pt idx="103">
                  <c:v>127</c:v>
                </c:pt>
                <c:pt idx="104">
                  <c:v>22</c:v>
                </c:pt>
                <c:pt idx="105">
                  <c:v>49</c:v>
                </c:pt>
                <c:pt idx="106">
                  <c:v>53</c:v>
                </c:pt>
                <c:pt idx="107">
                  <c:v>66</c:v>
                </c:pt>
                <c:pt idx="108">
                  <c:v>139</c:v>
                </c:pt>
                <c:pt idx="109">
                  <c:v>9</c:v>
                </c:pt>
                <c:pt idx="110">
                  <c:v>1</c:v>
                </c:pt>
                <c:pt idx="111">
                  <c:v>1</c:v>
                </c:pt>
                <c:pt idx="112">
                  <c:v>23</c:v>
                </c:pt>
                <c:pt idx="113">
                  <c:v>25</c:v>
                </c:pt>
                <c:pt idx="114">
                  <c:v>11</c:v>
                </c:pt>
                <c:pt idx="115">
                  <c:v>12</c:v>
                </c:pt>
                <c:pt idx="116">
                  <c:v>77</c:v>
                </c:pt>
                <c:pt idx="117">
                  <c:v>138</c:v>
                </c:pt>
                <c:pt idx="118">
                  <c:v>7</c:v>
                </c:pt>
                <c:pt idx="119">
                  <c:v>91</c:v>
                </c:pt>
                <c:pt idx="120">
                  <c:v>59</c:v>
                </c:pt>
                <c:pt idx="121">
                  <c:v>117</c:v>
                </c:pt>
                <c:pt idx="122">
                  <c:v>106</c:v>
                </c:pt>
                <c:pt idx="123">
                  <c:v>8</c:v>
                </c:pt>
                <c:pt idx="124">
                  <c:v>85</c:v>
                </c:pt>
                <c:pt idx="125">
                  <c:v>9</c:v>
                </c:pt>
                <c:pt idx="126">
                  <c:v>154</c:v>
                </c:pt>
                <c:pt idx="127">
                  <c:v>45</c:v>
                </c:pt>
                <c:pt idx="128">
                  <c:v>65</c:v>
                </c:pt>
                <c:pt idx="129">
                  <c:v>122</c:v>
                </c:pt>
                <c:pt idx="130">
                  <c:v>8</c:v>
                </c:pt>
                <c:pt idx="13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2727400"/>
        <c:axId val="312730536"/>
      </c:barChart>
      <c:catAx>
        <c:axId val="312727400"/>
        <c:scaling>
          <c:orientation val="minMax"/>
        </c:scaling>
        <c:delete val="1"/>
        <c:axPos val="b"/>
        <c:numFmt formatCode="0" sourceLinked="0"/>
        <c:majorTickMark val="none"/>
        <c:minorTickMark val="none"/>
        <c:tickLblPos val="low"/>
        <c:crossAx val="312730536"/>
        <c:crosses val="autoZero"/>
        <c:auto val="1"/>
        <c:lblAlgn val="ctr"/>
        <c:lblOffset val="0"/>
        <c:noMultiLvlLbl val="0"/>
      </c:catAx>
      <c:valAx>
        <c:axId val="312730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 smtClean="0"/>
                  <a:t>Runs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Sheet1!$AE$66:$AE$76</c:f>
              <c:strCache>
                <c:ptCount val="11"/>
                <c:pt idx="0">
                  <c:v>Sri Lanka</c:v>
                </c:pt>
                <c:pt idx="1">
                  <c:v>Australia</c:v>
                </c:pt>
                <c:pt idx="2">
                  <c:v>New Zealand</c:v>
                </c:pt>
                <c:pt idx="3">
                  <c:v>Ireland</c:v>
                </c:pt>
                <c:pt idx="4">
                  <c:v>South Africa</c:v>
                </c:pt>
                <c:pt idx="5">
                  <c:v>Netherlands</c:v>
                </c:pt>
                <c:pt idx="6">
                  <c:v>West Indies</c:v>
                </c:pt>
                <c:pt idx="7">
                  <c:v>Bangladesh</c:v>
                </c:pt>
                <c:pt idx="8">
                  <c:v>England</c:v>
                </c:pt>
                <c:pt idx="9">
                  <c:v>Pakistan</c:v>
                </c:pt>
                <c:pt idx="10">
                  <c:v>Zimbabwe</c:v>
                </c:pt>
              </c:strCache>
            </c:strRef>
          </c:cat>
          <c:val>
            <c:numRef>
              <c:f>Sheet1!$AH$66:$AH$76</c:f>
              <c:numCache>
                <c:formatCode>General</c:formatCode>
                <c:ptCount val="11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16433248"/>
        <c:axId val="316433640"/>
      </c:barChart>
      <c:catAx>
        <c:axId val="316433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OPPOSITION</a:t>
                </a:r>
                <a:endParaRPr lang="en-US" sz="14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 algn="ctr"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33640"/>
        <c:crosses val="autoZero"/>
        <c:auto val="1"/>
        <c:lblAlgn val="ctr"/>
        <c:lblOffset val="100"/>
        <c:noMultiLvlLbl val="0"/>
      </c:catAx>
      <c:valAx>
        <c:axId val="316433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CENTURIES</a:t>
                </a:r>
                <a:endParaRPr lang="en-US" sz="14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43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4S</c:v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Sheet1!$B$2:$B$133</c:f>
              <c:numCache>
                <c:formatCode>General</c:formatCode>
                <c:ptCount val="132"/>
                <c:pt idx="0">
                  <c:v>12</c:v>
                </c:pt>
                <c:pt idx="1">
                  <c:v>37</c:v>
                </c:pt>
                <c:pt idx="2">
                  <c:v>25</c:v>
                </c:pt>
                <c:pt idx="3">
                  <c:v>54</c:v>
                </c:pt>
                <c:pt idx="4">
                  <c:v>31</c:v>
                </c:pt>
                <c:pt idx="5">
                  <c:v>2</c:v>
                </c:pt>
                <c:pt idx="6">
                  <c:v>30</c:v>
                </c:pt>
                <c:pt idx="7">
                  <c:v>10</c:v>
                </c:pt>
                <c:pt idx="8">
                  <c:v>27</c:v>
                </c:pt>
                <c:pt idx="9">
                  <c:v>54</c:v>
                </c:pt>
                <c:pt idx="10">
                  <c:v>107</c:v>
                </c:pt>
                <c:pt idx="11">
                  <c:v>91</c:v>
                </c:pt>
                <c:pt idx="12">
                  <c:v>102</c:v>
                </c:pt>
                <c:pt idx="13">
                  <c:v>31</c:v>
                </c:pt>
                <c:pt idx="14">
                  <c:v>57</c:v>
                </c:pt>
                <c:pt idx="15">
                  <c:v>0</c:v>
                </c:pt>
                <c:pt idx="16">
                  <c:v>18</c:v>
                </c:pt>
                <c:pt idx="17">
                  <c:v>10</c:v>
                </c:pt>
                <c:pt idx="18">
                  <c:v>28</c:v>
                </c:pt>
                <c:pt idx="19">
                  <c:v>0</c:v>
                </c:pt>
                <c:pt idx="20">
                  <c:v>37</c:v>
                </c:pt>
                <c:pt idx="21">
                  <c:v>118</c:v>
                </c:pt>
                <c:pt idx="22">
                  <c:v>105</c:v>
                </c:pt>
                <c:pt idx="23">
                  <c:v>64</c:v>
                </c:pt>
                <c:pt idx="24">
                  <c:v>63</c:v>
                </c:pt>
                <c:pt idx="25">
                  <c:v>0</c:v>
                </c:pt>
                <c:pt idx="26">
                  <c:v>2</c:v>
                </c:pt>
                <c:pt idx="27">
                  <c:v>54</c:v>
                </c:pt>
                <c:pt idx="28">
                  <c:v>22</c:v>
                </c:pt>
                <c:pt idx="29">
                  <c:v>28</c:v>
                </c:pt>
                <c:pt idx="30">
                  <c:v>87</c:v>
                </c:pt>
                <c:pt idx="31">
                  <c:v>2</c:v>
                </c:pt>
                <c:pt idx="32">
                  <c:v>100</c:v>
                </c:pt>
                <c:pt idx="33">
                  <c:v>34</c:v>
                </c:pt>
                <c:pt idx="34">
                  <c:v>12</c:v>
                </c:pt>
                <c:pt idx="35">
                  <c:v>1</c:v>
                </c:pt>
                <c:pt idx="36">
                  <c:v>59</c:v>
                </c:pt>
                <c:pt idx="37">
                  <c:v>24</c:v>
                </c:pt>
                <c:pt idx="38">
                  <c:v>9</c:v>
                </c:pt>
                <c:pt idx="39">
                  <c:v>35</c:v>
                </c:pt>
                <c:pt idx="40">
                  <c:v>2</c:v>
                </c:pt>
                <c:pt idx="41">
                  <c:v>81</c:v>
                </c:pt>
                <c:pt idx="42">
                  <c:v>0</c:v>
                </c:pt>
                <c:pt idx="43">
                  <c:v>22</c:v>
                </c:pt>
                <c:pt idx="44">
                  <c:v>94</c:v>
                </c:pt>
                <c:pt idx="45">
                  <c:v>9</c:v>
                </c:pt>
                <c:pt idx="46">
                  <c:v>7</c:v>
                </c:pt>
                <c:pt idx="47">
                  <c:v>107</c:v>
                </c:pt>
                <c:pt idx="48">
                  <c:v>37</c:v>
                </c:pt>
                <c:pt idx="49">
                  <c:v>112</c:v>
                </c:pt>
                <c:pt idx="50">
                  <c:v>35</c:v>
                </c:pt>
                <c:pt idx="51">
                  <c:v>86</c:v>
                </c:pt>
                <c:pt idx="52">
                  <c:v>0</c:v>
                </c:pt>
                <c:pt idx="53">
                  <c:v>3</c:v>
                </c:pt>
                <c:pt idx="54">
                  <c:v>117</c:v>
                </c:pt>
                <c:pt idx="55">
                  <c:v>20</c:v>
                </c:pt>
                <c:pt idx="56">
                  <c:v>23</c:v>
                </c:pt>
                <c:pt idx="57">
                  <c:v>80</c:v>
                </c:pt>
                <c:pt idx="58">
                  <c:v>31</c:v>
                </c:pt>
                <c:pt idx="59">
                  <c:v>18</c:v>
                </c:pt>
                <c:pt idx="60">
                  <c:v>12</c:v>
                </c:pt>
                <c:pt idx="61">
                  <c:v>21</c:v>
                </c:pt>
                <c:pt idx="62">
                  <c:v>66</c:v>
                </c:pt>
                <c:pt idx="63">
                  <c:v>106</c:v>
                </c:pt>
                <c:pt idx="64">
                  <c:v>1</c:v>
                </c:pt>
                <c:pt idx="65">
                  <c:v>38</c:v>
                </c:pt>
                <c:pt idx="66">
                  <c:v>128</c:v>
                </c:pt>
                <c:pt idx="67">
                  <c:v>23</c:v>
                </c:pt>
                <c:pt idx="68">
                  <c:v>0</c:v>
                </c:pt>
                <c:pt idx="69">
                  <c:v>6</c:v>
                </c:pt>
                <c:pt idx="70">
                  <c:v>7</c:v>
                </c:pt>
                <c:pt idx="71">
                  <c:v>15</c:v>
                </c:pt>
                <c:pt idx="72">
                  <c:v>37</c:v>
                </c:pt>
                <c:pt idx="73">
                  <c:v>77</c:v>
                </c:pt>
                <c:pt idx="74">
                  <c:v>26</c:v>
                </c:pt>
                <c:pt idx="75">
                  <c:v>0</c:v>
                </c:pt>
                <c:pt idx="76">
                  <c:v>43</c:v>
                </c:pt>
                <c:pt idx="77">
                  <c:v>11</c:v>
                </c:pt>
                <c:pt idx="78">
                  <c:v>102</c:v>
                </c:pt>
                <c:pt idx="79">
                  <c:v>115</c:v>
                </c:pt>
                <c:pt idx="80">
                  <c:v>14</c:v>
                </c:pt>
                <c:pt idx="81">
                  <c:v>68</c:v>
                </c:pt>
                <c:pt idx="82">
                  <c:v>61</c:v>
                </c:pt>
                <c:pt idx="83">
                  <c:v>100</c:v>
                </c:pt>
                <c:pt idx="84">
                  <c:v>68</c:v>
                </c:pt>
                <c:pt idx="85">
                  <c:v>115</c:v>
                </c:pt>
                <c:pt idx="86">
                  <c:v>0</c:v>
                </c:pt>
                <c:pt idx="87">
                  <c:v>86</c:v>
                </c:pt>
                <c:pt idx="88">
                  <c:v>99</c:v>
                </c:pt>
                <c:pt idx="89">
                  <c:v>19</c:v>
                </c:pt>
                <c:pt idx="90">
                  <c:v>31</c:v>
                </c:pt>
                <c:pt idx="91">
                  <c:v>0</c:v>
                </c:pt>
                <c:pt idx="92">
                  <c:v>123</c:v>
                </c:pt>
                <c:pt idx="93">
                  <c:v>78</c:v>
                </c:pt>
                <c:pt idx="94">
                  <c:v>2</c:v>
                </c:pt>
                <c:pt idx="95">
                  <c:v>82</c:v>
                </c:pt>
                <c:pt idx="96">
                  <c:v>136</c:v>
                </c:pt>
                <c:pt idx="97">
                  <c:v>0</c:v>
                </c:pt>
                <c:pt idx="98">
                  <c:v>40</c:v>
                </c:pt>
                <c:pt idx="99">
                  <c:v>1</c:v>
                </c:pt>
                <c:pt idx="100">
                  <c:v>13</c:v>
                </c:pt>
                <c:pt idx="101">
                  <c:v>2</c:v>
                </c:pt>
                <c:pt idx="102">
                  <c:v>62</c:v>
                </c:pt>
                <c:pt idx="103">
                  <c:v>127</c:v>
                </c:pt>
                <c:pt idx="104">
                  <c:v>22</c:v>
                </c:pt>
                <c:pt idx="105">
                  <c:v>49</c:v>
                </c:pt>
                <c:pt idx="106">
                  <c:v>53</c:v>
                </c:pt>
                <c:pt idx="107">
                  <c:v>66</c:v>
                </c:pt>
                <c:pt idx="108">
                  <c:v>139</c:v>
                </c:pt>
                <c:pt idx="109">
                  <c:v>9</c:v>
                </c:pt>
                <c:pt idx="110">
                  <c:v>1</c:v>
                </c:pt>
                <c:pt idx="111">
                  <c:v>1</c:v>
                </c:pt>
                <c:pt idx="112">
                  <c:v>23</c:v>
                </c:pt>
                <c:pt idx="113">
                  <c:v>25</c:v>
                </c:pt>
                <c:pt idx="114">
                  <c:v>11</c:v>
                </c:pt>
                <c:pt idx="115">
                  <c:v>12</c:v>
                </c:pt>
                <c:pt idx="116">
                  <c:v>77</c:v>
                </c:pt>
                <c:pt idx="117">
                  <c:v>138</c:v>
                </c:pt>
                <c:pt idx="118">
                  <c:v>7</c:v>
                </c:pt>
                <c:pt idx="119">
                  <c:v>91</c:v>
                </c:pt>
                <c:pt idx="120">
                  <c:v>59</c:v>
                </c:pt>
                <c:pt idx="121">
                  <c:v>117</c:v>
                </c:pt>
                <c:pt idx="122">
                  <c:v>106</c:v>
                </c:pt>
                <c:pt idx="123">
                  <c:v>8</c:v>
                </c:pt>
                <c:pt idx="124">
                  <c:v>85</c:v>
                </c:pt>
                <c:pt idx="125">
                  <c:v>9</c:v>
                </c:pt>
                <c:pt idx="126">
                  <c:v>154</c:v>
                </c:pt>
                <c:pt idx="127">
                  <c:v>45</c:v>
                </c:pt>
                <c:pt idx="128">
                  <c:v>65</c:v>
                </c:pt>
                <c:pt idx="129">
                  <c:v>122</c:v>
                </c:pt>
                <c:pt idx="130">
                  <c:v>8</c:v>
                </c:pt>
                <c:pt idx="131">
                  <c:v>55</c:v>
                </c:pt>
              </c:numCache>
            </c:numRef>
          </c:xVal>
          <c:yVal>
            <c:numRef>
              <c:f>Sheet1!$D$2:$D$133</c:f>
              <c:numCache>
                <c:formatCode>General</c:formatCode>
                <c:ptCount val="132"/>
                <c:pt idx="0">
                  <c:v>1</c:v>
                </c:pt>
                <c:pt idx="1">
                  <c:v>6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7</c:v>
                </c:pt>
                <c:pt idx="10">
                  <c:v>11</c:v>
                </c:pt>
                <c:pt idx="11">
                  <c:v>7</c:v>
                </c:pt>
                <c:pt idx="12">
                  <c:v>11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0</c:v>
                </c:pt>
                <c:pt idx="20">
                  <c:v>5</c:v>
                </c:pt>
                <c:pt idx="21">
                  <c:v>11</c:v>
                </c:pt>
                <c:pt idx="22">
                  <c:v>10</c:v>
                </c:pt>
                <c:pt idx="23">
                  <c:v>8</c:v>
                </c:pt>
                <c:pt idx="24">
                  <c:v>6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1</c:v>
                </c:pt>
                <c:pt idx="29">
                  <c:v>5</c:v>
                </c:pt>
                <c:pt idx="30">
                  <c:v>7</c:v>
                </c:pt>
                <c:pt idx="31">
                  <c:v>0</c:v>
                </c:pt>
                <c:pt idx="32">
                  <c:v>8</c:v>
                </c:pt>
                <c:pt idx="33">
                  <c:v>3</c:v>
                </c:pt>
                <c:pt idx="34">
                  <c:v>2</c:v>
                </c:pt>
                <c:pt idx="35">
                  <c:v>0</c:v>
                </c:pt>
                <c:pt idx="36">
                  <c:v>5</c:v>
                </c:pt>
                <c:pt idx="37">
                  <c:v>1</c:v>
                </c:pt>
                <c:pt idx="38">
                  <c:v>0</c:v>
                </c:pt>
                <c:pt idx="39">
                  <c:v>4</c:v>
                </c:pt>
                <c:pt idx="40">
                  <c:v>0</c:v>
                </c:pt>
                <c:pt idx="41">
                  <c:v>6</c:v>
                </c:pt>
                <c:pt idx="42">
                  <c:v>0</c:v>
                </c:pt>
                <c:pt idx="43">
                  <c:v>1</c:v>
                </c:pt>
                <c:pt idx="44">
                  <c:v>10</c:v>
                </c:pt>
                <c:pt idx="45">
                  <c:v>0</c:v>
                </c:pt>
                <c:pt idx="46">
                  <c:v>0</c:v>
                </c:pt>
                <c:pt idx="47">
                  <c:v>9</c:v>
                </c:pt>
                <c:pt idx="48">
                  <c:v>0</c:v>
                </c:pt>
                <c:pt idx="49">
                  <c:v>16</c:v>
                </c:pt>
                <c:pt idx="50">
                  <c:v>5</c:v>
                </c:pt>
                <c:pt idx="51">
                  <c:v>11</c:v>
                </c:pt>
                <c:pt idx="52">
                  <c:v>0</c:v>
                </c:pt>
                <c:pt idx="53">
                  <c:v>0</c:v>
                </c:pt>
                <c:pt idx="54">
                  <c:v>14</c:v>
                </c:pt>
                <c:pt idx="55">
                  <c:v>3</c:v>
                </c:pt>
                <c:pt idx="56">
                  <c:v>3</c:v>
                </c:pt>
                <c:pt idx="57">
                  <c:v>5</c:v>
                </c:pt>
                <c:pt idx="58">
                  <c:v>3</c:v>
                </c:pt>
                <c:pt idx="59">
                  <c:v>1</c:v>
                </c:pt>
                <c:pt idx="60">
                  <c:v>0</c:v>
                </c:pt>
                <c:pt idx="61">
                  <c:v>2</c:v>
                </c:pt>
                <c:pt idx="62">
                  <c:v>5</c:v>
                </c:pt>
                <c:pt idx="63">
                  <c:v>9</c:v>
                </c:pt>
                <c:pt idx="64">
                  <c:v>0</c:v>
                </c:pt>
                <c:pt idx="65">
                  <c:v>2</c:v>
                </c:pt>
                <c:pt idx="66">
                  <c:v>12</c:v>
                </c:pt>
                <c:pt idx="67">
                  <c:v>2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9</c:v>
                </c:pt>
                <c:pt idx="74">
                  <c:v>3</c:v>
                </c:pt>
                <c:pt idx="75">
                  <c:v>0</c:v>
                </c:pt>
                <c:pt idx="76">
                  <c:v>4</c:v>
                </c:pt>
                <c:pt idx="77">
                  <c:v>0</c:v>
                </c:pt>
                <c:pt idx="78">
                  <c:v>13</c:v>
                </c:pt>
                <c:pt idx="79">
                  <c:v>13</c:v>
                </c:pt>
                <c:pt idx="80">
                  <c:v>2</c:v>
                </c:pt>
                <c:pt idx="81">
                  <c:v>5</c:v>
                </c:pt>
                <c:pt idx="82">
                  <c:v>6</c:v>
                </c:pt>
                <c:pt idx="83">
                  <c:v>8</c:v>
                </c:pt>
                <c:pt idx="84">
                  <c:v>9</c:v>
                </c:pt>
                <c:pt idx="85">
                  <c:v>18</c:v>
                </c:pt>
                <c:pt idx="86">
                  <c:v>0</c:v>
                </c:pt>
                <c:pt idx="87">
                  <c:v>9</c:v>
                </c:pt>
                <c:pt idx="88">
                  <c:v>9</c:v>
                </c:pt>
                <c:pt idx="89">
                  <c:v>3</c:v>
                </c:pt>
                <c:pt idx="90">
                  <c:v>5</c:v>
                </c:pt>
                <c:pt idx="91">
                  <c:v>0</c:v>
                </c:pt>
                <c:pt idx="92">
                  <c:v>11</c:v>
                </c:pt>
                <c:pt idx="93">
                  <c:v>7</c:v>
                </c:pt>
                <c:pt idx="94">
                  <c:v>0</c:v>
                </c:pt>
                <c:pt idx="95">
                  <c:v>7</c:v>
                </c:pt>
                <c:pt idx="96">
                  <c:v>16</c:v>
                </c:pt>
                <c:pt idx="97">
                  <c:v>0</c:v>
                </c:pt>
                <c:pt idx="98">
                  <c:v>2</c:v>
                </c:pt>
                <c:pt idx="99">
                  <c:v>0</c:v>
                </c:pt>
                <c:pt idx="100">
                  <c:v>2</c:v>
                </c:pt>
                <c:pt idx="101">
                  <c:v>0</c:v>
                </c:pt>
                <c:pt idx="102">
                  <c:v>5</c:v>
                </c:pt>
                <c:pt idx="103">
                  <c:v>13</c:v>
                </c:pt>
                <c:pt idx="104">
                  <c:v>2</c:v>
                </c:pt>
                <c:pt idx="105">
                  <c:v>2</c:v>
                </c:pt>
                <c:pt idx="106">
                  <c:v>4</c:v>
                </c:pt>
                <c:pt idx="107">
                  <c:v>6</c:v>
                </c:pt>
                <c:pt idx="108">
                  <c:v>12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3</c:v>
                </c:pt>
                <c:pt idx="113">
                  <c:v>1</c:v>
                </c:pt>
                <c:pt idx="114">
                  <c:v>0</c:v>
                </c:pt>
                <c:pt idx="115">
                  <c:v>0</c:v>
                </c:pt>
                <c:pt idx="116">
                  <c:v>5</c:v>
                </c:pt>
                <c:pt idx="117">
                  <c:v>6</c:v>
                </c:pt>
                <c:pt idx="118">
                  <c:v>0</c:v>
                </c:pt>
                <c:pt idx="119">
                  <c:v>9</c:v>
                </c:pt>
                <c:pt idx="120">
                  <c:v>4</c:v>
                </c:pt>
                <c:pt idx="121">
                  <c:v>7</c:v>
                </c:pt>
                <c:pt idx="122">
                  <c:v>11</c:v>
                </c:pt>
                <c:pt idx="123">
                  <c:v>1</c:v>
                </c:pt>
                <c:pt idx="124">
                  <c:v>9</c:v>
                </c:pt>
                <c:pt idx="125">
                  <c:v>1</c:v>
                </c:pt>
                <c:pt idx="126">
                  <c:v>16</c:v>
                </c:pt>
                <c:pt idx="127">
                  <c:v>2</c:v>
                </c:pt>
                <c:pt idx="128">
                  <c:v>2</c:v>
                </c:pt>
                <c:pt idx="129">
                  <c:v>8</c:v>
                </c:pt>
                <c:pt idx="130">
                  <c:v>2</c:v>
                </c:pt>
                <c:pt idx="131">
                  <c:v>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960952"/>
        <c:axId val="541960168"/>
      </c:scatterChart>
      <c:valAx>
        <c:axId val="541960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RUNS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60168"/>
        <c:crosses val="autoZero"/>
        <c:crossBetween val="midCat"/>
      </c:valAx>
      <c:valAx>
        <c:axId val="54196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COUNTING OF 4S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60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>
        <a:defRPr lang="en-US" sz="14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6S</c:v>
          </c:tx>
          <c:spPr>
            <a:ln w="25400" cap="rnd">
              <a:noFill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trendline>
            <c:spPr>
              <a:ln w="19050" cap="rnd">
                <a:solidFill>
                  <a:schemeClr val="accent1">
                    <a:lumMod val="20000"/>
                    <a:lumOff val="8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Sheet1!$B$2:$B$133</c:f>
              <c:numCache>
                <c:formatCode>General</c:formatCode>
                <c:ptCount val="132"/>
                <c:pt idx="0">
                  <c:v>12</c:v>
                </c:pt>
                <c:pt idx="1">
                  <c:v>37</c:v>
                </c:pt>
                <c:pt idx="2">
                  <c:v>25</c:v>
                </c:pt>
                <c:pt idx="3">
                  <c:v>54</c:v>
                </c:pt>
                <c:pt idx="4">
                  <c:v>31</c:v>
                </c:pt>
                <c:pt idx="5">
                  <c:v>2</c:v>
                </c:pt>
                <c:pt idx="6">
                  <c:v>30</c:v>
                </c:pt>
                <c:pt idx="7">
                  <c:v>10</c:v>
                </c:pt>
                <c:pt idx="8">
                  <c:v>27</c:v>
                </c:pt>
                <c:pt idx="9">
                  <c:v>54</c:v>
                </c:pt>
                <c:pt idx="10">
                  <c:v>107</c:v>
                </c:pt>
                <c:pt idx="11">
                  <c:v>91</c:v>
                </c:pt>
                <c:pt idx="12">
                  <c:v>102</c:v>
                </c:pt>
                <c:pt idx="13">
                  <c:v>31</c:v>
                </c:pt>
                <c:pt idx="14">
                  <c:v>57</c:v>
                </c:pt>
                <c:pt idx="15">
                  <c:v>0</c:v>
                </c:pt>
                <c:pt idx="16">
                  <c:v>18</c:v>
                </c:pt>
                <c:pt idx="17">
                  <c:v>10</c:v>
                </c:pt>
                <c:pt idx="18">
                  <c:v>28</c:v>
                </c:pt>
                <c:pt idx="19">
                  <c:v>0</c:v>
                </c:pt>
                <c:pt idx="20">
                  <c:v>37</c:v>
                </c:pt>
                <c:pt idx="21">
                  <c:v>118</c:v>
                </c:pt>
                <c:pt idx="22">
                  <c:v>105</c:v>
                </c:pt>
                <c:pt idx="23">
                  <c:v>64</c:v>
                </c:pt>
                <c:pt idx="24">
                  <c:v>63</c:v>
                </c:pt>
                <c:pt idx="25">
                  <c:v>0</c:v>
                </c:pt>
                <c:pt idx="26">
                  <c:v>2</c:v>
                </c:pt>
                <c:pt idx="27">
                  <c:v>54</c:v>
                </c:pt>
                <c:pt idx="28">
                  <c:v>22</c:v>
                </c:pt>
                <c:pt idx="29">
                  <c:v>28</c:v>
                </c:pt>
                <c:pt idx="30">
                  <c:v>87</c:v>
                </c:pt>
                <c:pt idx="31">
                  <c:v>2</c:v>
                </c:pt>
                <c:pt idx="32">
                  <c:v>100</c:v>
                </c:pt>
                <c:pt idx="33">
                  <c:v>34</c:v>
                </c:pt>
                <c:pt idx="34">
                  <c:v>12</c:v>
                </c:pt>
                <c:pt idx="35">
                  <c:v>1</c:v>
                </c:pt>
                <c:pt idx="36">
                  <c:v>59</c:v>
                </c:pt>
                <c:pt idx="37">
                  <c:v>24</c:v>
                </c:pt>
                <c:pt idx="38">
                  <c:v>9</c:v>
                </c:pt>
                <c:pt idx="39">
                  <c:v>35</c:v>
                </c:pt>
                <c:pt idx="40">
                  <c:v>2</c:v>
                </c:pt>
                <c:pt idx="41">
                  <c:v>81</c:v>
                </c:pt>
                <c:pt idx="42">
                  <c:v>0</c:v>
                </c:pt>
                <c:pt idx="43">
                  <c:v>22</c:v>
                </c:pt>
                <c:pt idx="44">
                  <c:v>94</c:v>
                </c:pt>
                <c:pt idx="45">
                  <c:v>9</c:v>
                </c:pt>
                <c:pt idx="46">
                  <c:v>7</c:v>
                </c:pt>
                <c:pt idx="47">
                  <c:v>107</c:v>
                </c:pt>
                <c:pt idx="48">
                  <c:v>37</c:v>
                </c:pt>
                <c:pt idx="49">
                  <c:v>112</c:v>
                </c:pt>
                <c:pt idx="50">
                  <c:v>35</c:v>
                </c:pt>
                <c:pt idx="51">
                  <c:v>86</c:v>
                </c:pt>
                <c:pt idx="52">
                  <c:v>0</c:v>
                </c:pt>
                <c:pt idx="53">
                  <c:v>3</c:v>
                </c:pt>
                <c:pt idx="54">
                  <c:v>117</c:v>
                </c:pt>
                <c:pt idx="55">
                  <c:v>20</c:v>
                </c:pt>
                <c:pt idx="56">
                  <c:v>23</c:v>
                </c:pt>
                <c:pt idx="57">
                  <c:v>80</c:v>
                </c:pt>
                <c:pt idx="58">
                  <c:v>31</c:v>
                </c:pt>
                <c:pt idx="59">
                  <c:v>18</c:v>
                </c:pt>
                <c:pt idx="60">
                  <c:v>12</c:v>
                </c:pt>
                <c:pt idx="61">
                  <c:v>21</c:v>
                </c:pt>
                <c:pt idx="62">
                  <c:v>66</c:v>
                </c:pt>
                <c:pt idx="63">
                  <c:v>106</c:v>
                </c:pt>
                <c:pt idx="64">
                  <c:v>1</c:v>
                </c:pt>
                <c:pt idx="65">
                  <c:v>38</c:v>
                </c:pt>
                <c:pt idx="66">
                  <c:v>128</c:v>
                </c:pt>
                <c:pt idx="67">
                  <c:v>23</c:v>
                </c:pt>
                <c:pt idx="68">
                  <c:v>0</c:v>
                </c:pt>
                <c:pt idx="69">
                  <c:v>6</c:v>
                </c:pt>
                <c:pt idx="70">
                  <c:v>7</c:v>
                </c:pt>
                <c:pt idx="71">
                  <c:v>15</c:v>
                </c:pt>
                <c:pt idx="72">
                  <c:v>37</c:v>
                </c:pt>
                <c:pt idx="73">
                  <c:v>77</c:v>
                </c:pt>
                <c:pt idx="74">
                  <c:v>26</c:v>
                </c:pt>
                <c:pt idx="75">
                  <c:v>0</c:v>
                </c:pt>
                <c:pt idx="76">
                  <c:v>43</c:v>
                </c:pt>
                <c:pt idx="77">
                  <c:v>11</c:v>
                </c:pt>
                <c:pt idx="78">
                  <c:v>102</c:v>
                </c:pt>
                <c:pt idx="79">
                  <c:v>115</c:v>
                </c:pt>
                <c:pt idx="80">
                  <c:v>14</c:v>
                </c:pt>
                <c:pt idx="81">
                  <c:v>68</c:v>
                </c:pt>
                <c:pt idx="82">
                  <c:v>61</c:v>
                </c:pt>
                <c:pt idx="83">
                  <c:v>100</c:v>
                </c:pt>
                <c:pt idx="84">
                  <c:v>68</c:v>
                </c:pt>
                <c:pt idx="85">
                  <c:v>115</c:v>
                </c:pt>
                <c:pt idx="86">
                  <c:v>0</c:v>
                </c:pt>
                <c:pt idx="87">
                  <c:v>86</c:v>
                </c:pt>
                <c:pt idx="88">
                  <c:v>99</c:v>
                </c:pt>
                <c:pt idx="89">
                  <c:v>19</c:v>
                </c:pt>
                <c:pt idx="90">
                  <c:v>31</c:v>
                </c:pt>
                <c:pt idx="91">
                  <c:v>0</c:v>
                </c:pt>
                <c:pt idx="92">
                  <c:v>123</c:v>
                </c:pt>
                <c:pt idx="93">
                  <c:v>78</c:v>
                </c:pt>
                <c:pt idx="94">
                  <c:v>2</c:v>
                </c:pt>
                <c:pt idx="95">
                  <c:v>82</c:v>
                </c:pt>
                <c:pt idx="96">
                  <c:v>136</c:v>
                </c:pt>
                <c:pt idx="97">
                  <c:v>0</c:v>
                </c:pt>
                <c:pt idx="98">
                  <c:v>40</c:v>
                </c:pt>
                <c:pt idx="99">
                  <c:v>1</c:v>
                </c:pt>
                <c:pt idx="100">
                  <c:v>13</c:v>
                </c:pt>
                <c:pt idx="101">
                  <c:v>2</c:v>
                </c:pt>
                <c:pt idx="102">
                  <c:v>62</c:v>
                </c:pt>
                <c:pt idx="103">
                  <c:v>127</c:v>
                </c:pt>
                <c:pt idx="104">
                  <c:v>22</c:v>
                </c:pt>
                <c:pt idx="105">
                  <c:v>49</c:v>
                </c:pt>
                <c:pt idx="106">
                  <c:v>53</c:v>
                </c:pt>
                <c:pt idx="107">
                  <c:v>66</c:v>
                </c:pt>
                <c:pt idx="108">
                  <c:v>139</c:v>
                </c:pt>
                <c:pt idx="109">
                  <c:v>9</c:v>
                </c:pt>
                <c:pt idx="110">
                  <c:v>1</c:v>
                </c:pt>
                <c:pt idx="111">
                  <c:v>1</c:v>
                </c:pt>
                <c:pt idx="112">
                  <c:v>23</c:v>
                </c:pt>
                <c:pt idx="113">
                  <c:v>25</c:v>
                </c:pt>
                <c:pt idx="114">
                  <c:v>11</c:v>
                </c:pt>
                <c:pt idx="115">
                  <c:v>12</c:v>
                </c:pt>
                <c:pt idx="116">
                  <c:v>77</c:v>
                </c:pt>
                <c:pt idx="117">
                  <c:v>138</c:v>
                </c:pt>
                <c:pt idx="118">
                  <c:v>7</c:v>
                </c:pt>
                <c:pt idx="119">
                  <c:v>91</c:v>
                </c:pt>
                <c:pt idx="120">
                  <c:v>59</c:v>
                </c:pt>
                <c:pt idx="121">
                  <c:v>117</c:v>
                </c:pt>
                <c:pt idx="122">
                  <c:v>106</c:v>
                </c:pt>
                <c:pt idx="123">
                  <c:v>8</c:v>
                </c:pt>
                <c:pt idx="124">
                  <c:v>85</c:v>
                </c:pt>
                <c:pt idx="125">
                  <c:v>9</c:v>
                </c:pt>
                <c:pt idx="126">
                  <c:v>154</c:v>
                </c:pt>
                <c:pt idx="127">
                  <c:v>45</c:v>
                </c:pt>
                <c:pt idx="128">
                  <c:v>65</c:v>
                </c:pt>
                <c:pt idx="129">
                  <c:v>122</c:v>
                </c:pt>
                <c:pt idx="130">
                  <c:v>8</c:v>
                </c:pt>
                <c:pt idx="131">
                  <c:v>55</c:v>
                </c:pt>
              </c:numCache>
            </c:numRef>
          </c:xVal>
          <c:yVal>
            <c:numRef>
              <c:f>Sheet1!$E$2:$E$133</c:f>
              <c:numCache>
                <c:formatCode>General</c:formatCode>
                <c:ptCount val="1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2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2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1</c:v>
                </c:pt>
                <c:pt idx="80">
                  <c:v>0</c:v>
                </c:pt>
                <c:pt idx="81">
                  <c:v>1</c:v>
                </c:pt>
                <c:pt idx="82">
                  <c:v>0</c:v>
                </c:pt>
                <c:pt idx="83">
                  <c:v>7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2</c:v>
                </c:pt>
                <c:pt idx="93">
                  <c:v>2</c:v>
                </c:pt>
                <c:pt idx="94">
                  <c:v>0</c:v>
                </c:pt>
                <c:pt idx="95">
                  <c:v>3</c:v>
                </c:pt>
                <c:pt idx="96">
                  <c:v>2</c:v>
                </c:pt>
                <c:pt idx="97">
                  <c:v>0</c:v>
                </c:pt>
                <c:pt idx="98">
                  <c:v>1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3</c:v>
                </c:pt>
                <c:pt idx="104">
                  <c:v>0</c:v>
                </c:pt>
                <c:pt idx="105">
                  <c:v>2</c:v>
                </c:pt>
                <c:pt idx="106">
                  <c:v>1</c:v>
                </c:pt>
                <c:pt idx="107">
                  <c:v>0</c:v>
                </c:pt>
                <c:pt idx="108">
                  <c:v>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1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5</c:v>
                </c:pt>
                <c:pt idx="118">
                  <c:v>1</c:v>
                </c:pt>
                <c:pt idx="119">
                  <c:v>1</c:v>
                </c:pt>
                <c:pt idx="120">
                  <c:v>0</c:v>
                </c:pt>
                <c:pt idx="121">
                  <c:v>2</c:v>
                </c:pt>
                <c:pt idx="122">
                  <c:v>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5</c:v>
                </c:pt>
                <c:pt idx="130">
                  <c:v>0</c:v>
                </c:pt>
                <c:pt idx="131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059152"/>
        <c:axId val="314061504"/>
      </c:scatterChart>
      <c:valAx>
        <c:axId val="31405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 smtClean="0"/>
                  <a:t>RUNS</a:t>
                </a:r>
                <a:endParaRPr lang="en-US" sz="1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061504"/>
        <c:crosses val="autoZero"/>
        <c:crossBetween val="midCat"/>
      </c:valAx>
      <c:valAx>
        <c:axId val="3140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COUNTING OF 6S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059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Runs</c:v>
          </c:tx>
          <c:spPr>
            <a:ln w="2540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Sheet1!$B$2:$B$133</c:f>
              <c:numCache>
                <c:formatCode>General</c:formatCode>
                <c:ptCount val="132"/>
                <c:pt idx="0">
                  <c:v>12</c:v>
                </c:pt>
                <c:pt idx="1">
                  <c:v>37</c:v>
                </c:pt>
                <c:pt idx="2">
                  <c:v>25</c:v>
                </c:pt>
                <c:pt idx="3">
                  <c:v>54</c:v>
                </c:pt>
                <c:pt idx="4">
                  <c:v>31</c:v>
                </c:pt>
                <c:pt idx="5">
                  <c:v>2</c:v>
                </c:pt>
                <c:pt idx="6">
                  <c:v>30</c:v>
                </c:pt>
                <c:pt idx="7">
                  <c:v>10</c:v>
                </c:pt>
                <c:pt idx="8">
                  <c:v>27</c:v>
                </c:pt>
                <c:pt idx="9">
                  <c:v>54</c:v>
                </c:pt>
                <c:pt idx="10">
                  <c:v>107</c:v>
                </c:pt>
                <c:pt idx="11">
                  <c:v>91</c:v>
                </c:pt>
                <c:pt idx="12">
                  <c:v>102</c:v>
                </c:pt>
                <c:pt idx="13">
                  <c:v>31</c:v>
                </c:pt>
                <c:pt idx="14">
                  <c:v>57</c:v>
                </c:pt>
                <c:pt idx="15">
                  <c:v>0</c:v>
                </c:pt>
                <c:pt idx="16">
                  <c:v>18</c:v>
                </c:pt>
                <c:pt idx="17">
                  <c:v>10</c:v>
                </c:pt>
                <c:pt idx="18">
                  <c:v>28</c:v>
                </c:pt>
                <c:pt idx="19">
                  <c:v>0</c:v>
                </c:pt>
                <c:pt idx="20">
                  <c:v>37</c:v>
                </c:pt>
                <c:pt idx="21">
                  <c:v>118</c:v>
                </c:pt>
                <c:pt idx="22">
                  <c:v>105</c:v>
                </c:pt>
                <c:pt idx="23">
                  <c:v>64</c:v>
                </c:pt>
                <c:pt idx="24">
                  <c:v>63</c:v>
                </c:pt>
                <c:pt idx="25">
                  <c:v>0</c:v>
                </c:pt>
                <c:pt idx="26">
                  <c:v>2</c:v>
                </c:pt>
                <c:pt idx="27">
                  <c:v>54</c:v>
                </c:pt>
                <c:pt idx="28">
                  <c:v>22</c:v>
                </c:pt>
                <c:pt idx="29">
                  <c:v>28</c:v>
                </c:pt>
                <c:pt idx="30">
                  <c:v>87</c:v>
                </c:pt>
                <c:pt idx="31">
                  <c:v>2</c:v>
                </c:pt>
                <c:pt idx="32">
                  <c:v>100</c:v>
                </c:pt>
                <c:pt idx="33">
                  <c:v>34</c:v>
                </c:pt>
                <c:pt idx="34">
                  <c:v>12</c:v>
                </c:pt>
                <c:pt idx="35">
                  <c:v>1</c:v>
                </c:pt>
                <c:pt idx="36">
                  <c:v>59</c:v>
                </c:pt>
                <c:pt idx="37">
                  <c:v>24</c:v>
                </c:pt>
                <c:pt idx="38">
                  <c:v>9</c:v>
                </c:pt>
                <c:pt idx="39">
                  <c:v>35</c:v>
                </c:pt>
                <c:pt idx="40">
                  <c:v>2</c:v>
                </c:pt>
                <c:pt idx="41">
                  <c:v>81</c:v>
                </c:pt>
                <c:pt idx="42">
                  <c:v>0</c:v>
                </c:pt>
                <c:pt idx="43">
                  <c:v>22</c:v>
                </c:pt>
                <c:pt idx="44">
                  <c:v>94</c:v>
                </c:pt>
                <c:pt idx="45">
                  <c:v>9</c:v>
                </c:pt>
                <c:pt idx="46">
                  <c:v>7</c:v>
                </c:pt>
                <c:pt idx="47">
                  <c:v>107</c:v>
                </c:pt>
                <c:pt idx="48">
                  <c:v>37</c:v>
                </c:pt>
                <c:pt idx="49">
                  <c:v>112</c:v>
                </c:pt>
                <c:pt idx="50">
                  <c:v>35</c:v>
                </c:pt>
                <c:pt idx="51">
                  <c:v>86</c:v>
                </c:pt>
                <c:pt idx="52">
                  <c:v>0</c:v>
                </c:pt>
                <c:pt idx="53">
                  <c:v>3</c:v>
                </c:pt>
                <c:pt idx="54">
                  <c:v>117</c:v>
                </c:pt>
                <c:pt idx="55">
                  <c:v>20</c:v>
                </c:pt>
                <c:pt idx="56">
                  <c:v>23</c:v>
                </c:pt>
                <c:pt idx="57">
                  <c:v>80</c:v>
                </c:pt>
                <c:pt idx="58">
                  <c:v>31</c:v>
                </c:pt>
                <c:pt idx="59">
                  <c:v>18</c:v>
                </c:pt>
                <c:pt idx="60">
                  <c:v>12</c:v>
                </c:pt>
                <c:pt idx="61">
                  <c:v>21</c:v>
                </c:pt>
                <c:pt idx="62">
                  <c:v>66</c:v>
                </c:pt>
                <c:pt idx="63">
                  <c:v>106</c:v>
                </c:pt>
                <c:pt idx="64">
                  <c:v>1</c:v>
                </c:pt>
                <c:pt idx="65">
                  <c:v>38</c:v>
                </c:pt>
                <c:pt idx="66">
                  <c:v>128</c:v>
                </c:pt>
                <c:pt idx="67">
                  <c:v>23</c:v>
                </c:pt>
                <c:pt idx="68">
                  <c:v>0</c:v>
                </c:pt>
                <c:pt idx="69">
                  <c:v>6</c:v>
                </c:pt>
                <c:pt idx="70">
                  <c:v>7</c:v>
                </c:pt>
                <c:pt idx="71">
                  <c:v>15</c:v>
                </c:pt>
                <c:pt idx="72">
                  <c:v>37</c:v>
                </c:pt>
                <c:pt idx="73">
                  <c:v>77</c:v>
                </c:pt>
                <c:pt idx="74">
                  <c:v>26</c:v>
                </c:pt>
                <c:pt idx="75">
                  <c:v>0</c:v>
                </c:pt>
                <c:pt idx="76">
                  <c:v>43</c:v>
                </c:pt>
                <c:pt idx="77">
                  <c:v>11</c:v>
                </c:pt>
                <c:pt idx="78">
                  <c:v>102</c:v>
                </c:pt>
                <c:pt idx="79">
                  <c:v>115</c:v>
                </c:pt>
                <c:pt idx="80">
                  <c:v>14</c:v>
                </c:pt>
                <c:pt idx="81">
                  <c:v>68</c:v>
                </c:pt>
                <c:pt idx="82">
                  <c:v>61</c:v>
                </c:pt>
                <c:pt idx="83">
                  <c:v>100</c:v>
                </c:pt>
                <c:pt idx="84">
                  <c:v>68</c:v>
                </c:pt>
                <c:pt idx="85">
                  <c:v>115</c:v>
                </c:pt>
                <c:pt idx="86">
                  <c:v>0</c:v>
                </c:pt>
                <c:pt idx="87">
                  <c:v>86</c:v>
                </c:pt>
                <c:pt idx="88">
                  <c:v>99</c:v>
                </c:pt>
                <c:pt idx="89">
                  <c:v>19</c:v>
                </c:pt>
                <c:pt idx="90">
                  <c:v>31</c:v>
                </c:pt>
                <c:pt idx="91">
                  <c:v>0</c:v>
                </c:pt>
                <c:pt idx="92">
                  <c:v>123</c:v>
                </c:pt>
                <c:pt idx="93">
                  <c:v>78</c:v>
                </c:pt>
                <c:pt idx="94">
                  <c:v>2</c:v>
                </c:pt>
                <c:pt idx="95">
                  <c:v>82</c:v>
                </c:pt>
                <c:pt idx="96">
                  <c:v>136</c:v>
                </c:pt>
                <c:pt idx="97">
                  <c:v>0</c:v>
                </c:pt>
                <c:pt idx="98">
                  <c:v>40</c:v>
                </c:pt>
                <c:pt idx="99">
                  <c:v>1</c:v>
                </c:pt>
                <c:pt idx="100">
                  <c:v>13</c:v>
                </c:pt>
                <c:pt idx="101">
                  <c:v>2</c:v>
                </c:pt>
                <c:pt idx="102">
                  <c:v>62</c:v>
                </c:pt>
                <c:pt idx="103">
                  <c:v>127</c:v>
                </c:pt>
                <c:pt idx="104">
                  <c:v>22</c:v>
                </c:pt>
                <c:pt idx="105">
                  <c:v>49</c:v>
                </c:pt>
                <c:pt idx="106">
                  <c:v>53</c:v>
                </c:pt>
                <c:pt idx="107">
                  <c:v>66</c:v>
                </c:pt>
                <c:pt idx="108">
                  <c:v>139</c:v>
                </c:pt>
                <c:pt idx="109">
                  <c:v>9</c:v>
                </c:pt>
                <c:pt idx="110">
                  <c:v>1</c:v>
                </c:pt>
                <c:pt idx="111">
                  <c:v>1</c:v>
                </c:pt>
                <c:pt idx="112">
                  <c:v>23</c:v>
                </c:pt>
                <c:pt idx="113">
                  <c:v>25</c:v>
                </c:pt>
                <c:pt idx="114">
                  <c:v>11</c:v>
                </c:pt>
                <c:pt idx="115">
                  <c:v>12</c:v>
                </c:pt>
                <c:pt idx="116">
                  <c:v>77</c:v>
                </c:pt>
                <c:pt idx="117">
                  <c:v>138</c:v>
                </c:pt>
                <c:pt idx="118">
                  <c:v>7</c:v>
                </c:pt>
                <c:pt idx="119">
                  <c:v>91</c:v>
                </c:pt>
                <c:pt idx="120">
                  <c:v>59</c:v>
                </c:pt>
                <c:pt idx="121">
                  <c:v>117</c:v>
                </c:pt>
                <c:pt idx="122">
                  <c:v>106</c:v>
                </c:pt>
                <c:pt idx="123">
                  <c:v>8</c:v>
                </c:pt>
                <c:pt idx="124">
                  <c:v>85</c:v>
                </c:pt>
                <c:pt idx="125">
                  <c:v>9</c:v>
                </c:pt>
                <c:pt idx="126">
                  <c:v>154</c:v>
                </c:pt>
                <c:pt idx="127">
                  <c:v>45</c:v>
                </c:pt>
                <c:pt idx="128">
                  <c:v>65</c:v>
                </c:pt>
                <c:pt idx="129">
                  <c:v>122</c:v>
                </c:pt>
                <c:pt idx="130">
                  <c:v>8</c:v>
                </c:pt>
                <c:pt idx="131">
                  <c:v>55</c:v>
                </c:pt>
              </c:numCache>
            </c:numRef>
          </c:val>
          <c:smooth val="0"/>
        </c:ser>
        <c:ser>
          <c:idx val="1"/>
          <c:order val="1"/>
          <c:tx>
            <c:v>average</c:v>
          </c:tx>
          <c:spPr>
            <a:ln w="28575" cap="rnd">
              <a:solidFill>
                <a:schemeClr val="accent2"/>
              </a:solidFill>
              <a:round/>
              <a:headEnd w="sm" len="sm"/>
              <a:tailEnd w="sm" len="sm"/>
            </a:ln>
            <a:effectLst>
              <a:outerShdw blurRad="40000" dist="23000" dir="5400000" sx="1000" sy="1000" rotWithShape="0">
                <a:srgbClr val="000000">
                  <a:alpha val="27000"/>
                </a:srgbClr>
              </a:outerShdw>
            </a:effectLst>
          </c:spPr>
          <c:marker>
            <c:symbol val="none"/>
          </c:marker>
          <c:val>
            <c:numRef>
              <c:f>Sheet1!$M$2:$M$133</c:f>
              <c:numCache>
                <c:formatCode>0.00</c:formatCode>
                <c:ptCount val="132"/>
                <c:pt idx="0">
                  <c:v>46.848484848484851</c:v>
                </c:pt>
                <c:pt idx="1">
                  <c:v>46.848484848484851</c:v>
                </c:pt>
                <c:pt idx="2">
                  <c:v>46.848484848484851</c:v>
                </c:pt>
                <c:pt idx="3">
                  <c:v>46.848484848484851</c:v>
                </c:pt>
                <c:pt idx="4">
                  <c:v>46.848484848484851</c:v>
                </c:pt>
                <c:pt idx="5">
                  <c:v>46.848484848484851</c:v>
                </c:pt>
                <c:pt idx="6">
                  <c:v>46.848484848484851</c:v>
                </c:pt>
                <c:pt idx="7">
                  <c:v>46.848484848484851</c:v>
                </c:pt>
                <c:pt idx="8">
                  <c:v>46.848484848484851</c:v>
                </c:pt>
                <c:pt idx="9">
                  <c:v>46.848484848484851</c:v>
                </c:pt>
                <c:pt idx="10">
                  <c:v>46.848484848484851</c:v>
                </c:pt>
                <c:pt idx="11">
                  <c:v>46.848484848484851</c:v>
                </c:pt>
                <c:pt idx="12">
                  <c:v>46.848484848484851</c:v>
                </c:pt>
                <c:pt idx="13">
                  <c:v>46.848484848484851</c:v>
                </c:pt>
                <c:pt idx="14">
                  <c:v>46.848484848484851</c:v>
                </c:pt>
                <c:pt idx="15">
                  <c:v>46.848484848484851</c:v>
                </c:pt>
                <c:pt idx="16">
                  <c:v>46.848484848484851</c:v>
                </c:pt>
                <c:pt idx="17">
                  <c:v>46.848484848484851</c:v>
                </c:pt>
                <c:pt idx="18">
                  <c:v>46.848484848484851</c:v>
                </c:pt>
                <c:pt idx="19">
                  <c:v>46.848484848484851</c:v>
                </c:pt>
                <c:pt idx="20">
                  <c:v>46.848484848484851</c:v>
                </c:pt>
                <c:pt idx="21">
                  <c:v>46.848484848484851</c:v>
                </c:pt>
                <c:pt idx="22">
                  <c:v>46.848484848484851</c:v>
                </c:pt>
                <c:pt idx="23">
                  <c:v>46.848484848484851</c:v>
                </c:pt>
                <c:pt idx="24">
                  <c:v>46.848484848484851</c:v>
                </c:pt>
                <c:pt idx="25">
                  <c:v>46.848484848484851</c:v>
                </c:pt>
                <c:pt idx="26">
                  <c:v>46.848484848484851</c:v>
                </c:pt>
                <c:pt idx="27">
                  <c:v>46.848484848484851</c:v>
                </c:pt>
                <c:pt idx="28">
                  <c:v>46.848484848484851</c:v>
                </c:pt>
                <c:pt idx="29">
                  <c:v>46.848484848484851</c:v>
                </c:pt>
                <c:pt idx="30">
                  <c:v>46.848484848484851</c:v>
                </c:pt>
                <c:pt idx="31">
                  <c:v>46.848484848484851</c:v>
                </c:pt>
                <c:pt idx="32">
                  <c:v>46.848484848484851</c:v>
                </c:pt>
                <c:pt idx="33">
                  <c:v>46.848484848484851</c:v>
                </c:pt>
                <c:pt idx="34">
                  <c:v>46.848484848484851</c:v>
                </c:pt>
                <c:pt idx="35">
                  <c:v>46.848484848484851</c:v>
                </c:pt>
                <c:pt idx="36">
                  <c:v>46.848484848484851</c:v>
                </c:pt>
                <c:pt idx="37">
                  <c:v>46.848484848484851</c:v>
                </c:pt>
                <c:pt idx="38">
                  <c:v>46.848484848484851</c:v>
                </c:pt>
                <c:pt idx="39">
                  <c:v>46.848484848484851</c:v>
                </c:pt>
                <c:pt idx="40">
                  <c:v>46.848484848484851</c:v>
                </c:pt>
                <c:pt idx="41">
                  <c:v>46.848484848484851</c:v>
                </c:pt>
                <c:pt idx="42">
                  <c:v>46.848484848484851</c:v>
                </c:pt>
                <c:pt idx="43">
                  <c:v>46.848484848484851</c:v>
                </c:pt>
                <c:pt idx="44">
                  <c:v>46.848484848484851</c:v>
                </c:pt>
                <c:pt idx="45">
                  <c:v>46.848484848484851</c:v>
                </c:pt>
                <c:pt idx="46">
                  <c:v>46.848484848484851</c:v>
                </c:pt>
                <c:pt idx="47">
                  <c:v>46.848484848484851</c:v>
                </c:pt>
                <c:pt idx="48">
                  <c:v>46.848484848484851</c:v>
                </c:pt>
                <c:pt idx="49">
                  <c:v>46.848484848484851</c:v>
                </c:pt>
                <c:pt idx="50">
                  <c:v>46.848484848484851</c:v>
                </c:pt>
                <c:pt idx="51">
                  <c:v>46.848484848484851</c:v>
                </c:pt>
                <c:pt idx="52">
                  <c:v>46.848484848484851</c:v>
                </c:pt>
                <c:pt idx="53">
                  <c:v>46.848484848484851</c:v>
                </c:pt>
                <c:pt idx="54">
                  <c:v>46.848484848484851</c:v>
                </c:pt>
                <c:pt idx="55">
                  <c:v>46.848484848484851</c:v>
                </c:pt>
                <c:pt idx="56">
                  <c:v>46.848484848484851</c:v>
                </c:pt>
                <c:pt idx="57">
                  <c:v>46.848484848484851</c:v>
                </c:pt>
                <c:pt idx="58">
                  <c:v>46.848484848484851</c:v>
                </c:pt>
                <c:pt idx="59">
                  <c:v>46.848484848484851</c:v>
                </c:pt>
                <c:pt idx="60">
                  <c:v>46.848484848484851</c:v>
                </c:pt>
                <c:pt idx="61">
                  <c:v>46.848484848484851</c:v>
                </c:pt>
                <c:pt idx="62">
                  <c:v>46.848484848484851</c:v>
                </c:pt>
                <c:pt idx="63">
                  <c:v>46.848484848484851</c:v>
                </c:pt>
                <c:pt idx="64">
                  <c:v>46.848484848484851</c:v>
                </c:pt>
                <c:pt idx="65">
                  <c:v>46.848484848484851</c:v>
                </c:pt>
                <c:pt idx="66">
                  <c:v>46.848484848484851</c:v>
                </c:pt>
                <c:pt idx="67">
                  <c:v>46.848484848484851</c:v>
                </c:pt>
                <c:pt idx="68">
                  <c:v>46.848484848484851</c:v>
                </c:pt>
                <c:pt idx="69">
                  <c:v>46.848484848484851</c:v>
                </c:pt>
                <c:pt idx="70">
                  <c:v>46.848484848484851</c:v>
                </c:pt>
                <c:pt idx="71">
                  <c:v>46.848484848484851</c:v>
                </c:pt>
                <c:pt idx="72">
                  <c:v>46.848484848484851</c:v>
                </c:pt>
                <c:pt idx="73">
                  <c:v>46.848484848484851</c:v>
                </c:pt>
                <c:pt idx="74">
                  <c:v>46.848484848484851</c:v>
                </c:pt>
                <c:pt idx="75">
                  <c:v>46.848484848484851</c:v>
                </c:pt>
                <c:pt idx="76">
                  <c:v>46.848484848484851</c:v>
                </c:pt>
                <c:pt idx="77">
                  <c:v>46.848484848484851</c:v>
                </c:pt>
                <c:pt idx="78">
                  <c:v>46.848484848484851</c:v>
                </c:pt>
                <c:pt idx="79">
                  <c:v>46.848484848484851</c:v>
                </c:pt>
                <c:pt idx="80">
                  <c:v>46.848484848484851</c:v>
                </c:pt>
                <c:pt idx="81">
                  <c:v>46.848484848484851</c:v>
                </c:pt>
                <c:pt idx="82">
                  <c:v>46.848484848484851</c:v>
                </c:pt>
                <c:pt idx="83">
                  <c:v>46.848484848484851</c:v>
                </c:pt>
                <c:pt idx="84">
                  <c:v>46.848484848484851</c:v>
                </c:pt>
                <c:pt idx="85">
                  <c:v>46.848484848484851</c:v>
                </c:pt>
                <c:pt idx="86">
                  <c:v>46.848484848484851</c:v>
                </c:pt>
                <c:pt idx="87">
                  <c:v>46.848484848484851</c:v>
                </c:pt>
                <c:pt idx="88">
                  <c:v>46.848484848484851</c:v>
                </c:pt>
                <c:pt idx="89">
                  <c:v>46.848484848484851</c:v>
                </c:pt>
                <c:pt idx="90">
                  <c:v>46.848484848484851</c:v>
                </c:pt>
                <c:pt idx="91">
                  <c:v>46.848484848484851</c:v>
                </c:pt>
                <c:pt idx="92">
                  <c:v>46.848484848484851</c:v>
                </c:pt>
                <c:pt idx="93">
                  <c:v>46.848484848484851</c:v>
                </c:pt>
                <c:pt idx="94">
                  <c:v>46.848484848484851</c:v>
                </c:pt>
                <c:pt idx="95">
                  <c:v>46.848484848484851</c:v>
                </c:pt>
                <c:pt idx="96">
                  <c:v>46.848484848484851</c:v>
                </c:pt>
                <c:pt idx="97">
                  <c:v>46.848484848484851</c:v>
                </c:pt>
                <c:pt idx="98">
                  <c:v>46.848484848484851</c:v>
                </c:pt>
                <c:pt idx="99">
                  <c:v>46.848484848484851</c:v>
                </c:pt>
                <c:pt idx="100">
                  <c:v>46.848484848484851</c:v>
                </c:pt>
                <c:pt idx="101">
                  <c:v>46.848484848484851</c:v>
                </c:pt>
                <c:pt idx="102">
                  <c:v>46.848484848484851</c:v>
                </c:pt>
                <c:pt idx="103">
                  <c:v>46.848484848484851</c:v>
                </c:pt>
                <c:pt idx="104">
                  <c:v>46.848484848484851</c:v>
                </c:pt>
                <c:pt idx="105">
                  <c:v>46.848484848484851</c:v>
                </c:pt>
                <c:pt idx="106">
                  <c:v>46.848484848484851</c:v>
                </c:pt>
                <c:pt idx="107">
                  <c:v>46.848484848484851</c:v>
                </c:pt>
                <c:pt idx="108">
                  <c:v>46.848484848484851</c:v>
                </c:pt>
                <c:pt idx="109">
                  <c:v>46.848484848484851</c:v>
                </c:pt>
                <c:pt idx="110">
                  <c:v>46.848484848484851</c:v>
                </c:pt>
                <c:pt idx="111">
                  <c:v>46.848484848484851</c:v>
                </c:pt>
                <c:pt idx="112">
                  <c:v>46.848484848484851</c:v>
                </c:pt>
                <c:pt idx="113">
                  <c:v>46.848484848484851</c:v>
                </c:pt>
                <c:pt idx="114">
                  <c:v>46.848484848484851</c:v>
                </c:pt>
                <c:pt idx="115">
                  <c:v>46.848484848484851</c:v>
                </c:pt>
                <c:pt idx="116">
                  <c:v>46.848484848484851</c:v>
                </c:pt>
                <c:pt idx="117">
                  <c:v>46.848484848484851</c:v>
                </c:pt>
                <c:pt idx="118">
                  <c:v>46.848484848484851</c:v>
                </c:pt>
                <c:pt idx="119">
                  <c:v>46.848484848484851</c:v>
                </c:pt>
                <c:pt idx="120">
                  <c:v>46.848484848484851</c:v>
                </c:pt>
                <c:pt idx="121">
                  <c:v>46.848484848484851</c:v>
                </c:pt>
                <c:pt idx="122">
                  <c:v>46.848484848484851</c:v>
                </c:pt>
                <c:pt idx="123">
                  <c:v>46.848484848484851</c:v>
                </c:pt>
                <c:pt idx="124">
                  <c:v>46.848484848484851</c:v>
                </c:pt>
                <c:pt idx="125">
                  <c:v>46.848484848484851</c:v>
                </c:pt>
                <c:pt idx="126">
                  <c:v>46.848484848484851</c:v>
                </c:pt>
                <c:pt idx="127">
                  <c:v>46.848484848484851</c:v>
                </c:pt>
                <c:pt idx="128">
                  <c:v>46.848484848484851</c:v>
                </c:pt>
                <c:pt idx="129">
                  <c:v>46.848484848484851</c:v>
                </c:pt>
                <c:pt idx="130">
                  <c:v>46.848484848484851</c:v>
                </c:pt>
                <c:pt idx="131">
                  <c:v>46.848484848484851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726616"/>
        <c:axId val="312727792"/>
      </c:lineChart>
      <c:catAx>
        <c:axId val="312726616"/>
        <c:scaling>
          <c:orientation val="minMax"/>
        </c:scaling>
        <c:delete val="1"/>
        <c:axPos val="b"/>
        <c:majorTickMark val="none"/>
        <c:minorTickMark val="none"/>
        <c:tickLblPos val="nextTo"/>
        <c:crossAx val="312727792"/>
        <c:crosses val="autoZero"/>
        <c:auto val="1"/>
        <c:lblAlgn val="ctr"/>
        <c:lblOffset val="100"/>
        <c:noMultiLvlLbl val="0"/>
      </c:catAx>
      <c:valAx>
        <c:axId val="31272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RUNS</a:t>
                </a:r>
                <a:endParaRPr lang="en-US" sz="14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815016730215264"/>
          <c:y val="0.13995697387091846"/>
          <c:w val="0.57345680578367364"/>
          <c:h val="0.7345504711727558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47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47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4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2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82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82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83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83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83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tint val="48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48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4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Sheet1!$AG$3:$AG$9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91</c:v>
                </c:pt>
                <c:pt idx="3">
                  <c:v>28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884013064880646"/>
          <c:y val="0.22250855900627547"/>
          <c:w val="5.0967464493340199E-2"/>
          <c:h val="0.59245755266403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198693025272375"/>
          <c:y val="8.4022820356190506E-2"/>
          <c:w val="0.55815757821568934"/>
          <c:h val="0.7196630593793602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47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47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4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2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82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82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83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83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83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tint val="48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48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4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Sheet1!$AI$3:$AI$9</c:f>
              <c:numCache>
                <c:formatCode>General</c:formatCode>
                <c:ptCount val="7"/>
                <c:pt idx="0" formatCode="0.00">
                  <c:v>36.666666666666664</c:v>
                </c:pt>
                <c:pt idx="1">
                  <c:v>17</c:v>
                </c:pt>
                <c:pt idx="2" formatCode="0.00">
                  <c:v>49.197802197802197</c:v>
                </c:pt>
                <c:pt idx="3" formatCode="0.00">
                  <c:v>48.928571428571431</c:v>
                </c:pt>
                <c:pt idx="4">
                  <c:v>41</c:v>
                </c:pt>
                <c:pt idx="5">
                  <c:v>23</c:v>
                </c:pt>
                <c:pt idx="6">
                  <c:v>10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65223563306809"/>
          <c:y val="0.86449568230024854"/>
          <c:w val="0.47906497811219423"/>
          <c:h val="7.2525183764276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18354587471165"/>
          <c:y val="9.0592114945912142E-2"/>
          <c:w val="0.51844501879822025"/>
          <c:h val="0.7301284586798145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47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47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4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shade val="65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65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2000"/>
                      <a:shade val="51000"/>
                      <a:satMod val="130000"/>
                    </a:schemeClr>
                  </a:gs>
                  <a:gs pos="80000">
                    <a:schemeClr val="accent1">
                      <a:shade val="82000"/>
                      <a:shade val="93000"/>
                      <a:satMod val="130000"/>
                    </a:schemeClr>
                  </a:gs>
                  <a:gs pos="100000">
                    <a:schemeClr val="accent1">
                      <a:shade val="82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83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83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83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1">
                      <a:tint val="65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65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6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tint val="48000"/>
                      <a:shade val="51000"/>
                      <a:satMod val="130000"/>
                    </a:schemeClr>
                  </a:gs>
                  <a:gs pos="80000">
                    <a:schemeClr val="accent1">
                      <a:tint val="48000"/>
                      <a:shade val="93000"/>
                      <a:satMod val="130000"/>
                    </a:schemeClr>
                  </a:gs>
                  <a:gs pos="100000">
                    <a:schemeClr val="accent1">
                      <a:tint val="4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Sheet1!$AH$3:$AH$9</c:f>
              <c:numCache>
                <c:formatCode>General</c:formatCode>
                <c:ptCount val="7"/>
                <c:pt idx="0">
                  <c:v>110</c:v>
                </c:pt>
                <c:pt idx="1">
                  <c:v>51</c:v>
                </c:pt>
                <c:pt idx="2">
                  <c:v>4477</c:v>
                </c:pt>
                <c:pt idx="3">
                  <c:v>1370</c:v>
                </c:pt>
                <c:pt idx="4">
                  <c:v>123</c:v>
                </c:pt>
                <c:pt idx="5">
                  <c:v>23</c:v>
                </c:pt>
                <c:pt idx="6">
                  <c:v>30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122999668189863"/>
          <c:y val="0.87432942085510346"/>
          <c:w val="0.42550522443099476"/>
          <c:h val="9.03384132933292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 rtl="0"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Sheet1!$AF$30:$AF$31</c:f>
              <c:strCache>
                <c:ptCount val="2"/>
                <c:pt idx="0">
                  <c:v>First Inning</c:v>
                </c:pt>
                <c:pt idx="1">
                  <c:v>Second Inning</c:v>
                </c:pt>
              </c:strCache>
            </c:strRef>
          </c:cat>
          <c:val>
            <c:numRef>
              <c:f>Sheet1!$AG$30:$AG$31</c:f>
              <c:numCache>
                <c:formatCode>General</c:formatCode>
                <c:ptCount val="2"/>
                <c:pt idx="0">
                  <c:v>8</c:v>
                </c:pt>
                <c:pt idx="1">
                  <c:v>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2721520"/>
        <c:axId val="312729752"/>
      </c:barChart>
      <c:catAx>
        <c:axId val="312721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INNING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9752"/>
        <c:crosses val="autoZero"/>
        <c:auto val="1"/>
        <c:lblAlgn val="ctr"/>
        <c:lblOffset val="100"/>
        <c:noMultiLvlLbl val="0"/>
      </c:catAx>
      <c:valAx>
        <c:axId val="31272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CENTURIES</a:t>
                </a:r>
              </a:p>
            </c:rich>
          </c:tx>
          <c:layout>
            <c:manualLayout>
              <c:xMode val="edge"/>
              <c:yMode val="edge"/>
              <c:x val="2.2222165558320756E-2"/>
              <c:y val="0.325547301760382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40052896790754"/>
          <c:y val="3.9930683314118448E-2"/>
          <c:w val="0.81944396426297428"/>
          <c:h val="0.7602814981071293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Sheet1!$AF$35:$AF$36</c:f>
              <c:strCache>
                <c:ptCount val="2"/>
                <c:pt idx="0">
                  <c:v>First Inning</c:v>
                </c:pt>
                <c:pt idx="1">
                  <c:v>Second Inning</c:v>
                </c:pt>
              </c:strCache>
            </c:strRef>
          </c:cat>
          <c:val>
            <c:numRef>
              <c:f>Sheet1!$AG$35:$AG$36</c:f>
              <c:numCache>
                <c:formatCode>General</c:formatCode>
                <c:ptCount val="2"/>
                <c:pt idx="0">
                  <c:v>2317</c:v>
                </c:pt>
                <c:pt idx="1">
                  <c:v>3867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2732104"/>
        <c:axId val="312731712"/>
      </c:barChart>
      <c:catAx>
        <c:axId val="312732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INNING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31712"/>
        <c:crosses val="autoZero"/>
        <c:auto val="1"/>
        <c:lblAlgn val="ctr"/>
        <c:lblOffset val="100"/>
        <c:noMultiLvlLbl val="0"/>
      </c:catAx>
      <c:valAx>
        <c:axId val="3127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 smtClean="0"/>
                  <a:t>RUNS</a:t>
                </a:r>
                <a:endParaRPr lang="en-US" sz="1400" b="1" dirty="0"/>
              </a:p>
            </c:rich>
          </c:tx>
          <c:layout>
            <c:manualLayout>
              <c:xMode val="edge"/>
              <c:yMode val="edge"/>
              <c:x val="1.7648469709672678E-2"/>
              <c:y val="0.359482700468516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3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Sheet1!$AF$49:$AF$56</c:f>
              <c:strCache>
                <c:ptCount val="7"/>
                <c:pt idx="0">
                  <c:v>lbw</c:v>
                </c:pt>
                <c:pt idx="1">
                  <c:v>caught</c:v>
                </c:pt>
                <c:pt idx="2">
                  <c:v>run out</c:v>
                </c:pt>
                <c:pt idx="3">
                  <c:v>bowled</c:v>
                </c:pt>
                <c:pt idx="4">
                  <c:v>stumped</c:v>
                </c:pt>
                <c:pt idx="5">
                  <c:v>not out</c:v>
                </c:pt>
                <c:pt idx="6">
                  <c:v>hit wicket</c:v>
                </c:pt>
              </c:strCache>
            </c:strRef>
          </c:cat>
          <c:val>
            <c:numRef>
              <c:f>Sheet1!$AG$49:$AG$55</c:f>
              <c:numCache>
                <c:formatCode>General</c:formatCode>
                <c:ptCount val="7"/>
                <c:pt idx="0">
                  <c:v>9</c:v>
                </c:pt>
                <c:pt idx="1">
                  <c:v>84</c:v>
                </c:pt>
                <c:pt idx="2">
                  <c:v>10</c:v>
                </c:pt>
                <c:pt idx="3">
                  <c:v>10</c:v>
                </c:pt>
                <c:pt idx="4">
                  <c:v>1</c:v>
                </c:pt>
                <c:pt idx="5">
                  <c:v>17</c:v>
                </c:pt>
                <c:pt idx="6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2721128"/>
        <c:axId val="312722696"/>
      </c:barChart>
      <c:catAx>
        <c:axId val="312721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 smtClean="0"/>
                  <a:t>DISMISSAL</a:t>
                </a:r>
                <a:endParaRPr lang="en-US" sz="14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2696"/>
        <c:crosses val="autoZero"/>
        <c:auto val="1"/>
        <c:lblAlgn val="ctr"/>
        <c:lblOffset val="100"/>
        <c:noMultiLvlLbl val="0"/>
      </c:catAx>
      <c:valAx>
        <c:axId val="31272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21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Sheet1!$AE$66:$AE$76</c:f>
              <c:strCache>
                <c:ptCount val="11"/>
                <c:pt idx="0">
                  <c:v>Sri Lanka</c:v>
                </c:pt>
                <c:pt idx="1">
                  <c:v>Australia</c:v>
                </c:pt>
                <c:pt idx="2">
                  <c:v>New Zealand</c:v>
                </c:pt>
                <c:pt idx="3">
                  <c:v>Ireland</c:v>
                </c:pt>
                <c:pt idx="4">
                  <c:v>South Africa</c:v>
                </c:pt>
                <c:pt idx="5">
                  <c:v>Netherlands</c:v>
                </c:pt>
                <c:pt idx="6">
                  <c:v>West Indies</c:v>
                </c:pt>
                <c:pt idx="7">
                  <c:v>Bangladesh</c:v>
                </c:pt>
                <c:pt idx="8">
                  <c:v>England</c:v>
                </c:pt>
                <c:pt idx="9">
                  <c:v>Pakistan</c:v>
                </c:pt>
                <c:pt idx="10">
                  <c:v>Zimbabwe</c:v>
                </c:pt>
              </c:strCache>
            </c:strRef>
          </c:cat>
          <c:val>
            <c:numRef>
              <c:f>Sheet1!$AG$66:$AG$76</c:f>
              <c:numCache>
                <c:formatCode>General</c:formatCode>
                <c:ptCount val="11"/>
                <c:pt idx="0">
                  <c:v>1084</c:v>
                </c:pt>
                <c:pt idx="1">
                  <c:v>999</c:v>
                </c:pt>
                <c:pt idx="2">
                  <c:v>877</c:v>
                </c:pt>
                <c:pt idx="3">
                  <c:v>34</c:v>
                </c:pt>
                <c:pt idx="4">
                  <c:v>558</c:v>
                </c:pt>
                <c:pt idx="5">
                  <c:v>12</c:v>
                </c:pt>
                <c:pt idx="6">
                  <c:v>1009</c:v>
                </c:pt>
                <c:pt idx="7">
                  <c:v>544</c:v>
                </c:pt>
                <c:pt idx="8">
                  <c:v>830</c:v>
                </c:pt>
                <c:pt idx="9">
                  <c:v>22</c:v>
                </c:pt>
                <c:pt idx="10">
                  <c:v>215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4019952"/>
        <c:axId val="314022304"/>
      </c:barChart>
      <c:catAx>
        <c:axId val="314019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400" b="1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OPPOSITION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400" b="1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022304"/>
        <c:crosses val="autoZero"/>
        <c:auto val="1"/>
        <c:lblAlgn val="ctr"/>
        <c:lblOffset val="100"/>
        <c:noMultiLvlLbl val="0"/>
      </c:catAx>
      <c:valAx>
        <c:axId val="31402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 smtClean="0"/>
                  <a:t>RUNS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01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CC9C5-6B5C-438B-BE48-14DB243730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C76FB-92A9-4B13-B2E8-C24E3AAC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C76FB-92A9-4B13-B2E8-C24E3AAC42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9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5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88" b="0" i="0">
                <a:solidFill>
                  <a:srgbClr val="1A3260"/>
                </a:solidFill>
                <a:latin typeface="Arial MT"/>
                <a:cs typeface="Arial M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D3D3D"/>
                </a:solidFill>
                <a:latin typeface="Arial MT"/>
                <a:cs typeface="Arial MT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4B75-71F1-4708-B256-CDD0640C43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7C17-5B44-4965-9B80-0CE33A0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177" y="2693576"/>
            <a:ext cx="10559891" cy="675249"/>
          </a:xfrm>
        </p:spPr>
        <p:txBody>
          <a:bodyPr lIns="0" tIns="0" rIns="0" bIns="0"/>
          <a:lstStyle>
            <a:lvl1pPr>
              <a:defRPr sz="4388" b="0" i="0">
                <a:solidFill>
                  <a:srgbClr val="1A3260"/>
                </a:solidFill>
                <a:latin typeface="Arial MT"/>
                <a:cs typeface="Arial M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177" y="2656110"/>
            <a:ext cx="10559891" cy="276999"/>
          </a:xfrm>
        </p:spPr>
        <p:txBody>
          <a:bodyPr lIns="0" tIns="0" rIns="0" bIns="0"/>
          <a:lstStyle>
            <a:lvl1pPr>
              <a:defRPr sz="1800" b="0" i="0">
                <a:solidFill>
                  <a:srgbClr val="3D3D3D"/>
                </a:solidFill>
                <a:latin typeface="Arial MT"/>
                <a:cs typeface="Arial M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4B75-71F1-4708-B256-CDD0640C43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7C17-5B44-4965-9B80-0CE33A0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177" y="2693576"/>
            <a:ext cx="10559891" cy="675249"/>
          </a:xfrm>
        </p:spPr>
        <p:txBody>
          <a:bodyPr lIns="0" tIns="0" rIns="0" bIns="0"/>
          <a:lstStyle>
            <a:lvl1pPr>
              <a:defRPr sz="4388" b="0" i="0">
                <a:solidFill>
                  <a:srgbClr val="1A3260"/>
                </a:solidFill>
                <a:latin typeface="Arial MT"/>
                <a:cs typeface="Arial M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4B75-71F1-4708-B256-CDD0640C43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7C17-5B44-4965-9B80-0CE33A0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4" y="457200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4937760" h="127000">
                <a:moveTo>
                  <a:pt x="4937760" y="0"/>
                </a:moveTo>
                <a:lnTo>
                  <a:pt x="0" y="0"/>
                </a:lnTo>
                <a:lnTo>
                  <a:pt x="0" y="127000"/>
                </a:lnTo>
                <a:lnTo>
                  <a:pt x="4937760" y="127000"/>
                </a:lnTo>
                <a:lnTo>
                  <a:pt x="4937760" y="0"/>
                </a:lnTo>
                <a:close/>
              </a:path>
            </a:pathLst>
          </a:custGeom>
          <a:solidFill>
            <a:srgbClr val="1A326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8042147" y="453643"/>
            <a:ext cx="3703320" cy="98584"/>
          </a:xfrm>
          <a:custGeom>
            <a:avLst/>
            <a:gdLst/>
            <a:ahLst/>
            <a:cxnLst/>
            <a:rect l="l" t="t" r="r" b="b"/>
            <a:pathLst>
              <a:path w="4937759" h="131445">
                <a:moveTo>
                  <a:pt x="4937759" y="0"/>
                </a:moveTo>
                <a:lnTo>
                  <a:pt x="0" y="0"/>
                </a:lnTo>
                <a:lnTo>
                  <a:pt x="0" y="131233"/>
                </a:lnTo>
                <a:lnTo>
                  <a:pt x="4937759" y="131233"/>
                </a:lnTo>
                <a:lnTo>
                  <a:pt x="4937759" y="0"/>
                </a:lnTo>
                <a:close/>
              </a:path>
            </a:pathLst>
          </a:custGeom>
          <a:solidFill>
            <a:srgbClr val="969F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424183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4937759" h="121920">
                <a:moveTo>
                  <a:pt x="4937760" y="0"/>
                </a:moveTo>
                <a:lnTo>
                  <a:pt x="0" y="0"/>
                </a:lnTo>
                <a:lnTo>
                  <a:pt x="0" y="121920"/>
                </a:lnTo>
                <a:lnTo>
                  <a:pt x="4937760" y="121920"/>
                </a:lnTo>
                <a:lnTo>
                  <a:pt x="4937760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g object 19"/>
          <p:cNvSpPr/>
          <p:nvPr/>
        </p:nvSpPr>
        <p:spPr>
          <a:xfrm>
            <a:off x="447817" y="5141975"/>
            <a:ext cx="11290935" cy="1258729"/>
          </a:xfrm>
          <a:custGeom>
            <a:avLst/>
            <a:gdLst/>
            <a:ahLst/>
            <a:cxnLst/>
            <a:rect l="l" t="t" r="r" b="b"/>
            <a:pathLst>
              <a:path w="15054580" h="1678304">
                <a:moveTo>
                  <a:pt x="15054580" y="0"/>
                </a:moveTo>
                <a:lnTo>
                  <a:pt x="0" y="0"/>
                </a:lnTo>
                <a:lnTo>
                  <a:pt x="0" y="1678092"/>
                </a:lnTo>
                <a:lnTo>
                  <a:pt x="15054580" y="1678092"/>
                </a:lnTo>
                <a:lnTo>
                  <a:pt x="15054580" y="0"/>
                </a:lnTo>
                <a:close/>
              </a:path>
            </a:pathLst>
          </a:custGeom>
          <a:solidFill>
            <a:srgbClr val="1A326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177" y="2693576"/>
            <a:ext cx="10559891" cy="675249"/>
          </a:xfrm>
        </p:spPr>
        <p:txBody>
          <a:bodyPr lIns="0" tIns="0" rIns="0" bIns="0"/>
          <a:lstStyle>
            <a:lvl1pPr>
              <a:defRPr sz="4388" b="0" i="0">
                <a:solidFill>
                  <a:srgbClr val="1A3260"/>
                </a:solidFill>
                <a:latin typeface="Arial MT"/>
                <a:cs typeface="Arial M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4B75-71F1-4708-B256-CDD0640C43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7C17-5B44-4965-9B80-0CE33A0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4B75-71F1-4708-B256-CDD0640C43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7C17-5B44-4965-9B80-0CE33A0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4" y="457200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4937760" h="127000">
                <a:moveTo>
                  <a:pt x="4937760" y="0"/>
                </a:moveTo>
                <a:lnTo>
                  <a:pt x="0" y="0"/>
                </a:lnTo>
                <a:lnTo>
                  <a:pt x="0" y="127000"/>
                </a:lnTo>
                <a:lnTo>
                  <a:pt x="4937760" y="127000"/>
                </a:lnTo>
                <a:lnTo>
                  <a:pt x="4937760" y="0"/>
                </a:lnTo>
                <a:close/>
              </a:path>
            </a:pathLst>
          </a:custGeom>
          <a:solidFill>
            <a:srgbClr val="1A326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8042147" y="453643"/>
            <a:ext cx="3703320" cy="98584"/>
          </a:xfrm>
          <a:custGeom>
            <a:avLst/>
            <a:gdLst/>
            <a:ahLst/>
            <a:cxnLst/>
            <a:rect l="l" t="t" r="r" b="b"/>
            <a:pathLst>
              <a:path w="4937759" h="131445">
                <a:moveTo>
                  <a:pt x="4937759" y="0"/>
                </a:moveTo>
                <a:lnTo>
                  <a:pt x="0" y="0"/>
                </a:lnTo>
                <a:lnTo>
                  <a:pt x="0" y="131233"/>
                </a:lnTo>
                <a:lnTo>
                  <a:pt x="4937759" y="131233"/>
                </a:lnTo>
                <a:lnTo>
                  <a:pt x="4937759" y="0"/>
                </a:lnTo>
                <a:close/>
              </a:path>
            </a:pathLst>
          </a:custGeom>
          <a:solidFill>
            <a:srgbClr val="969FA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g object 18"/>
          <p:cNvSpPr/>
          <p:nvPr/>
        </p:nvSpPr>
        <p:spPr>
          <a:xfrm>
            <a:off x="424183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4937759" h="121920">
                <a:moveTo>
                  <a:pt x="4937760" y="0"/>
                </a:moveTo>
                <a:lnTo>
                  <a:pt x="0" y="0"/>
                </a:lnTo>
                <a:lnTo>
                  <a:pt x="0" y="121920"/>
                </a:lnTo>
                <a:lnTo>
                  <a:pt x="4937760" y="121920"/>
                </a:lnTo>
                <a:lnTo>
                  <a:pt x="4937760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177" y="2693576"/>
            <a:ext cx="10559891" cy="900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1A32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177" y="2656110"/>
            <a:ext cx="105598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D3D3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4B75-71F1-4708-B256-CDD0640C43D6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7C17-5B44-4965-9B80-0CE33A0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184" y="1517904"/>
            <a:ext cx="7818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lang="en-US" sz="4400" dirty="0" smtClean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Analyzing </a:t>
            </a:r>
            <a:r>
              <a:rPr lang="en-US" sz="4400" dirty="0" err="1" smtClean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Virat</a:t>
            </a:r>
            <a:r>
              <a:rPr lang="en-US" sz="4400" dirty="0" smtClean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 </a:t>
            </a:r>
            <a:r>
              <a:rPr lang="en-US" sz="4400" dirty="0" err="1" smtClean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Kohli's</a:t>
            </a:r>
            <a:r>
              <a:rPr lang="en-US" sz="4400" dirty="0" smtClean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 ODI Batting Performance</a:t>
            </a:r>
            <a:endParaRPr lang="en-US" sz="4400" dirty="0">
              <a:solidFill>
                <a:srgbClr val="1A3260"/>
              </a:solidFill>
              <a:latin typeface="Arial MT"/>
              <a:ea typeface="+mj-ea"/>
              <a:cs typeface="Arial MT"/>
            </a:endParaRPr>
          </a:p>
        </p:txBody>
      </p:sp>
      <p:sp>
        <p:nvSpPr>
          <p:cNvPr id="3" name="object 2"/>
          <p:cNvSpPr/>
          <p:nvPr/>
        </p:nvSpPr>
        <p:spPr>
          <a:xfrm>
            <a:off x="329184" y="3905722"/>
            <a:ext cx="11558016" cy="2814320"/>
          </a:xfrm>
          <a:custGeom>
            <a:avLst/>
            <a:gdLst/>
            <a:ahLst/>
            <a:cxnLst/>
            <a:rect l="l" t="t" r="r" b="b"/>
            <a:pathLst>
              <a:path w="15017750" h="4406265">
                <a:moveTo>
                  <a:pt x="15017330" y="0"/>
                </a:moveTo>
                <a:lnTo>
                  <a:pt x="0" y="0"/>
                </a:lnTo>
                <a:lnTo>
                  <a:pt x="0" y="4406052"/>
                </a:lnTo>
                <a:lnTo>
                  <a:pt x="15017330" y="4406052"/>
                </a:lnTo>
                <a:lnTo>
                  <a:pt x="15017330" y="0"/>
                </a:lnTo>
                <a:close/>
              </a:path>
            </a:pathLst>
          </a:custGeom>
          <a:solidFill>
            <a:srgbClr val="1A3260"/>
          </a:solidFill>
        </p:spPr>
        <p:txBody>
          <a:bodyPr wrap="square" lIns="0" tIns="0" rIns="0" bIns="0" rtlCol="0" anchor="ctr"/>
          <a:lstStyle/>
          <a:p>
            <a:r>
              <a:rPr lang="en-US" sz="2100" spc="-10" dirty="0" smtClean="0">
                <a:solidFill>
                  <a:srgbClr val="4590B8"/>
                </a:solidFill>
                <a:latin typeface="Arial MT"/>
                <a:cs typeface="Arial MT"/>
              </a:rPr>
              <a:t>	</a:t>
            </a:r>
            <a:endParaRPr sz="2100" spc="-10" dirty="0">
              <a:solidFill>
                <a:srgbClr val="4590B8"/>
              </a:solidFill>
              <a:latin typeface="Arial MT"/>
              <a:cs typeface="Arial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120" y="4450080"/>
            <a:ext cx="10881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" dirty="0" smtClean="0">
                <a:solidFill>
                  <a:srgbClr val="4590B8"/>
                </a:solidFill>
                <a:latin typeface="Arial MT"/>
                <a:cs typeface="Arial MT"/>
              </a:rPr>
              <a:t>U</a:t>
            </a:r>
            <a:r>
              <a:rPr lang="en-US" sz="2400" b="1" spc="-10" dirty="0" smtClean="0">
                <a:solidFill>
                  <a:srgbClr val="4590B8"/>
                </a:solidFill>
                <a:latin typeface="Arial MT"/>
                <a:cs typeface="Arial MT"/>
              </a:rPr>
              <a:t>nlocking </a:t>
            </a:r>
            <a:r>
              <a:rPr lang="en-US" sz="2400" b="1" spc="-10" dirty="0" err="1" smtClean="0">
                <a:solidFill>
                  <a:srgbClr val="4590B8"/>
                </a:solidFill>
                <a:latin typeface="Arial MT"/>
                <a:cs typeface="Arial MT"/>
              </a:rPr>
              <a:t>Virat</a:t>
            </a:r>
            <a:r>
              <a:rPr lang="en-US" sz="2400" b="1" spc="-10" dirty="0" smtClean="0">
                <a:solidFill>
                  <a:srgbClr val="4590B8"/>
                </a:solidFill>
                <a:latin typeface="Arial MT"/>
                <a:cs typeface="Arial MT"/>
              </a:rPr>
              <a:t> </a:t>
            </a:r>
            <a:r>
              <a:rPr lang="en-US" sz="2400" b="1" spc="-10" dirty="0" err="1" smtClean="0">
                <a:solidFill>
                  <a:srgbClr val="4590B8"/>
                </a:solidFill>
                <a:latin typeface="Arial MT"/>
                <a:cs typeface="Arial MT"/>
              </a:rPr>
              <a:t>Kohli's</a:t>
            </a:r>
            <a:r>
              <a:rPr lang="en-US" sz="2400" b="1" spc="-10" dirty="0" smtClean="0">
                <a:solidFill>
                  <a:srgbClr val="4590B8"/>
                </a:solidFill>
                <a:latin typeface="Arial MT"/>
                <a:cs typeface="Arial MT"/>
              </a:rPr>
              <a:t> ODI Legacy</a:t>
            </a:r>
            <a:r>
              <a:rPr lang="en-US" sz="2400" spc="-10" dirty="0" smtClean="0">
                <a:solidFill>
                  <a:srgbClr val="4590B8"/>
                </a:solidFill>
                <a:latin typeface="Arial MT"/>
                <a:cs typeface="Arial MT"/>
              </a:rPr>
              <a:t>: A Detailed Exploration of Runs, Strike Rates, Boundary Shots, Sixes, Opposition Match-ups, and Dismissal Patterns. Delving into </a:t>
            </a:r>
            <a:r>
              <a:rPr lang="en-US" sz="2400" spc="-10" dirty="0" err="1" smtClean="0">
                <a:solidFill>
                  <a:srgbClr val="4590B8"/>
                </a:solidFill>
                <a:latin typeface="Arial MT"/>
                <a:cs typeface="Arial MT"/>
              </a:rPr>
              <a:t>Kohli's</a:t>
            </a:r>
            <a:r>
              <a:rPr lang="en-US" sz="2400" spc="-10" dirty="0" smtClean="0">
                <a:solidFill>
                  <a:srgbClr val="4590B8"/>
                </a:solidFill>
                <a:latin typeface="Arial MT"/>
                <a:cs typeface="Arial MT"/>
              </a:rPr>
              <a:t> Performance Spectrum from August 8, 2008, to January 22, 2017, to Reveal Insights and Trends Shaping His Cricketing Journey.</a:t>
            </a:r>
            <a:endParaRPr lang="en-US" sz="2400" spc="-10" dirty="0">
              <a:solidFill>
                <a:srgbClr val="4590B8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244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RUNS AND CENTURIES AGAINST OPPOSITION TEAMS</a:t>
            </a:r>
            <a:endParaRPr lang="en-US" sz="3700" kern="0" spc="-10" dirty="0">
              <a:solidFill>
                <a:srgbClr val="FFFFFF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802386"/>
              </p:ext>
            </p:extLst>
          </p:nvPr>
        </p:nvGraphicFramePr>
        <p:xfrm>
          <a:off x="314960" y="2788920"/>
          <a:ext cx="5679440" cy="406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241675"/>
              </p:ext>
            </p:extLst>
          </p:nvPr>
        </p:nvGraphicFramePr>
        <p:xfrm>
          <a:off x="6090818" y="2769899"/>
          <a:ext cx="5902960" cy="408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690880" y="1876475"/>
            <a:ext cx="5323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 scores most of his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runs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against 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the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Sri Lanka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cricket team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0000" y="1876475"/>
            <a:ext cx="5582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 scores his </a:t>
            </a:r>
            <a:r>
              <a:rPr lang="en-US" b="1" dirty="0">
                <a:solidFill>
                  <a:srgbClr val="1A3260"/>
                </a:solidFill>
                <a:latin typeface="Arial MT"/>
                <a:cs typeface="Arial MT"/>
              </a:rPr>
              <a:t>centuries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 when playing against the </a:t>
            </a:r>
            <a:r>
              <a:rPr lang="en-US" b="1" dirty="0">
                <a:solidFill>
                  <a:srgbClr val="1A3260"/>
                </a:solidFill>
                <a:latin typeface="Arial MT"/>
                <a:cs typeface="Arial MT"/>
              </a:rPr>
              <a:t>Australian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 cricket team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.</a:t>
            </a:r>
            <a:endParaRPr lang="en-US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54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ANALYSE STRIKE RATE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354" y="1983729"/>
            <a:ext cx="11234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We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can observe that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typically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maintains a strike rate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in the range of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60-80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.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" y="2628339"/>
            <a:ext cx="11404599" cy="42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HIGH STRIKE RATE :</a:t>
            </a:r>
            <a:r>
              <a:rPr lang="en-US" sz="3700" kern="0" spc="-10" dirty="0">
                <a:solidFill>
                  <a:srgbClr val="FFFFFF"/>
                </a:solidFill>
              </a:rPr>
              <a:t>FIRST VS. SECOND </a:t>
            </a:r>
            <a:r>
              <a:rPr lang="en-US" sz="3700" kern="0" spc="-10" dirty="0" smtClean="0">
                <a:solidFill>
                  <a:srgbClr val="FFFFFF"/>
                </a:solidFill>
              </a:rPr>
              <a:t>INNINGS</a:t>
            </a:r>
            <a:endParaRPr lang="en-US" sz="37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97" y="2778535"/>
            <a:ext cx="11318441" cy="38821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597" y="1750048"/>
            <a:ext cx="11234927" cy="102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scores quickly in both the first and second innings of cricket matches.</a:t>
            </a:r>
          </a:p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However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, it's noticeable that he tends to have even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higher strike rates during the second innings.</a:t>
            </a:r>
            <a:endParaRPr lang="en-US" sz="2000" b="1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929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RILATIONSHIP BETWEEN RUNS AND 4S :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0593"/>
              </p:ext>
            </p:extLst>
          </p:nvPr>
        </p:nvGraphicFramePr>
        <p:xfrm>
          <a:off x="284480" y="2651760"/>
          <a:ext cx="11465559" cy="388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31599" y="1896795"/>
            <a:ext cx="11318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There was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Linear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relationship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between the number of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fours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 hit and the total runs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scored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.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567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RILATIONSHIP BETWEEN RUNS AND 6S :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101100"/>
              </p:ext>
            </p:extLst>
          </p:nvPr>
        </p:nvGraphicFramePr>
        <p:xfrm>
          <a:off x="355599" y="2545080"/>
          <a:ext cx="11394439" cy="3997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31599" y="1896795"/>
            <a:ext cx="11318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There was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not any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relationship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between the number of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sixes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hit and the total runs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scored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.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640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23" y="2609462"/>
            <a:ext cx="7919918" cy="821782"/>
          </a:xfrm>
          <a:prstGeom prst="rect">
            <a:avLst/>
          </a:prstGeom>
        </p:spPr>
        <p:txBody>
          <a:bodyPr vert="horz" wrap="square" lIns="0" tIns="145115" rIns="0" bIns="0" rtlCol="0">
            <a:spAutoFit/>
          </a:bodyPr>
          <a:lstStyle/>
          <a:p>
            <a:pPr marL="3465195">
              <a:spcBef>
                <a:spcPts val="86"/>
              </a:spcBef>
            </a:pPr>
            <a:r>
              <a:rPr dirty="0"/>
              <a:t>THANK</a:t>
            </a:r>
            <a:r>
              <a:rPr spc="-188" dirty="0"/>
              <a:t> </a:t>
            </a:r>
            <a:r>
              <a:rPr spc="-19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658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SAMPLE DATA</a:t>
            </a:r>
            <a:endParaRPr lang="en-US" sz="37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95508"/>
              </p:ext>
            </p:extLst>
          </p:nvPr>
        </p:nvGraphicFramePr>
        <p:xfrm>
          <a:off x="431602" y="1935818"/>
          <a:ext cx="1131843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79"/>
                <a:gridCol w="646789"/>
                <a:gridCol w="494356"/>
                <a:gridCol w="525822"/>
                <a:gridCol w="469883"/>
                <a:gridCol w="917391"/>
                <a:gridCol w="693637"/>
                <a:gridCol w="1241834"/>
                <a:gridCol w="693637"/>
                <a:gridCol w="1801218"/>
                <a:gridCol w="1801218"/>
                <a:gridCol w="14195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Dismissal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Inns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Opposition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Dambulla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18-Aug-08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Dambulla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20-Aug-08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out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Colombo (RPS)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24-Aug-08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bowled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Colombo (RPS)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27-Aug-08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Colombo (RPS)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29-Aug-08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out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Colombo (RPS)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14-Sep-09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Australia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Vadodara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25-Oct-09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Australia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Mohali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2-Nov-09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bowled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15-Dec-09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Nagpur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18-Dec-09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 Sri Lanka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Kolkata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eaLnBrk="1" fontAlgn="b" hangingPunct="1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24-Dec-09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9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INFORMATION OF DATA</a:t>
            </a:r>
            <a:endParaRPr lang="en-US" sz="37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597" y="1855321"/>
            <a:ext cx="11318441" cy="473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6576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Here </a:t>
            </a:r>
            <a:r>
              <a:rPr lang="en-US" sz="2000" dirty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we are given a dataset of all the ODI matches played by </a:t>
            </a:r>
            <a:r>
              <a:rPr lang="en-US" sz="2000" dirty="0" err="1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Virat</a:t>
            </a:r>
            <a:r>
              <a:rPr lang="en-US" sz="2000" dirty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 </a:t>
            </a:r>
            <a:r>
              <a:rPr lang="en-US" sz="2000" dirty="0" err="1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Kohli</a:t>
            </a:r>
            <a:r>
              <a:rPr lang="en-US" sz="2000" dirty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 from 18 August 2008 to 22 January 2017. </a:t>
            </a:r>
            <a:endParaRPr lang="en-US" sz="2000" dirty="0" smtClean="0">
              <a:solidFill>
                <a:srgbClr val="1A3260"/>
              </a:solidFill>
              <a:latin typeface="Arial MT"/>
              <a:ea typeface="+mj-ea"/>
              <a:cs typeface="Arial MT"/>
            </a:endParaRPr>
          </a:p>
          <a:p>
            <a:pPr marL="342900" indent="-36576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This </a:t>
            </a:r>
            <a:r>
              <a:rPr lang="en-US" sz="2000" dirty="0">
                <a:solidFill>
                  <a:srgbClr val="1A3260"/>
                </a:solidFill>
                <a:latin typeface="Arial MT"/>
                <a:ea typeface="+mj-ea"/>
                <a:cs typeface="Arial MT"/>
              </a:rPr>
              <a:t>is the complete information about all the columns in the dataset: </a:t>
            </a:r>
            <a:endParaRPr lang="en-US" sz="2000" dirty="0" smtClean="0">
              <a:solidFill>
                <a:srgbClr val="1A3260"/>
              </a:solidFill>
              <a:latin typeface="Arial MT"/>
              <a:ea typeface="+mj-ea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Runs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Runs in the match (int64)</a:t>
            </a: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BF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Balls faced in the match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(int64)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4s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number of 4s in a match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(int64)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6s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number of 6s in a match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(int64)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SR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Strike Rate in the match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(float64)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1A3260"/>
                </a:solidFill>
                <a:latin typeface="Arial MT"/>
                <a:cs typeface="Arial MT"/>
              </a:rPr>
              <a:t>Pos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Batting Position in the match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(float64)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Dismissal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How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got out in the match (object)</a:t>
            </a: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Inns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: 1st and 2nd innings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(int64)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Opposition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: Who was the opponent of India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(object)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  <a:p>
            <a:pPr marL="800100" lvl="1" indent="-365760">
              <a:lnSpc>
                <a:spcPts val="26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Ground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: Venue of the match Start Date: Date of the match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(object)</a:t>
            </a:r>
            <a:endParaRPr lang="en-US" sz="2000" dirty="0" smtClean="0">
              <a:solidFill>
                <a:srgbClr val="1A3260"/>
              </a:solidFill>
              <a:latin typeface="Arial MT"/>
              <a:ea typeface="+mj-ea"/>
              <a:cs typeface="Arial MT"/>
            </a:endParaRPr>
          </a:p>
          <a:p>
            <a:pPr marL="342900" indent="-365760">
              <a:lnSpc>
                <a:spcPts val="26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There are 132 Not Null Rows in this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dataset.</a:t>
            </a:r>
            <a:endParaRPr lang="en-US" sz="2000" dirty="0">
              <a:solidFill>
                <a:srgbClr val="1A3260"/>
              </a:solidFill>
              <a:latin typeface="Arial MT"/>
              <a:ea typeface="+mj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122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929806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>
              <a:lnSpc>
                <a:spcPts val="5468"/>
              </a:lnSpc>
            </a:pPr>
            <a:r>
              <a:rPr lang="en-US" sz="3700" kern="0" spc="-10" dirty="0" smtClean="0">
                <a:solidFill>
                  <a:srgbClr val="FFFFFF"/>
                </a:solidFill>
              </a:rPr>
              <a:t>TOTAL RUNS SCORED BY VIRAT KOHLI IN MATCHES</a:t>
            </a:r>
            <a:endParaRPr lang="en-US" sz="3700" kern="0" spc="-1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354" y="1983729"/>
            <a:ext cx="11234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has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scored over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6184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runs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in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his ODI matches from 18 August 2008 to 22 January 2017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575645"/>
              </p:ext>
            </p:extLst>
          </p:nvPr>
        </p:nvGraphicFramePr>
        <p:xfrm>
          <a:off x="203200" y="2130458"/>
          <a:ext cx="11429476" cy="4449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3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962443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>
              <a:lnSpc>
                <a:spcPts val="5468"/>
              </a:lnSpc>
            </a:pPr>
            <a:r>
              <a:rPr lang="en-US" sz="3700" kern="0" spc="-10" dirty="0" smtClean="0">
                <a:solidFill>
                  <a:srgbClr val="FFFFFF"/>
                </a:solidFill>
              </a:rPr>
              <a:t>VIRAT KOHLI'S BATTING AVERAGE IN MATCHES</a:t>
            </a:r>
            <a:endParaRPr lang="en-US" sz="3700" kern="0" spc="-1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354" y="1983729"/>
            <a:ext cx="11234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averaged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46 - 47 </a:t>
            </a:r>
            <a:r>
              <a:rPr lang="en-US" sz="2000" b="1" dirty="0">
                <a:solidFill>
                  <a:srgbClr val="1A3260"/>
                </a:solidFill>
                <a:latin typeface="Arial MT"/>
                <a:cs typeface="Arial MT"/>
              </a:rPr>
              <a:t>runs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in ODI matches from August 18, 2008, to January 22, 2017.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047470"/>
              </p:ext>
            </p:extLst>
          </p:nvPr>
        </p:nvGraphicFramePr>
        <p:xfrm>
          <a:off x="162560" y="2630727"/>
          <a:ext cx="11587479" cy="422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>
            <a:spLocks noChangeAspect="1"/>
          </p:cNvSpPr>
          <p:nvPr/>
        </p:nvSpPr>
        <p:spPr>
          <a:xfrm>
            <a:off x="1163885" y="3616960"/>
            <a:ext cx="197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AVERAGE = 46.85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VIRAT KOHLI'S ODI BATTING POSITION</a:t>
            </a:r>
            <a:endParaRPr lang="en-US" sz="3700" kern="0" spc="-10" dirty="0">
              <a:solidFill>
                <a:srgbClr val="FFFFFF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569219"/>
              </p:ext>
            </p:extLst>
          </p:nvPr>
        </p:nvGraphicFramePr>
        <p:xfrm>
          <a:off x="1178560" y="2723731"/>
          <a:ext cx="8696960" cy="4164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583999" y="1646513"/>
            <a:ext cx="11166040" cy="102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From 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August 18th to January 22nd, 2017,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>
                <a:solidFill>
                  <a:srgbClr val="1A3260"/>
                </a:solidFill>
                <a:latin typeface="Arial MT"/>
                <a:cs typeface="Arial MT"/>
              </a:rPr>
              <a:t> consistently performed well in cricket matches, usually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ranking among the top seven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batsmen.</a:t>
            </a:r>
          </a:p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From this analysis, we can conclude that </a:t>
            </a: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usually bats in the 3</a:t>
            </a:r>
            <a:r>
              <a:rPr lang="en-US" sz="2000" b="1" baseline="30000" dirty="0" smtClean="0">
                <a:solidFill>
                  <a:srgbClr val="1A3260"/>
                </a:solidFill>
                <a:latin typeface="Arial MT"/>
                <a:cs typeface="Arial MT"/>
              </a:rPr>
              <a:t>rd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 position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0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>
                <a:solidFill>
                  <a:srgbClr val="FFFFFF"/>
                </a:solidFill>
              </a:rPr>
              <a:t>VIRAT KOHLI'S </a:t>
            </a:r>
            <a:r>
              <a:rPr lang="en-US" sz="3700" kern="0" spc="-10" dirty="0" smtClean="0">
                <a:solidFill>
                  <a:srgbClr val="FFFFFF"/>
                </a:solidFill>
              </a:rPr>
              <a:t>RUN AGAINST </a:t>
            </a:r>
            <a:r>
              <a:rPr lang="en-US" sz="3700" kern="0" spc="-10" dirty="0">
                <a:solidFill>
                  <a:srgbClr val="FFFFFF"/>
                </a:solidFill>
              </a:rPr>
              <a:t>BATTING 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583680" y="1775279"/>
            <a:ext cx="516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But </a:t>
            </a: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dirty="0" err="1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 tends to </a:t>
            </a:r>
            <a:r>
              <a:rPr lang="en-US" b="1" dirty="0">
                <a:solidFill>
                  <a:srgbClr val="1A3260"/>
                </a:solidFill>
                <a:latin typeface="Arial MT"/>
                <a:cs typeface="Arial MT"/>
              </a:rPr>
              <a:t>score more runs </a:t>
            </a:r>
            <a:r>
              <a:rPr lang="en-US" dirty="0">
                <a:solidFill>
                  <a:srgbClr val="1A3260"/>
                </a:solidFill>
                <a:latin typeface="Arial MT"/>
                <a:cs typeface="Arial MT"/>
              </a:rPr>
              <a:t>when batting in the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3</a:t>
            </a:r>
            <a:r>
              <a:rPr lang="en-US" b="1" baseline="30000" dirty="0" smtClean="0">
                <a:solidFill>
                  <a:srgbClr val="1A3260"/>
                </a:solidFill>
                <a:latin typeface="Arial MT"/>
                <a:cs typeface="Arial MT"/>
              </a:rPr>
              <a:t>rd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 or 4</a:t>
            </a:r>
            <a:r>
              <a:rPr lang="en-US" b="1" baseline="30000" dirty="0" smtClean="0">
                <a:solidFill>
                  <a:srgbClr val="1A3260"/>
                </a:solidFill>
                <a:latin typeface="Arial MT"/>
                <a:cs typeface="Arial MT"/>
              </a:rPr>
              <a:t>th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 position</a:t>
            </a:r>
            <a:endParaRPr lang="en-US" b="1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898849"/>
              </p:ext>
            </p:extLst>
          </p:nvPr>
        </p:nvGraphicFramePr>
        <p:xfrm>
          <a:off x="6029959" y="2421610"/>
          <a:ext cx="5720080" cy="443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64257"/>
              </p:ext>
            </p:extLst>
          </p:nvPr>
        </p:nvGraphicFramePr>
        <p:xfrm>
          <a:off x="182880" y="2421610"/>
          <a:ext cx="6123984" cy="434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431598" y="1775279"/>
            <a:ext cx="5481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Kohli's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highest run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-scoring tendency occurs when he bats in the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third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position.</a:t>
            </a:r>
            <a:endParaRPr lang="en-US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98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RUNS AND CENTURIES : FIRST VS. SECOND INNINGS</a:t>
            </a:r>
            <a:endParaRPr lang="en-US" sz="37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550611"/>
              </p:ext>
            </p:extLst>
          </p:nvPr>
        </p:nvGraphicFramePr>
        <p:xfrm>
          <a:off x="5994400" y="2799080"/>
          <a:ext cx="5882640" cy="3985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978614"/>
              </p:ext>
            </p:extLst>
          </p:nvPr>
        </p:nvGraphicFramePr>
        <p:xfrm>
          <a:off x="326136" y="2816352"/>
          <a:ext cx="5553456" cy="391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431598" y="1856559"/>
            <a:ext cx="5481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usually plays very well in the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second inning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of ODI matches.</a:t>
            </a:r>
            <a:endParaRPr lang="en-US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8519" y="1856559"/>
            <a:ext cx="5179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dirty="0" err="1" smtClean="0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frequently scores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centuries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in the </a:t>
            </a:r>
            <a:r>
              <a:rPr lang="en-US" b="1" dirty="0" smtClean="0">
                <a:solidFill>
                  <a:srgbClr val="1A3260"/>
                </a:solidFill>
                <a:latin typeface="Arial MT"/>
                <a:cs typeface="Arial MT"/>
              </a:rPr>
              <a:t>second innings</a:t>
            </a:r>
            <a:r>
              <a:rPr lang="en-US" dirty="0" smtClean="0">
                <a:solidFill>
                  <a:srgbClr val="1A3260"/>
                </a:solidFill>
                <a:latin typeface="Arial MT"/>
                <a:cs typeface="Arial MT"/>
              </a:rPr>
              <a:t> of ODI matches.</a:t>
            </a:r>
            <a:endParaRPr lang="en-US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065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31598" y="755200"/>
            <a:ext cx="11318441" cy="826508"/>
          </a:xfrm>
          <a:prstGeom prst="rect">
            <a:avLst/>
          </a:prstGeom>
          <a:solidFill>
            <a:srgbClr val="1A3260"/>
          </a:solidFill>
        </p:spPr>
        <p:txBody>
          <a:bodyPr vert="horz" wrap="square" lIns="0" tIns="2546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09245"/>
            <a:r>
              <a:rPr lang="en-US" sz="3700" kern="0" spc="-10" dirty="0" smtClean="0">
                <a:solidFill>
                  <a:srgbClr val="FFFFFF"/>
                </a:solidFill>
              </a:rPr>
              <a:t>ANALYSE : DISMISSAL</a:t>
            </a:r>
            <a:endParaRPr lang="en-US" sz="3700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587929"/>
              </p:ext>
            </p:extLst>
          </p:nvPr>
        </p:nvGraphicFramePr>
        <p:xfrm>
          <a:off x="576071" y="2762504"/>
          <a:ext cx="11173967" cy="389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73354" y="1983729"/>
            <a:ext cx="11234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Virat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</a:t>
            </a:r>
            <a:r>
              <a:rPr lang="en-US" sz="2000" dirty="0" err="1" smtClean="0">
                <a:solidFill>
                  <a:srgbClr val="1A3260"/>
                </a:solidFill>
                <a:latin typeface="Arial MT"/>
                <a:cs typeface="Arial MT"/>
              </a:rPr>
              <a:t>Kohli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get </a:t>
            </a:r>
            <a:r>
              <a:rPr lang="en-US" sz="2000" b="1" dirty="0" smtClean="0">
                <a:solidFill>
                  <a:srgbClr val="1A3260"/>
                </a:solidFill>
                <a:latin typeface="Arial MT"/>
                <a:cs typeface="Arial MT"/>
              </a:rPr>
              <a:t>caught out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 more frequently than other dismissal </a:t>
            </a:r>
            <a:r>
              <a:rPr lang="en-US" sz="2000" dirty="0" smtClean="0">
                <a:solidFill>
                  <a:srgbClr val="1A3260"/>
                </a:solidFill>
                <a:latin typeface="Arial MT"/>
                <a:cs typeface="Arial MT"/>
              </a:rPr>
              <a:t>methods.</a:t>
            </a:r>
            <a:endParaRPr lang="en-US" sz="2000" dirty="0">
              <a:solidFill>
                <a:srgbClr val="1A326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07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B9EDC432-AB45-4A18-9585-DEB20424FCEB}" vid="{C132CC90-67DC-4FF8-BFC9-72F89A938F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504</TotalTime>
  <Words>757</Words>
  <Application>Microsoft Office PowerPoint</Application>
  <PresentationFormat>Widescreen</PresentationFormat>
  <Paragraphs>208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Wingdings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37</cp:revision>
  <dcterms:created xsi:type="dcterms:W3CDTF">2024-03-13T23:59:51Z</dcterms:created>
  <dcterms:modified xsi:type="dcterms:W3CDTF">2024-03-14T08:43:24Z</dcterms:modified>
</cp:coreProperties>
</file>