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7" r:id="rId2"/>
    <p:sldId id="267" r:id="rId3"/>
    <p:sldId id="278" r:id="rId4"/>
    <p:sldId id="279" r:id="rId5"/>
    <p:sldId id="280" r:id="rId6"/>
    <p:sldId id="281" r:id="rId7"/>
    <p:sldId id="282" r:id="rId8"/>
    <p:sldId id="287" r:id="rId9"/>
    <p:sldId id="288" r:id="rId10"/>
    <p:sldId id="289" r:id="rId11"/>
    <p:sldId id="290" r:id="rId12"/>
    <p:sldId id="291" r:id="rId13"/>
    <p:sldId id="292" r:id="rId14"/>
    <p:sldId id="286"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229"/>
    <a:srgbClr val="9891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70" d="100"/>
          <a:sy n="70" d="100"/>
        </p:scale>
        <p:origin x="536"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Practical\Data_Analysis_Projects\Loan_Data_Analysis\Loan%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ata%20Science\Practical\Data_Analysis_Projects\Loan_Data_Analysis\Loan%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Applicants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Sheet1!$AH$5:$AH$6</c:f>
              <c:strCache>
                <c:ptCount val="2"/>
                <c:pt idx="0">
                  <c:v>Male</c:v>
                </c:pt>
                <c:pt idx="1">
                  <c:v>Female</c:v>
                </c:pt>
              </c:strCache>
            </c:strRef>
          </c:cat>
          <c:val>
            <c:numRef>
              <c:f>Sheet1!$AI$5:$AI$6</c:f>
              <c:numCache>
                <c:formatCode>General</c:formatCode>
                <c:ptCount val="2"/>
                <c:pt idx="0">
                  <c:v>502</c:v>
                </c:pt>
                <c:pt idx="1">
                  <c:v>112</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Sheet1!$AK$5:$AK$6</c:f>
              <c:numCache>
                <c:formatCode>General</c:formatCode>
                <c:ptCount val="2"/>
                <c:pt idx="0">
                  <c:v>347</c:v>
                </c:pt>
                <c:pt idx="1">
                  <c:v>75</c:v>
                </c:pt>
              </c:numCache>
            </c:numRef>
          </c:val>
        </c:ser>
        <c:dLbls>
          <c:dLblPos val="outEnd"/>
          <c:showLegendKey val="0"/>
          <c:showVal val="1"/>
          <c:showCatName val="0"/>
          <c:showSerName val="0"/>
          <c:showPercent val="0"/>
          <c:showBubbleSize val="0"/>
        </c:dLbls>
        <c:gapWidth val="219"/>
        <c:overlap val="-27"/>
        <c:axId val="314294296"/>
        <c:axId val="314294680"/>
      </c:barChart>
      <c:catAx>
        <c:axId val="314294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294680"/>
        <c:crosses val="autoZero"/>
        <c:auto val="1"/>
        <c:lblAlgn val="ctr"/>
        <c:lblOffset val="100"/>
        <c:noMultiLvlLbl val="0"/>
      </c:catAx>
      <c:valAx>
        <c:axId val="31429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294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v>Mean</c:v>
          </c:tx>
          <c:spPr>
            <a:ln w="28575" cap="rnd">
              <a:solidFill>
                <a:schemeClr val="accent3"/>
              </a:solidFill>
              <a:round/>
            </a:ln>
            <a:effectLst/>
          </c:spPr>
          <c:marker>
            <c:symbol val="none"/>
          </c:marker>
          <c:val>
            <c:numRef>
              <c:f>Sheet1!$X$2:$X$615</c:f>
              <c:numCache>
                <c:formatCode>0.00</c:formatCode>
                <c:ptCount val="614"/>
                <c:pt idx="0">
                  <c:v>145.75244299674267</c:v>
                </c:pt>
                <c:pt idx="1">
                  <c:v>145.75244299674267</c:v>
                </c:pt>
                <c:pt idx="2">
                  <c:v>145.75244299674267</c:v>
                </c:pt>
                <c:pt idx="3">
                  <c:v>145.75244299674267</c:v>
                </c:pt>
                <c:pt idx="4">
                  <c:v>145.75244299674267</c:v>
                </c:pt>
                <c:pt idx="5">
                  <c:v>145.75244299674267</c:v>
                </c:pt>
                <c:pt idx="6">
                  <c:v>145.75244299674267</c:v>
                </c:pt>
                <c:pt idx="7">
                  <c:v>145.75244299674267</c:v>
                </c:pt>
                <c:pt idx="8">
                  <c:v>145.75244299674267</c:v>
                </c:pt>
                <c:pt idx="9">
                  <c:v>145.75244299674267</c:v>
                </c:pt>
                <c:pt idx="10">
                  <c:v>145.75244299674267</c:v>
                </c:pt>
                <c:pt idx="11">
                  <c:v>145.75244299674267</c:v>
                </c:pt>
                <c:pt idx="12">
                  <c:v>145.75244299674267</c:v>
                </c:pt>
                <c:pt idx="13">
                  <c:v>145.75244299674267</c:v>
                </c:pt>
                <c:pt idx="14">
                  <c:v>145.75244299674267</c:v>
                </c:pt>
                <c:pt idx="15">
                  <c:v>145.75244299674267</c:v>
                </c:pt>
                <c:pt idx="16">
                  <c:v>145.75244299674267</c:v>
                </c:pt>
                <c:pt idx="17">
                  <c:v>145.75244299674267</c:v>
                </c:pt>
                <c:pt idx="18">
                  <c:v>145.75244299674267</c:v>
                </c:pt>
                <c:pt idx="19">
                  <c:v>145.75244299674267</c:v>
                </c:pt>
                <c:pt idx="20">
                  <c:v>145.75244299674267</c:v>
                </c:pt>
                <c:pt idx="21">
                  <c:v>145.75244299674267</c:v>
                </c:pt>
                <c:pt idx="22">
                  <c:v>145.75244299674267</c:v>
                </c:pt>
                <c:pt idx="23">
                  <c:v>145.75244299674267</c:v>
                </c:pt>
                <c:pt idx="24">
                  <c:v>145.75244299674267</c:v>
                </c:pt>
                <c:pt idx="25">
                  <c:v>145.75244299674267</c:v>
                </c:pt>
                <c:pt idx="26">
                  <c:v>145.75244299674267</c:v>
                </c:pt>
                <c:pt idx="27">
                  <c:v>145.75244299674267</c:v>
                </c:pt>
                <c:pt idx="28">
                  <c:v>145.75244299674267</c:v>
                </c:pt>
                <c:pt idx="29">
                  <c:v>145.75244299674267</c:v>
                </c:pt>
                <c:pt idx="30">
                  <c:v>145.75244299674267</c:v>
                </c:pt>
                <c:pt idx="31">
                  <c:v>145.75244299674267</c:v>
                </c:pt>
                <c:pt idx="32">
                  <c:v>145.75244299674267</c:v>
                </c:pt>
                <c:pt idx="33">
                  <c:v>145.75244299674267</c:v>
                </c:pt>
                <c:pt idx="34">
                  <c:v>145.75244299674267</c:v>
                </c:pt>
                <c:pt idx="35">
                  <c:v>145.75244299674267</c:v>
                </c:pt>
                <c:pt idx="36">
                  <c:v>145.75244299674267</c:v>
                </c:pt>
                <c:pt idx="37">
                  <c:v>145.75244299674267</c:v>
                </c:pt>
                <c:pt idx="38">
                  <c:v>145.75244299674267</c:v>
                </c:pt>
                <c:pt idx="39">
                  <c:v>145.75244299674267</c:v>
                </c:pt>
                <c:pt idx="40">
                  <c:v>145.75244299674267</c:v>
                </c:pt>
                <c:pt idx="41">
                  <c:v>145.75244299674267</c:v>
                </c:pt>
                <c:pt idx="42">
                  <c:v>145.75244299674267</c:v>
                </c:pt>
                <c:pt idx="43">
                  <c:v>145.75244299674267</c:v>
                </c:pt>
                <c:pt idx="44">
                  <c:v>145.75244299674267</c:v>
                </c:pt>
                <c:pt idx="45">
                  <c:v>145.75244299674267</c:v>
                </c:pt>
                <c:pt idx="46">
                  <c:v>145.75244299674267</c:v>
                </c:pt>
                <c:pt idx="47">
                  <c:v>145.75244299674267</c:v>
                </c:pt>
                <c:pt idx="48">
                  <c:v>145.75244299674267</c:v>
                </c:pt>
                <c:pt idx="49">
                  <c:v>145.75244299674267</c:v>
                </c:pt>
                <c:pt idx="50">
                  <c:v>145.75244299674267</c:v>
                </c:pt>
                <c:pt idx="51">
                  <c:v>145.75244299674267</c:v>
                </c:pt>
                <c:pt idx="52">
                  <c:v>145.75244299674267</c:v>
                </c:pt>
                <c:pt idx="53">
                  <c:v>145.75244299674267</c:v>
                </c:pt>
                <c:pt idx="54">
                  <c:v>145.75244299674267</c:v>
                </c:pt>
                <c:pt idx="55">
                  <c:v>145.75244299674267</c:v>
                </c:pt>
                <c:pt idx="56">
                  <c:v>145.75244299674267</c:v>
                </c:pt>
                <c:pt idx="57">
                  <c:v>145.75244299674267</c:v>
                </c:pt>
                <c:pt idx="58">
                  <c:v>145.75244299674267</c:v>
                </c:pt>
                <c:pt idx="59">
                  <c:v>145.75244299674267</c:v>
                </c:pt>
                <c:pt idx="60">
                  <c:v>145.75244299674267</c:v>
                </c:pt>
                <c:pt idx="61">
                  <c:v>145.75244299674267</c:v>
                </c:pt>
                <c:pt idx="62">
                  <c:v>145.75244299674267</c:v>
                </c:pt>
                <c:pt idx="63">
                  <c:v>145.75244299674267</c:v>
                </c:pt>
                <c:pt idx="64">
                  <c:v>145.75244299674267</c:v>
                </c:pt>
                <c:pt idx="65">
                  <c:v>145.75244299674267</c:v>
                </c:pt>
                <c:pt idx="66">
                  <c:v>145.75244299674267</c:v>
                </c:pt>
                <c:pt idx="67">
                  <c:v>145.75244299674267</c:v>
                </c:pt>
                <c:pt idx="68">
                  <c:v>145.75244299674267</c:v>
                </c:pt>
                <c:pt idx="69">
                  <c:v>145.75244299674267</c:v>
                </c:pt>
                <c:pt idx="70">
                  <c:v>145.75244299674267</c:v>
                </c:pt>
                <c:pt idx="71">
                  <c:v>145.75244299674267</c:v>
                </c:pt>
                <c:pt idx="72">
                  <c:v>145.75244299674267</c:v>
                </c:pt>
                <c:pt idx="73">
                  <c:v>145.75244299674267</c:v>
                </c:pt>
                <c:pt idx="74">
                  <c:v>145.75244299674267</c:v>
                </c:pt>
                <c:pt idx="75">
                  <c:v>145.75244299674267</c:v>
                </c:pt>
                <c:pt idx="76">
                  <c:v>145.75244299674267</c:v>
                </c:pt>
                <c:pt idx="77">
                  <c:v>145.75244299674267</c:v>
                </c:pt>
                <c:pt idx="78">
                  <c:v>145.75244299674267</c:v>
                </c:pt>
                <c:pt idx="79">
                  <c:v>145.75244299674267</c:v>
                </c:pt>
                <c:pt idx="80">
                  <c:v>145.75244299674267</c:v>
                </c:pt>
                <c:pt idx="81">
                  <c:v>145.75244299674267</c:v>
                </c:pt>
                <c:pt idx="82">
                  <c:v>145.75244299674267</c:v>
                </c:pt>
                <c:pt idx="83">
                  <c:v>145.75244299674267</c:v>
                </c:pt>
                <c:pt idx="84">
                  <c:v>145.75244299674267</c:v>
                </c:pt>
                <c:pt idx="85">
                  <c:v>145.75244299674267</c:v>
                </c:pt>
                <c:pt idx="86">
                  <c:v>145.75244299674267</c:v>
                </c:pt>
                <c:pt idx="87">
                  <c:v>145.75244299674267</c:v>
                </c:pt>
                <c:pt idx="88">
                  <c:v>145.75244299674267</c:v>
                </c:pt>
                <c:pt idx="89">
                  <c:v>145.75244299674267</c:v>
                </c:pt>
                <c:pt idx="90">
                  <c:v>145.75244299674267</c:v>
                </c:pt>
                <c:pt idx="91">
                  <c:v>145.75244299674267</c:v>
                </c:pt>
                <c:pt idx="92">
                  <c:v>145.75244299674267</c:v>
                </c:pt>
                <c:pt idx="93">
                  <c:v>145.75244299674267</c:v>
                </c:pt>
                <c:pt idx="94">
                  <c:v>145.75244299674267</c:v>
                </c:pt>
                <c:pt idx="95">
                  <c:v>145.75244299674267</c:v>
                </c:pt>
                <c:pt idx="96">
                  <c:v>145.75244299674267</c:v>
                </c:pt>
                <c:pt idx="97">
                  <c:v>145.75244299674267</c:v>
                </c:pt>
                <c:pt idx="98">
                  <c:v>145.75244299674267</c:v>
                </c:pt>
                <c:pt idx="99">
                  <c:v>145.75244299674267</c:v>
                </c:pt>
                <c:pt idx="100">
                  <c:v>145.75244299674267</c:v>
                </c:pt>
                <c:pt idx="101">
                  <c:v>145.75244299674267</c:v>
                </c:pt>
                <c:pt idx="102">
                  <c:v>145.75244299674267</c:v>
                </c:pt>
                <c:pt idx="103">
                  <c:v>145.75244299674267</c:v>
                </c:pt>
                <c:pt idx="104">
                  <c:v>145.75244299674267</c:v>
                </c:pt>
                <c:pt idx="105">
                  <c:v>145.75244299674267</c:v>
                </c:pt>
                <c:pt idx="106">
                  <c:v>145.75244299674267</c:v>
                </c:pt>
                <c:pt idx="107">
                  <c:v>145.75244299674267</c:v>
                </c:pt>
                <c:pt idx="108">
                  <c:v>145.75244299674267</c:v>
                </c:pt>
                <c:pt idx="109">
                  <c:v>145.75244299674267</c:v>
                </c:pt>
                <c:pt idx="110">
                  <c:v>145.75244299674267</c:v>
                </c:pt>
                <c:pt idx="111">
                  <c:v>145.75244299674267</c:v>
                </c:pt>
                <c:pt idx="112">
                  <c:v>145.75244299674267</c:v>
                </c:pt>
                <c:pt idx="113">
                  <c:v>145.75244299674267</c:v>
                </c:pt>
                <c:pt idx="114">
                  <c:v>145.75244299674267</c:v>
                </c:pt>
                <c:pt idx="115">
                  <c:v>145.75244299674267</c:v>
                </c:pt>
                <c:pt idx="116">
                  <c:v>145.75244299674267</c:v>
                </c:pt>
                <c:pt idx="117">
                  <c:v>145.75244299674267</c:v>
                </c:pt>
                <c:pt idx="118">
                  <c:v>145.75244299674267</c:v>
                </c:pt>
                <c:pt idx="119">
                  <c:v>145.75244299674267</c:v>
                </c:pt>
                <c:pt idx="120">
                  <c:v>145.75244299674267</c:v>
                </c:pt>
                <c:pt idx="121">
                  <c:v>145.75244299674267</c:v>
                </c:pt>
                <c:pt idx="122">
                  <c:v>145.75244299674267</c:v>
                </c:pt>
                <c:pt idx="123">
                  <c:v>145.75244299674267</c:v>
                </c:pt>
                <c:pt idx="124">
                  <c:v>145.75244299674267</c:v>
                </c:pt>
                <c:pt idx="125">
                  <c:v>145.75244299674267</c:v>
                </c:pt>
                <c:pt idx="126">
                  <c:v>145.75244299674267</c:v>
                </c:pt>
                <c:pt idx="127">
                  <c:v>145.75244299674267</c:v>
                </c:pt>
                <c:pt idx="128">
                  <c:v>145.75244299674267</c:v>
                </c:pt>
                <c:pt idx="129">
                  <c:v>145.75244299674267</c:v>
                </c:pt>
                <c:pt idx="130">
                  <c:v>145.75244299674267</c:v>
                </c:pt>
                <c:pt idx="131">
                  <c:v>145.75244299674267</c:v>
                </c:pt>
                <c:pt idx="132">
                  <c:v>145.75244299674267</c:v>
                </c:pt>
                <c:pt idx="133">
                  <c:v>145.75244299674267</c:v>
                </c:pt>
                <c:pt idx="134">
                  <c:v>145.75244299674267</c:v>
                </c:pt>
                <c:pt idx="135">
                  <c:v>145.75244299674267</c:v>
                </c:pt>
                <c:pt idx="136">
                  <c:v>145.75244299674267</c:v>
                </c:pt>
                <c:pt idx="137">
                  <c:v>145.75244299674267</c:v>
                </c:pt>
                <c:pt idx="138">
                  <c:v>145.75244299674267</c:v>
                </c:pt>
                <c:pt idx="139">
                  <c:v>145.75244299674267</c:v>
                </c:pt>
                <c:pt idx="140">
                  <c:v>145.75244299674267</c:v>
                </c:pt>
                <c:pt idx="141">
                  <c:v>145.75244299674267</c:v>
                </c:pt>
                <c:pt idx="142">
                  <c:v>145.75244299674267</c:v>
                </c:pt>
                <c:pt idx="143">
                  <c:v>145.75244299674267</c:v>
                </c:pt>
                <c:pt idx="144">
                  <c:v>145.75244299674267</c:v>
                </c:pt>
                <c:pt idx="145">
                  <c:v>145.75244299674267</c:v>
                </c:pt>
                <c:pt idx="146">
                  <c:v>145.75244299674267</c:v>
                </c:pt>
                <c:pt idx="147">
                  <c:v>145.75244299674267</c:v>
                </c:pt>
                <c:pt idx="148">
                  <c:v>145.75244299674267</c:v>
                </c:pt>
                <c:pt idx="149">
                  <c:v>145.75244299674267</c:v>
                </c:pt>
                <c:pt idx="150">
                  <c:v>145.75244299674267</c:v>
                </c:pt>
                <c:pt idx="151">
                  <c:v>145.75244299674267</c:v>
                </c:pt>
                <c:pt idx="152">
                  <c:v>145.75244299674267</c:v>
                </c:pt>
                <c:pt idx="153">
                  <c:v>145.75244299674267</c:v>
                </c:pt>
                <c:pt idx="154">
                  <c:v>145.75244299674267</c:v>
                </c:pt>
                <c:pt idx="155">
                  <c:v>145.75244299674267</c:v>
                </c:pt>
                <c:pt idx="156">
                  <c:v>145.75244299674267</c:v>
                </c:pt>
                <c:pt idx="157">
                  <c:v>145.75244299674267</c:v>
                </c:pt>
                <c:pt idx="158">
                  <c:v>145.75244299674267</c:v>
                </c:pt>
                <c:pt idx="159">
                  <c:v>145.75244299674267</c:v>
                </c:pt>
                <c:pt idx="160">
                  <c:v>145.75244299674267</c:v>
                </c:pt>
                <c:pt idx="161">
                  <c:v>145.75244299674267</c:v>
                </c:pt>
                <c:pt idx="162">
                  <c:v>145.75244299674267</c:v>
                </c:pt>
                <c:pt idx="163">
                  <c:v>145.75244299674267</c:v>
                </c:pt>
                <c:pt idx="164">
                  <c:v>145.75244299674267</c:v>
                </c:pt>
                <c:pt idx="165">
                  <c:v>145.75244299674267</c:v>
                </c:pt>
                <c:pt idx="166">
                  <c:v>145.75244299674267</c:v>
                </c:pt>
                <c:pt idx="167">
                  <c:v>145.75244299674267</c:v>
                </c:pt>
                <c:pt idx="168">
                  <c:v>145.75244299674267</c:v>
                </c:pt>
                <c:pt idx="169">
                  <c:v>145.75244299674267</c:v>
                </c:pt>
                <c:pt idx="170">
                  <c:v>145.75244299674267</c:v>
                </c:pt>
                <c:pt idx="171">
                  <c:v>145.75244299674267</c:v>
                </c:pt>
                <c:pt idx="172">
                  <c:v>145.75244299674267</c:v>
                </c:pt>
                <c:pt idx="173">
                  <c:v>145.75244299674267</c:v>
                </c:pt>
                <c:pt idx="174">
                  <c:v>145.75244299674267</c:v>
                </c:pt>
                <c:pt idx="175">
                  <c:v>145.75244299674267</c:v>
                </c:pt>
                <c:pt idx="176">
                  <c:v>145.75244299674267</c:v>
                </c:pt>
                <c:pt idx="177">
                  <c:v>145.75244299674267</c:v>
                </c:pt>
                <c:pt idx="178">
                  <c:v>145.75244299674267</c:v>
                </c:pt>
                <c:pt idx="179">
                  <c:v>145.75244299674267</c:v>
                </c:pt>
                <c:pt idx="180">
                  <c:v>145.75244299674267</c:v>
                </c:pt>
                <c:pt idx="181">
                  <c:v>145.75244299674267</c:v>
                </c:pt>
                <c:pt idx="182">
                  <c:v>145.75244299674267</c:v>
                </c:pt>
                <c:pt idx="183">
                  <c:v>145.75244299674267</c:v>
                </c:pt>
                <c:pt idx="184">
                  <c:v>145.75244299674267</c:v>
                </c:pt>
                <c:pt idx="185">
                  <c:v>145.75244299674267</c:v>
                </c:pt>
                <c:pt idx="186">
                  <c:v>145.75244299674267</c:v>
                </c:pt>
                <c:pt idx="187">
                  <c:v>145.75244299674267</c:v>
                </c:pt>
                <c:pt idx="188">
                  <c:v>145.75244299674267</c:v>
                </c:pt>
                <c:pt idx="189">
                  <c:v>145.75244299674267</c:v>
                </c:pt>
                <c:pt idx="190">
                  <c:v>145.75244299674267</c:v>
                </c:pt>
                <c:pt idx="191">
                  <c:v>145.75244299674267</c:v>
                </c:pt>
                <c:pt idx="192">
                  <c:v>145.75244299674267</c:v>
                </c:pt>
                <c:pt idx="193">
                  <c:v>145.75244299674267</c:v>
                </c:pt>
                <c:pt idx="194">
                  <c:v>145.75244299674267</c:v>
                </c:pt>
                <c:pt idx="195">
                  <c:v>145.75244299674267</c:v>
                </c:pt>
                <c:pt idx="196">
                  <c:v>145.75244299674267</c:v>
                </c:pt>
                <c:pt idx="197">
                  <c:v>145.75244299674267</c:v>
                </c:pt>
                <c:pt idx="198">
                  <c:v>145.75244299674267</c:v>
                </c:pt>
                <c:pt idx="199">
                  <c:v>145.75244299674267</c:v>
                </c:pt>
                <c:pt idx="200">
                  <c:v>145.75244299674267</c:v>
                </c:pt>
                <c:pt idx="201">
                  <c:v>145.75244299674267</c:v>
                </c:pt>
                <c:pt idx="202">
                  <c:v>145.75244299674267</c:v>
                </c:pt>
                <c:pt idx="203">
                  <c:v>145.75244299674267</c:v>
                </c:pt>
                <c:pt idx="204">
                  <c:v>145.75244299674267</c:v>
                </c:pt>
                <c:pt idx="205">
                  <c:v>145.75244299674267</c:v>
                </c:pt>
                <c:pt idx="206">
                  <c:v>145.75244299674267</c:v>
                </c:pt>
                <c:pt idx="207">
                  <c:v>145.75244299674267</c:v>
                </c:pt>
                <c:pt idx="208">
                  <c:v>145.75244299674267</c:v>
                </c:pt>
                <c:pt idx="209">
                  <c:v>145.75244299674267</c:v>
                </c:pt>
                <c:pt idx="210">
                  <c:v>145.75244299674267</c:v>
                </c:pt>
                <c:pt idx="211">
                  <c:v>145.75244299674267</c:v>
                </c:pt>
                <c:pt idx="212">
                  <c:v>145.75244299674267</c:v>
                </c:pt>
                <c:pt idx="213">
                  <c:v>145.75244299674267</c:v>
                </c:pt>
                <c:pt idx="214">
                  <c:v>145.75244299674267</c:v>
                </c:pt>
                <c:pt idx="215">
                  <c:v>145.75244299674267</c:v>
                </c:pt>
                <c:pt idx="216">
                  <c:v>145.75244299674267</c:v>
                </c:pt>
                <c:pt idx="217">
                  <c:v>145.75244299674267</c:v>
                </c:pt>
                <c:pt idx="218">
                  <c:v>145.75244299674267</c:v>
                </c:pt>
                <c:pt idx="219">
                  <c:v>145.75244299674267</c:v>
                </c:pt>
                <c:pt idx="220">
                  <c:v>145.75244299674267</c:v>
                </c:pt>
                <c:pt idx="221">
                  <c:v>145.75244299674267</c:v>
                </c:pt>
                <c:pt idx="222">
                  <c:v>145.75244299674267</c:v>
                </c:pt>
                <c:pt idx="223">
                  <c:v>145.75244299674267</c:v>
                </c:pt>
                <c:pt idx="224">
                  <c:v>145.75244299674267</c:v>
                </c:pt>
                <c:pt idx="225">
                  <c:v>145.75244299674267</c:v>
                </c:pt>
                <c:pt idx="226">
                  <c:v>145.75244299674267</c:v>
                </c:pt>
                <c:pt idx="227">
                  <c:v>145.75244299674267</c:v>
                </c:pt>
                <c:pt idx="228">
                  <c:v>145.75244299674267</c:v>
                </c:pt>
                <c:pt idx="229">
                  <c:v>145.75244299674267</c:v>
                </c:pt>
                <c:pt idx="230">
                  <c:v>145.75244299674267</c:v>
                </c:pt>
                <c:pt idx="231">
                  <c:v>145.75244299674267</c:v>
                </c:pt>
                <c:pt idx="232">
                  <c:v>145.75244299674267</c:v>
                </c:pt>
                <c:pt idx="233">
                  <c:v>145.75244299674267</c:v>
                </c:pt>
                <c:pt idx="234">
                  <c:v>145.75244299674267</c:v>
                </c:pt>
                <c:pt idx="235">
                  <c:v>145.75244299674267</c:v>
                </c:pt>
                <c:pt idx="236">
                  <c:v>145.75244299674267</c:v>
                </c:pt>
                <c:pt idx="237">
                  <c:v>145.75244299674267</c:v>
                </c:pt>
                <c:pt idx="238">
                  <c:v>145.75244299674267</c:v>
                </c:pt>
                <c:pt idx="239">
                  <c:v>145.75244299674267</c:v>
                </c:pt>
                <c:pt idx="240">
                  <c:v>145.75244299674267</c:v>
                </c:pt>
                <c:pt idx="241">
                  <c:v>145.75244299674267</c:v>
                </c:pt>
                <c:pt idx="242">
                  <c:v>145.75244299674267</c:v>
                </c:pt>
                <c:pt idx="243">
                  <c:v>145.75244299674267</c:v>
                </c:pt>
                <c:pt idx="244">
                  <c:v>145.75244299674267</c:v>
                </c:pt>
                <c:pt idx="245">
                  <c:v>145.75244299674267</c:v>
                </c:pt>
                <c:pt idx="246">
                  <c:v>145.75244299674267</c:v>
                </c:pt>
                <c:pt idx="247">
                  <c:v>145.75244299674267</c:v>
                </c:pt>
                <c:pt idx="248">
                  <c:v>145.75244299674267</c:v>
                </c:pt>
                <c:pt idx="249">
                  <c:v>145.75244299674267</c:v>
                </c:pt>
                <c:pt idx="250">
                  <c:v>145.75244299674267</c:v>
                </c:pt>
                <c:pt idx="251">
                  <c:v>145.75244299674267</c:v>
                </c:pt>
                <c:pt idx="252">
                  <c:v>145.75244299674267</c:v>
                </c:pt>
                <c:pt idx="253">
                  <c:v>145.75244299674267</c:v>
                </c:pt>
                <c:pt idx="254">
                  <c:v>145.75244299674267</c:v>
                </c:pt>
                <c:pt idx="255">
                  <c:v>145.75244299674267</c:v>
                </c:pt>
                <c:pt idx="256">
                  <c:v>145.75244299674267</c:v>
                </c:pt>
                <c:pt idx="257">
                  <c:v>145.75244299674267</c:v>
                </c:pt>
                <c:pt idx="258">
                  <c:v>145.75244299674267</c:v>
                </c:pt>
                <c:pt idx="259">
                  <c:v>145.75244299674267</c:v>
                </c:pt>
                <c:pt idx="260">
                  <c:v>145.75244299674267</c:v>
                </c:pt>
                <c:pt idx="261">
                  <c:v>145.75244299674267</c:v>
                </c:pt>
                <c:pt idx="262">
                  <c:v>145.75244299674267</c:v>
                </c:pt>
                <c:pt idx="263">
                  <c:v>145.75244299674267</c:v>
                </c:pt>
                <c:pt idx="264">
                  <c:v>145.75244299674267</c:v>
                </c:pt>
                <c:pt idx="265">
                  <c:v>145.75244299674267</c:v>
                </c:pt>
                <c:pt idx="266">
                  <c:v>145.75244299674267</c:v>
                </c:pt>
                <c:pt idx="267">
                  <c:v>145.75244299674267</c:v>
                </c:pt>
                <c:pt idx="268">
                  <c:v>145.75244299674267</c:v>
                </c:pt>
                <c:pt idx="269">
                  <c:v>145.75244299674267</c:v>
                </c:pt>
                <c:pt idx="270">
                  <c:v>145.75244299674267</c:v>
                </c:pt>
                <c:pt idx="271">
                  <c:v>145.75244299674267</c:v>
                </c:pt>
                <c:pt idx="272">
                  <c:v>145.75244299674267</c:v>
                </c:pt>
                <c:pt idx="273">
                  <c:v>145.75244299674267</c:v>
                </c:pt>
                <c:pt idx="274">
                  <c:v>145.75244299674267</c:v>
                </c:pt>
                <c:pt idx="275">
                  <c:v>145.75244299674267</c:v>
                </c:pt>
                <c:pt idx="276">
                  <c:v>145.75244299674267</c:v>
                </c:pt>
                <c:pt idx="277">
                  <c:v>145.75244299674267</c:v>
                </c:pt>
                <c:pt idx="278">
                  <c:v>145.75244299674267</c:v>
                </c:pt>
                <c:pt idx="279">
                  <c:v>145.75244299674267</c:v>
                </c:pt>
                <c:pt idx="280">
                  <c:v>145.75244299674267</c:v>
                </c:pt>
                <c:pt idx="281">
                  <c:v>145.75244299674267</c:v>
                </c:pt>
                <c:pt idx="282">
                  <c:v>145.75244299674267</c:v>
                </c:pt>
                <c:pt idx="283">
                  <c:v>145.75244299674267</c:v>
                </c:pt>
                <c:pt idx="284">
                  <c:v>145.75244299674267</c:v>
                </c:pt>
                <c:pt idx="285">
                  <c:v>145.75244299674267</c:v>
                </c:pt>
                <c:pt idx="286">
                  <c:v>145.75244299674267</c:v>
                </c:pt>
                <c:pt idx="287">
                  <c:v>145.75244299674267</c:v>
                </c:pt>
                <c:pt idx="288">
                  <c:v>145.75244299674267</c:v>
                </c:pt>
                <c:pt idx="289">
                  <c:v>145.75244299674267</c:v>
                </c:pt>
                <c:pt idx="290">
                  <c:v>145.75244299674267</c:v>
                </c:pt>
                <c:pt idx="291">
                  <c:v>145.75244299674267</c:v>
                </c:pt>
                <c:pt idx="292">
                  <c:v>145.75244299674267</c:v>
                </c:pt>
                <c:pt idx="293">
                  <c:v>145.75244299674267</c:v>
                </c:pt>
                <c:pt idx="294">
                  <c:v>145.75244299674267</c:v>
                </c:pt>
                <c:pt idx="295">
                  <c:v>145.75244299674267</c:v>
                </c:pt>
                <c:pt idx="296">
                  <c:v>145.75244299674267</c:v>
                </c:pt>
                <c:pt idx="297">
                  <c:v>145.75244299674267</c:v>
                </c:pt>
                <c:pt idx="298">
                  <c:v>145.75244299674267</c:v>
                </c:pt>
                <c:pt idx="299">
                  <c:v>145.75244299674267</c:v>
                </c:pt>
                <c:pt idx="300">
                  <c:v>145.75244299674267</c:v>
                </c:pt>
                <c:pt idx="301">
                  <c:v>145.75244299674267</c:v>
                </c:pt>
                <c:pt idx="302">
                  <c:v>145.75244299674267</c:v>
                </c:pt>
                <c:pt idx="303">
                  <c:v>145.75244299674267</c:v>
                </c:pt>
                <c:pt idx="304">
                  <c:v>145.75244299674267</c:v>
                </c:pt>
                <c:pt idx="305">
                  <c:v>145.75244299674267</c:v>
                </c:pt>
                <c:pt idx="306">
                  <c:v>145.75244299674267</c:v>
                </c:pt>
                <c:pt idx="307">
                  <c:v>145.75244299674267</c:v>
                </c:pt>
                <c:pt idx="308">
                  <c:v>145.75244299674267</c:v>
                </c:pt>
                <c:pt idx="309">
                  <c:v>145.75244299674267</c:v>
                </c:pt>
                <c:pt idx="310">
                  <c:v>145.75244299674267</c:v>
                </c:pt>
                <c:pt idx="311">
                  <c:v>145.75244299674267</c:v>
                </c:pt>
                <c:pt idx="312">
                  <c:v>145.75244299674267</c:v>
                </c:pt>
                <c:pt idx="313">
                  <c:v>145.75244299674267</c:v>
                </c:pt>
                <c:pt idx="314">
                  <c:v>145.75244299674267</c:v>
                </c:pt>
                <c:pt idx="315">
                  <c:v>145.75244299674267</c:v>
                </c:pt>
                <c:pt idx="316">
                  <c:v>145.75244299674267</c:v>
                </c:pt>
                <c:pt idx="317">
                  <c:v>145.75244299674267</c:v>
                </c:pt>
                <c:pt idx="318">
                  <c:v>145.75244299674267</c:v>
                </c:pt>
                <c:pt idx="319">
                  <c:v>145.75244299674267</c:v>
                </c:pt>
                <c:pt idx="320">
                  <c:v>145.75244299674267</c:v>
                </c:pt>
                <c:pt idx="321">
                  <c:v>145.75244299674267</c:v>
                </c:pt>
                <c:pt idx="322">
                  <c:v>145.75244299674267</c:v>
                </c:pt>
                <c:pt idx="323">
                  <c:v>145.75244299674267</c:v>
                </c:pt>
                <c:pt idx="324">
                  <c:v>145.75244299674267</c:v>
                </c:pt>
                <c:pt idx="325">
                  <c:v>145.75244299674267</c:v>
                </c:pt>
                <c:pt idx="326">
                  <c:v>145.75244299674267</c:v>
                </c:pt>
                <c:pt idx="327">
                  <c:v>145.75244299674267</c:v>
                </c:pt>
                <c:pt idx="328">
                  <c:v>145.75244299674267</c:v>
                </c:pt>
                <c:pt idx="329">
                  <c:v>145.75244299674267</c:v>
                </c:pt>
                <c:pt idx="330">
                  <c:v>145.75244299674267</c:v>
                </c:pt>
                <c:pt idx="331">
                  <c:v>145.75244299674267</c:v>
                </c:pt>
                <c:pt idx="332">
                  <c:v>145.75244299674267</c:v>
                </c:pt>
                <c:pt idx="333">
                  <c:v>145.75244299674267</c:v>
                </c:pt>
                <c:pt idx="334">
                  <c:v>145.75244299674267</c:v>
                </c:pt>
                <c:pt idx="335">
                  <c:v>145.75244299674267</c:v>
                </c:pt>
                <c:pt idx="336">
                  <c:v>145.75244299674267</c:v>
                </c:pt>
                <c:pt idx="337">
                  <c:v>145.75244299674267</c:v>
                </c:pt>
                <c:pt idx="338">
                  <c:v>145.75244299674267</c:v>
                </c:pt>
                <c:pt idx="339">
                  <c:v>145.75244299674267</c:v>
                </c:pt>
                <c:pt idx="340">
                  <c:v>145.75244299674267</c:v>
                </c:pt>
                <c:pt idx="341">
                  <c:v>145.75244299674267</c:v>
                </c:pt>
                <c:pt idx="342">
                  <c:v>145.75244299674267</c:v>
                </c:pt>
                <c:pt idx="343">
                  <c:v>145.75244299674267</c:v>
                </c:pt>
                <c:pt idx="344">
                  <c:v>145.75244299674267</c:v>
                </c:pt>
                <c:pt idx="345">
                  <c:v>145.75244299674267</c:v>
                </c:pt>
                <c:pt idx="346">
                  <c:v>145.75244299674267</c:v>
                </c:pt>
                <c:pt idx="347">
                  <c:v>145.75244299674267</c:v>
                </c:pt>
                <c:pt idx="348">
                  <c:v>145.75244299674267</c:v>
                </c:pt>
                <c:pt idx="349">
                  <c:v>145.75244299674267</c:v>
                </c:pt>
                <c:pt idx="350">
                  <c:v>145.75244299674267</c:v>
                </c:pt>
                <c:pt idx="351">
                  <c:v>145.75244299674267</c:v>
                </c:pt>
                <c:pt idx="352">
                  <c:v>145.75244299674267</c:v>
                </c:pt>
                <c:pt idx="353">
                  <c:v>145.75244299674267</c:v>
                </c:pt>
                <c:pt idx="354">
                  <c:v>145.75244299674267</c:v>
                </c:pt>
                <c:pt idx="355">
                  <c:v>145.75244299674267</c:v>
                </c:pt>
                <c:pt idx="356">
                  <c:v>145.75244299674267</c:v>
                </c:pt>
                <c:pt idx="357">
                  <c:v>145.75244299674267</c:v>
                </c:pt>
                <c:pt idx="358">
                  <c:v>145.75244299674267</c:v>
                </c:pt>
                <c:pt idx="359">
                  <c:v>145.75244299674267</c:v>
                </c:pt>
                <c:pt idx="360">
                  <c:v>145.75244299674267</c:v>
                </c:pt>
                <c:pt idx="361">
                  <c:v>145.75244299674267</c:v>
                </c:pt>
                <c:pt idx="362">
                  <c:v>145.75244299674267</c:v>
                </c:pt>
                <c:pt idx="363">
                  <c:v>145.75244299674267</c:v>
                </c:pt>
                <c:pt idx="364">
                  <c:v>145.75244299674267</c:v>
                </c:pt>
                <c:pt idx="365">
                  <c:v>145.75244299674267</c:v>
                </c:pt>
                <c:pt idx="366">
                  <c:v>145.75244299674267</c:v>
                </c:pt>
                <c:pt idx="367">
                  <c:v>145.75244299674267</c:v>
                </c:pt>
                <c:pt idx="368">
                  <c:v>145.75244299674267</c:v>
                </c:pt>
                <c:pt idx="369">
                  <c:v>145.75244299674267</c:v>
                </c:pt>
                <c:pt idx="370">
                  <c:v>145.75244299674267</c:v>
                </c:pt>
                <c:pt idx="371">
                  <c:v>145.75244299674267</c:v>
                </c:pt>
                <c:pt idx="372">
                  <c:v>145.75244299674267</c:v>
                </c:pt>
                <c:pt idx="373">
                  <c:v>145.75244299674267</c:v>
                </c:pt>
                <c:pt idx="374">
                  <c:v>145.75244299674267</c:v>
                </c:pt>
                <c:pt idx="375">
                  <c:v>145.75244299674267</c:v>
                </c:pt>
                <c:pt idx="376">
                  <c:v>145.75244299674267</c:v>
                </c:pt>
                <c:pt idx="377">
                  <c:v>145.75244299674267</c:v>
                </c:pt>
                <c:pt idx="378">
                  <c:v>145.75244299674267</c:v>
                </c:pt>
                <c:pt idx="379">
                  <c:v>145.75244299674267</c:v>
                </c:pt>
                <c:pt idx="380">
                  <c:v>145.75244299674267</c:v>
                </c:pt>
                <c:pt idx="381">
                  <c:v>145.75244299674267</c:v>
                </c:pt>
                <c:pt idx="382">
                  <c:v>145.75244299674267</c:v>
                </c:pt>
                <c:pt idx="383">
                  <c:v>145.75244299674267</c:v>
                </c:pt>
                <c:pt idx="384">
                  <c:v>145.75244299674267</c:v>
                </c:pt>
                <c:pt idx="385">
                  <c:v>145.75244299674267</c:v>
                </c:pt>
                <c:pt idx="386">
                  <c:v>145.75244299674267</c:v>
                </c:pt>
                <c:pt idx="387">
                  <c:v>145.75244299674267</c:v>
                </c:pt>
                <c:pt idx="388">
                  <c:v>145.75244299674267</c:v>
                </c:pt>
                <c:pt idx="389">
                  <c:v>145.75244299674267</c:v>
                </c:pt>
                <c:pt idx="390">
                  <c:v>145.75244299674267</c:v>
                </c:pt>
                <c:pt idx="391">
                  <c:v>145.75244299674267</c:v>
                </c:pt>
                <c:pt idx="392">
                  <c:v>145.75244299674267</c:v>
                </c:pt>
                <c:pt idx="393">
                  <c:v>145.75244299674267</c:v>
                </c:pt>
                <c:pt idx="394">
                  <c:v>145.75244299674267</c:v>
                </c:pt>
                <c:pt idx="395">
                  <c:v>145.75244299674267</c:v>
                </c:pt>
                <c:pt idx="396">
                  <c:v>145.75244299674267</c:v>
                </c:pt>
                <c:pt idx="397">
                  <c:v>145.75244299674267</c:v>
                </c:pt>
                <c:pt idx="398">
                  <c:v>145.75244299674267</c:v>
                </c:pt>
                <c:pt idx="399">
                  <c:v>145.75244299674267</c:v>
                </c:pt>
                <c:pt idx="400">
                  <c:v>145.75244299674267</c:v>
                </c:pt>
                <c:pt idx="401">
                  <c:v>145.75244299674267</c:v>
                </c:pt>
                <c:pt idx="402">
                  <c:v>145.75244299674267</c:v>
                </c:pt>
                <c:pt idx="403">
                  <c:v>145.75244299674267</c:v>
                </c:pt>
                <c:pt idx="404">
                  <c:v>145.75244299674267</c:v>
                </c:pt>
                <c:pt idx="405">
                  <c:v>145.75244299674267</c:v>
                </c:pt>
                <c:pt idx="406">
                  <c:v>145.75244299674267</c:v>
                </c:pt>
                <c:pt idx="407">
                  <c:v>145.75244299674267</c:v>
                </c:pt>
                <c:pt idx="408">
                  <c:v>145.75244299674267</c:v>
                </c:pt>
                <c:pt idx="409">
                  <c:v>145.75244299674267</c:v>
                </c:pt>
                <c:pt idx="410">
                  <c:v>145.75244299674267</c:v>
                </c:pt>
                <c:pt idx="411">
                  <c:v>145.75244299674267</c:v>
                </c:pt>
                <c:pt idx="412">
                  <c:v>145.75244299674267</c:v>
                </c:pt>
                <c:pt idx="413">
                  <c:v>145.75244299674267</c:v>
                </c:pt>
                <c:pt idx="414">
                  <c:v>145.75244299674267</c:v>
                </c:pt>
                <c:pt idx="415">
                  <c:v>145.75244299674267</c:v>
                </c:pt>
                <c:pt idx="416">
                  <c:v>145.75244299674267</c:v>
                </c:pt>
                <c:pt idx="417">
                  <c:v>145.75244299674267</c:v>
                </c:pt>
                <c:pt idx="418">
                  <c:v>145.75244299674267</c:v>
                </c:pt>
                <c:pt idx="419">
                  <c:v>145.75244299674267</c:v>
                </c:pt>
                <c:pt idx="420">
                  <c:v>145.75244299674267</c:v>
                </c:pt>
                <c:pt idx="421">
                  <c:v>145.75244299674267</c:v>
                </c:pt>
                <c:pt idx="422">
                  <c:v>145.75244299674267</c:v>
                </c:pt>
                <c:pt idx="423">
                  <c:v>145.75244299674267</c:v>
                </c:pt>
                <c:pt idx="424">
                  <c:v>145.75244299674267</c:v>
                </c:pt>
                <c:pt idx="425">
                  <c:v>145.75244299674267</c:v>
                </c:pt>
                <c:pt idx="426">
                  <c:v>145.75244299674267</c:v>
                </c:pt>
                <c:pt idx="427">
                  <c:v>145.75244299674267</c:v>
                </c:pt>
                <c:pt idx="428">
                  <c:v>145.75244299674267</c:v>
                </c:pt>
                <c:pt idx="429">
                  <c:v>145.75244299674267</c:v>
                </c:pt>
                <c:pt idx="430">
                  <c:v>145.75244299674267</c:v>
                </c:pt>
                <c:pt idx="431">
                  <c:v>145.75244299674267</c:v>
                </c:pt>
                <c:pt idx="432">
                  <c:v>145.75244299674267</c:v>
                </c:pt>
                <c:pt idx="433">
                  <c:v>145.75244299674267</c:v>
                </c:pt>
                <c:pt idx="434">
                  <c:v>145.75244299674267</c:v>
                </c:pt>
                <c:pt idx="435">
                  <c:v>145.75244299674267</c:v>
                </c:pt>
                <c:pt idx="436">
                  <c:v>145.75244299674267</c:v>
                </c:pt>
                <c:pt idx="437">
                  <c:v>145.75244299674267</c:v>
                </c:pt>
                <c:pt idx="438">
                  <c:v>145.75244299674267</c:v>
                </c:pt>
                <c:pt idx="439">
                  <c:v>145.75244299674267</c:v>
                </c:pt>
                <c:pt idx="440">
                  <c:v>145.75244299674267</c:v>
                </c:pt>
                <c:pt idx="441">
                  <c:v>145.75244299674267</c:v>
                </c:pt>
                <c:pt idx="442">
                  <c:v>145.75244299674267</c:v>
                </c:pt>
                <c:pt idx="443">
                  <c:v>145.75244299674267</c:v>
                </c:pt>
                <c:pt idx="444">
                  <c:v>145.75244299674267</c:v>
                </c:pt>
                <c:pt idx="445">
                  <c:v>145.75244299674267</c:v>
                </c:pt>
                <c:pt idx="446">
                  <c:v>145.75244299674267</c:v>
                </c:pt>
                <c:pt idx="447">
                  <c:v>145.75244299674267</c:v>
                </c:pt>
                <c:pt idx="448">
                  <c:v>145.75244299674267</c:v>
                </c:pt>
                <c:pt idx="449">
                  <c:v>145.75244299674267</c:v>
                </c:pt>
                <c:pt idx="450">
                  <c:v>145.75244299674267</c:v>
                </c:pt>
                <c:pt idx="451">
                  <c:v>145.75244299674267</c:v>
                </c:pt>
                <c:pt idx="452">
                  <c:v>145.75244299674267</c:v>
                </c:pt>
                <c:pt idx="453">
                  <c:v>145.75244299674267</c:v>
                </c:pt>
                <c:pt idx="454">
                  <c:v>145.75244299674267</c:v>
                </c:pt>
                <c:pt idx="455">
                  <c:v>145.75244299674267</c:v>
                </c:pt>
                <c:pt idx="456">
                  <c:v>145.75244299674267</c:v>
                </c:pt>
                <c:pt idx="457">
                  <c:v>145.75244299674267</c:v>
                </c:pt>
                <c:pt idx="458">
                  <c:v>145.75244299674267</c:v>
                </c:pt>
                <c:pt idx="459">
                  <c:v>145.75244299674267</c:v>
                </c:pt>
                <c:pt idx="460">
                  <c:v>145.75244299674267</c:v>
                </c:pt>
                <c:pt idx="461">
                  <c:v>145.75244299674267</c:v>
                </c:pt>
                <c:pt idx="462">
                  <c:v>145.75244299674267</c:v>
                </c:pt>
                <c:pt idx="463">
                  <c:v>145.75244299674267</c:v>
                </c:pt>
                <c:pt idx="464">
                  <c:v>145.75244299674267</c:v>
                </c:pt>
                <c:pt idx="465">
                  <c:v>145.75244299674267</c:v>
                </c:pt>
                <c:pt idx="466">
                  <c:v>145.75244299674267</c:v>
                </c:pt>
                <c:pt idx="467">
                  <c:v>145.75244299674267</c:v>
                </c:pt>
                <c:pt idx="468">
                  <c:v>145.75244299674267</c:v>
                </c:pt>
                <c:pt idx="469">
                  <c:v>145.75244299674267</c:v>
                </c:pt>
                <c:pt idx="470">
                  <c:v>145.75244299674267</c:v>
                </c:pt>
                <c:pt idx="471">
                  <c:v>145.75244299674267</c:v>
                </c:pt>
                <c:pt idx="472">
                  <c:v>145.75244299674267</c:v>
                </c:pt>
                <c:pt idx="473">
                  <c:v>145.75244299674267</c:v>
                </c:pt>
                <c:pt idx="474">
                  <c:v>145.75244299674267</c:v>
                </c:pt>
                <c:pt idx="475">
                  <c:v>145.75244299674267</c:v>
                </c:pt>
                <c:pt idx="476">
                  <c:v>145.75244299674267</c:v>
                </c:pt>
                <c:pt idx="477">
                  <c:v>145.75244299674267</c:v>
                </c:pt>
                <c:pt idx="478">
                  <c:v>145.75244299674267</c:v>
                </c:pt>
                <c:pt idx="479">
                  <c:v>145.75244299674267</c:v>
                </c:pt>
                <c:pt idx="480">
                  <c:v>145.75244299674267</c:v>
                </c:pt>
                <c:pt idx="481">
                  <c:v>145.75244299674267</c:v>
                </c:pt>
                <c:pt idx="482">
                  <c:v>145.75244299674267</c:v>
                </c:pt>
                <c:pt idx="483">
                  <c:v>145.75244299674267</c:v>
                </c:pt>
                <c:pt idx="484">
                  <c:v>145.75244299674267</c:v>
                </c:pt>
                <c:pt idx="485">
                  <c:v>145.75244299674267</c:v>
                </c:pt>
                <c:pt idx="486">
                  <c:v>145.75244299674267</c:v>
                </c:pt>
                <c:pt idx="487">
                  <c:v>145.75244299674267</c:v>
                </c:pt>
                <c:pt idx="488">
                  <c:v>145.75244299674267</c:v>
                </c:pt>
                <c:pt idx="489">
                  <c:v>145.75244299674267</c:v>
                </c:pt>
                <c:pt idx="490">
                  <c:v>145.75244299674267</c:v>
                </c:pt>
                <c:pt idx="491">
                  <c:v>145.75244299674267</c:v>
                </c:pt>
                <c:pt idx="492">
                  <c:v>145.75244299674267</c:v>
                </c:pt>
                <c:pt idx="493">
                  <c:v>145.75244299674267</c:v>
                </c:pt>
                <c:pt idx="494">
                  <c:v>145.75244299674267</c:v>
                </c:pt>
                <c:pt idx="495">
                  <c:v>145.75244299674267</c:v>
                </c:pt>
                <c:pt idx="496">
                  <c:v>145.75244299674267</c:v>
                </c:pt>
                <c:pt idx="497">
                  <c:v>145.75244299674267</c:v>
                </c:pt>
                <c:pt idx="498">
                  <c:v>145.75244299674267</c:v>
                </c:pt>
                <c:pt idx="499">
                  <c:v>145.75244299674267</c:v>
                </c:pt>
                <c:pt idx="500">
                  <c:v>145.75244299674267</c:v>
                </c:pt>
                <c:pt idx="501">
                  <c:v>145.75244299674267</c:v>
                </c:pt>
                <c:pt idx="502">
                  <c:v>145.75244299674267</c:v>
                </c:pt>
                <c:pt idx="503">
                  <c:v>145.75244299674267</c:v>
                </c:pt>
                <c:pt idx="504">
                  <c:v>145.75244299674267</c:v>
                </c:pt>
                <c:pt idx="505">
                  <c:v>145.75244299674267</c:v>
                </c:pt>
                <c:pt idx="506">
                  <c:v>145.75244299674267</c:v>
                </c:pt>
                <c:pt idx="507">
                  <c:v>145.75244299674267</c:v>
                </c:pt>
                <c:pt idx="508">
                  <c:v>145.75244299674267</c:v>
                </c:pt>
                <c:pt idx="509">
                  <c:v>145.75244299674267</c:v>
                </c:pt>
                <c:pt idx="510">
                  <c:v>145.75244299674267</c:v>
                </c:pt>
                <c:pt idx="511">
                  <c:v>145.75244299674267</c:v>
                </c:pt>
                <c:pt idx="512">
                  <c:v>145.75244299674267</c:v>
                </c:pt>
                <c:pt idx="513">
                  <c:v>145.75244299674267</c:v>
                </c:pt>
                <c:pt idx="514">
                  <c:v>145.75244299674267</c:v>
                </c:pt>
                <c:pt idx="515">
                  <c:v>145.75244299674267</c:v>
                </c:pt>
                <c:pt idx="516">
                  <c:v>145.75244299674267</c:v>
                </c:pt>
                <c:pt idx="517">
                  <c:v>145.75244299674267</c:v>
                </c:pt>
                <c:pt idx="518">
                  <c:v>145.75244299674267</c:v>
                </c:pt>
                <c:pt idx="519">
                  <c:v>145.75244299674267</c:v>
                </c:pt>
                <c:pt idx="520">
                  <c:v>145.75244299674267</c:v>
                </c:pt>
                <c:pt idx="521">
                  <c:v>145.75244299674267</c:v>
                </c:pt>
                <c:pt idx="522">
                  <c:v>145.75244299674267</c:v>
                </c:pt>
                <c:pt idx="523">
                  <c:v>145.75244299674267</c:v>
                </c:pt>
                <c:pt idx="524">
                  <c:v>145.75244299674267</c:v>
                </c:pt>
                <c:pt idx="525">
                  <c:v>145.75244299674267</c:v>
                </c:pt>
                <c:pt idx="526">
                  <c:v>145.75244299674267</c:v>
                </c:pt>
                <c:pt idx="527">
                  <c:v>145.75244299674267</c:v>
                </c:pt>
                <c:pt idx="528">
                  <c:v>145.75244299674267</c:v>
                </c:pt>
                <c:pt idx="529">
                  <c:v>145.75244299674267</c:v>
                </c:pt>
                <c:pt idx="530">
                  <c:v>145.75244299674267</c:v>
                </c:pt>
                <c:pt idx="531">
                  <c:v>145.75244299674267</c:v>
                </c:pt>
                <c:pt idx="532">
                  <c:v>145.75244299674267</c:v>
                </c:pt>
                <c:pt idx="533">
                  <c:v>145.75244299674267</c:v>
                </c:pt>
                <c:pt idx="534">
                  <c:v>145.75244299674267</c:v>
                </c:pt>
                <c:pt idx="535">
                  <c:v>145.75244299674267</c:v>
                </c:pt>
                <c:pt idx="536">
                  <c:v>145.75244299674267</c:v>
                </c:pt>
                <c:pt idx="537">
                  <c:v>145.75244299674267</c:v>
                </c:pt>
                <c:pt idx="538">
                  <c:v>145.75244299674267</c:v>
                </c:pt>
                <c:pt idx="539">
                  <c:v>145.75244299674267</c:v>
                </c:pt>
                <c:pt idx="540">
                  <c:v>145.75244299674267</c:v>
                </c:pt>
                <c:pt idx="541">
                  <c:v>145.75244299674267</c:v>
                </c:pt>
                <c:pt idx="542">
                  <c:v>145.75244299674267</c:v>
                </c:pt>
                <c:pt idx="543">
                  <c:v>145.75244299674267</c:v>
                </c:pt>
                <c:pt idx="544">
                  <c:v>145.75244299674267</c:v>
                </c:pt>
                <c:pt idx="545">
                  <c:v>145.75244299674267</c:v>
                </c:pt>
                <c:pt idx="546">
                  <c:v>145.75244299674267</c:v>
                </c:pt>
                <c:pt idx="547">
                  <c:v>145.75244299674267</c:v>
                </c:pt>
                <c:pt idx="548">
                  <c:v>145.75244299674267</c:v>
                </c:pt>
                <c:pt idx="549">
                  <c:v>145.75244299674267</c:v>
                </c:pt>
                <c:pt idx="550">
                  <c:v>145.75244299674267</c:v>
                </c:pt>
                <c:pt idx="551">
                  <c:v>145.75244299674267</c:v>
                </c:pt>
                <c:pt idx="552">
                  <c:v>145.75244299674267</c:v>
                </c:pt>
                <c:pt idx="553">
                  <c:v>145.75244299674267</c:v>
                </c:pt>
                <c:pt idx="554">
                  <c:v>145.75244299674267</c:v>
                </c:pt>
                <c:pt idx="555">
                  <c:v>145.75244299674267</c:v>
                </c:pt>
                <c:pt idx="556">
                  <c:v>145.75244299674267</c:v>
                </c:pt>
                <c:pt idx="557">
                  <c:v>145.75244299674267</c:v>
                </c:pt>
                <c:pt idx="558">
                  <c:v>145.75244299674267</c:v>
                </c:pt>
                <c:pt idx="559">
                  <c:v>145.75244299674267</c:v>
                </c:pt>
                <c:pt idx="560">
                  <c:v>145.75244299674267</c:v>
                </c:pt>
                <c:pt idx="561">
                  <c:v>145.75244299674267</c:v>
                </c:pt>
                <c:pt idx="562">
                  <c:v>145.75244299674267</c:v>
                </c:pt>
                <c:pt idx="563">
                  <c:v>145.75244299674267</c:v>
                </c:pt>
                <c:pt idx="564">
                  <c:v>145.75244299674267</c:v>
                </c:pt>
                <c:pt idx="565">
                  <c:v>145.75244299674267</c:v>
                </c:pt>
                <c:pt idx="566">
                  <c:v>145.75244299674267</c:v>
                </c:pt>
                <c:pt idx="567">
                  <c:v>145.75244299674267</c:v>
                </c:pt>
                <c:pt idx="568">
                  <c:v>145.75244299674267</c:v>
                </c:pt>
                <c:pt idx="569">
                  <c:v>145.75244299674267</c:v>
                </c:pt>
                <c:pt idx="570">
                  <c:v>145.75244299674267</c:v>
                </c:pt>
                <c:pt idx="571">
                  <c:v>145.75244299674267</c:v>
                </c:pt>
                <c:pt idx="572">
                  <c:v>145.75244299674267</c:v>
                </c:pt>
                <c:pt idx="573">
                  <c:v>145.75244299674267</c:v>
                </c:pt>
                <c:pt idx="574">
                  <c:v>145.75244299674267</c:v>
                </c:pt>
                <c:pt idx="575">
                  <c:v>145.75244299674267</c:v>
                </c:pt>
                <c:pt idx="576">
                  <c:v>145.75244299674267</c:v>
                </c:pt>
                <c:pt idx="577">
                  <c:v>145.75244299674267</c:v>
                </c:pt>
                <c:pt idx="578">
                  <c:v>145.75244299674267</c:v>
                </c:pt>
                <c:pt idx="579">
                  <c:v>145.75244299674267</c:v>
                </c:pt>
                <c:pt idx="580">
                  <c:v>145.75244299674267</c:v>
                </c:pt>
                <c:pt idx="581">
                  <c:v>145.75244299674267</c:v>
                </c:pt>
                <c:pt idx="582">
                  <c:v>145.75244299674267</c:v>
                </c:pt>
                <c:pt idx="583">
                  <c:v>145.75244299674267</c:v>
                </c:pt>
                <c:pt idx="584">
                  <c:v>145.75244299674267</c:v>
                </c:pt>
                <c:pt idx="585">
                  <c:v>145.75244299674267</c:v>
                </c:pt>
                <c:pt idx="586">
                  <c:v>145.75244299674267</c:v>
                </c:pt>
                <c:pt idx="587">
                  <c:v>145.75244299674267</c:v>
                </c:pt>
                <c:pt idx="588">
                  <c:v>145.75244299674267</c:v>
                </c:pt>
                <c:pt idx="589">
                  <c:v>145.75244299674267</c:v>
                </c:pt>
                <c:pt idx="590">
                  <c:v>145.75244299674267</c:v>
                </c:pt>
                <c:pt idx="591">
                  <c:v>145.75244299674267</c:v>
                </c:pt>
                <c:pt idx="592">
                  <c:v>145.75244299674267</c:v>
                </c:pt>
                <c:pt idx="593">
                  <c:v>145.75244299674267</c:v>
                </c:pt>
                <c:pt idx="594">
                  <c:v>145.75244299674267</c:v>
                </c:pt>
                <c:pt idx="595">
                  <c:v>145.75244299674267</c:v>
                </c:pt>
                <c:pt idx="596">
                  <c:v>145.75244299674267</c:v>
                </c:pt>
                <c:pt idx="597">
                  <c:v>145.75244299674267</c:v>
                </c:pt>
                <c:pt idx="598">
                  <c:v>145.75244299674267</c:v>
                </c:pt>
                <c:pt idx="599">
                  <c:v>145.75244299674267</c:v>
                </c:pt>
                <c:pt idx="600">
                  <c:v>145.75244299674267</c:v>
                </c:pt>
                <c:pt idx="601">
                  <c:v>145.75244299674267</c:v>
                </c:pt>
                <c:pt idx="602">
                  <c:v>145.75244299674267</c:v>
                </c:pt>
                <c:pt idx="603">
                  <c:v>145.75244299674267</c:v>
                </c:pt>
                <c:pt idx="604">
                  <c:v>145.75244299674267</c:v>
                </c:pt>
                <c:pt idx="605">
                  <c:v>145.75244299674267</c:v>
                </c:pt>
                <c:pt idx="606">
                  <c:v>145.75244299674267</c:v>
                </c:pt>
                <c:pt idx="607">
                  <c:v>145.75244299674267</c:v>
                </c:pt>
                <c:pt idx="608">
                  <c:v>145.75244299674267</c:v>
                </c:pt>
                <c:pt idx="609">
                  <c:v>145.75244299674267</c:v>
                </c:pt>
                <c:pt idx="610">
                  <c:v>145.75244299674267</c:v>
                </c:pt>
                <c:pt idx="611">
                  <c:v>145.75244299674267</c:v>
                </c:pt>
                <c:pt idx="612">
                  <c:v>145.75244299674267</c:v>
                </c:pt>
                <c:pt idx="613">
                  <c:v>145.75244299674267</c:v>
                </c:pt>
              </c:numCache>
            </c:numRef>
          </c:val>
          <c:smooth val="0"/>
        </c:ser>
        <c:ser>
          <c:idx val="2"/>
          <c:order val="2"/>
          <c:tx>
            <c:v>Median</c:v>
          </c:tx>
          <c:spPr>
            <a:ln w="28575" cap="rnd">
              <a:solidFill>
                <a:schemeClr val="accent5"/>
              </a:solidFill>
              <a:round/>
            </a:ln>
            <a:effectLst/>
          </c:spPr>
          <c:marker>
            <c:symbol val="none"/>
          </c:marker>
          <c:val>
            <c:numRef>
              <c:f>Sheet1!$Y$2:$Y$615</c:f>
              <c:numCache>
                <c:formatCode>0</c:formatCode>
                <c:ptCount val="614"/>
                <c:pt idx="0">
                  <c:v>128</c:v>
                </c:pt>
                <c:pt idx="1">
                  <c:v>128</c:v>
                </c:pt>
                <c:pt idx="2">
                  <c:v>128</c:v>
                </c:pt>
                <c:pt idx="3">
                  <c:v>128</c:v>
                </c:pt>
                <c:pt idx="4">
                  <c:v>128</c:v>
                </c:pt>
                <c:pt idx="5">
                  <c:v>128</c:v>
                </c:pt>
                <c:pt idx="6">
                  <c:v>128</c:v>
                </c:pt>
                <c:pt idx="7">
                  <c:v>128</c:v>
                </c:pt>
                <c:pt idx="8">
                  <c:v>128</c:v>
                </c:pt>
                <c:pt idx="9">
                  <c:v>128</c:v>
                </c:pt>
                <c:pt idx="10">
                  <c:v>128</c:v>
                </c:pt>
                <c:pt idx="11">
                  <c:v>128</c:v>
                </c:pt>
                <c:pt idx="12">
                  <c:v>128</c:v>
                </c:pt>
                <c:pt idx="13">
                  <c:v>128</c:v>
                </c:pt>
                <c:pt idx="14">
                  <c:v>128</c:v>
                </c:pt>
                <c:pt idx="15">
                  <c:v>128</c:v>
                </c:pt>
                <c:pt idx="16">
                  <c:v>128</c:v>
                </c:pt>
                <c:pt idx="17">
                  <c:v>128</c:v>
                </c:pt>
                <c:pt idx="18">
                  <c:v>128</c:v>
                </c:pt>
                <c:pt idx="19">
                  <c:v>128</c:v>
                </c:pt>
                <c:pt idx="20">
                  <c:v>128</c:v>
                </c:pt>
                <c:pt idx="21">
                  <c:v>128</c:v>
                </c:pt>
                <c:pt idx="22">
                  <c:v>128</c:v>
                </c:pt>
                <c:pt idx="23">
                  <c:v>128</c:v>
                </c:pt>
                <c:pt idx="24">
                  <c:v>128</c:v>
                </c:pt>
                <c:pt idx="25">
                  <c:v>128</c:v>
                </c:pt>
                <c:pt idx="26">
                  <c:v>128</c:v>
                </c:pt>
                <c:pt idx="27">
                  <c:v>128</c:v>
                </c:pt>
                <c:pt idx="28">
                  <c:v>128</c:v>
                </c:pt>
                <c:pt idx="29">
                  <c:v>128</c:v>
                </c:pt>
                <c:pt idx="30">
                  <c:v>128</c:v>
                </c:pt>
                <c:pt idx="31">
                  <c:v>128</c:v>
                </c:pt>
                <c:pt idx="32">
                  <c:v>128</c:v>
                </c:pt>
                <c:pt idx="33">
                  <c:v>128</c:v>
                </c:pt>
                <c:pt idx="34">
                  <c:v>128</c:v>
                </c:pt>
                <c:pt idx="35">
                  <c:v>128</c:v>
                </c:pt>
                <c:pt idx="36">
                  <c:v>128</c:v>
                </c:pt>
                <c:pt idx="37">
                  <c:v>128</c:v>
                </c:pt>
                <c:pt idx="38">
                  <c:v>128</c:v>
                </c:pt>
                <c:pt idx="39">
                  <c:v>128</c:v>
                </c:pt>
                <c:pt idx="40">
                  <c:v>128</c:v>
                </c:pt>
                <c:pt idx="41">
                  <c:v>128</c:v>
                </c:pt>
                <c:pt idx="42">
                  <c:v>128</c:v>
                </c:pt>
                <c:pt idx="43">
                  <c:v>128</c:v>
                </c:pt>
                <c:pt idx="44">
                  <c:v>128</c:v>
                </c:pt>
                <c:pt idx="45">
                  <c:v>128</c:v>
                </c:pt>
                <c:pt idx="46">
                  <c:v>128</c:v>
                </c:pt>
                <c:pt idx="47">
                  <c:v>128</c:v>
                </c:pt>
                <c:pt idx="48">
                  <c:v>128</c:v>
                </c:pt>
                <c:pt idx="49">
                  <c:v>128</c:v>
                </c:pt>
                <c:pt idx="50">
                  <c:v>128</c:v>
                </c:pt>
                <c:pt idx="51">
                  <c:v>128</c:v>
                </c:pt>
                <c:pt idx="52">
                  <c:v>128</c:v>
                </c:pt>
                <c:pt idx="53">
                  <c:v>128</c:v>
                </c:pt>
                <c:pt idx="54">
                  <c:v>128</c:v>
                </c:pt>
                <c:pt idx="55">
                  <c:v>128</c:v>
                </c:pt>
                <c:pt idx="56">
                  <c:v>128</c:v>
                </c:pt>
                <c:pt idx="57">
                  <c:v>128</c:v>
                </c:pt>
                <c:pt idx="58">
                  <c:v>128</c:v>
                </c:pt>
                <c:pt idx="59">
                  <c:v>128</c:v>
                </c:pt>
                <c:pt idx="60">
                  <c:v>128</c:v>
                </c:pt>
                <c:pt idx="61">
                  <c:v>128</c:v>
                </c:pt>
                <c:pt idx="62">
                  <c:v>128</c:v>
                </c:pt>
                <c:pt idx="63">
                  <c:v>128</c:v>
                </c:pt>
                <c:pt idx="64">
                  <c:v>128</c:v>
                </c:pt>
                <c:pt idx="65">
                  <c:v>128</c:v>
                </c:pt>
                <c:pt idx="66">
                  <c:v>128</c:v>
                </c:pt>
                <c:pt idx="67">
                  <c:v>128</c:v>
                </c:pt>
                <c:pt idx="68">
                  <c:v>128</c:v>
                </c:pt>
                <c:pt idx="69">
                  <c:v>128</c:v>
                </c:pt>
                <c:pt idx="70">
                  <c:v>128</c:v>
                </c:pt>
                <c:pt idx="71">
                  <c:v>128</c:v>
                </c:pt>
                <c:pt idx="72">
                  <c:v>128</c:v>
                </c:pt>
                <c:pt idx="73">
                  <c:v>128</c:v>
                </c:pt>
                <c:pt idx="74">
                  <c:v>128</c:v>
                </c:pt>
                <c:pt idx="75">
                  <c:v>128</c:v>
                </c:pt>
                <c:pt idx="76">
                  <c:v>128</c:v>
                </c:pt>
                <c:pt idx="77">
                  <c:v>128</c:v>
                </c:pt>
                <c:pt idx="78">
                  <c:v>128</c:v>
                </c:pt>
                <c:pt idx="79">
                  <c:v>128</c:v>
                </c:pt>
                <c:pt idx="80">
                  <c:v>128</c:v>
                </c:pt>
                <c:pt idx="81">
                  <c:v>128</c:v>
                </c:pt>
                <c:pt idx="82">
                  <c:v>128</c:v>
                </c:pt>
                <c:pt idx="83">
                  <c:v>128</c:v>
                </c:pt>
                <c:pt idx="84">
                  <c:v>128</c:v>
                </c:pt>
                <c:pt idx="85">
                  <c:v>128</c:v>
                </c:pt>
                <c:pt idx="86">
                  <c:v>128</c:v>
                </c:pt>
                <c:pt idx="87">
                  <c:v>128</c:v>
                </c:pt>
                <c:pt idx="88">
                  <c:v>128</c:v>
                </c:pt>
                <c:pt idx="89">
                  <c:v>128</c:v>
                </c:pt>
                <c:pt idx="90">
                  <c:v>128</c:v>
                </c:pt>
                <c:pt idx="91">
                  <c:v>128</c:v>
                </c:pt>
                <c:pt idx="92">
                  <c:v>128</c:v>
                </c:pt>
                <c:pt idx="93">
                  <c:v>128</c:v>
                </c:pt>
                <c:pt idx="94">
                  <c:v>128</c:v>
                </c:pt>
                <c:pt idx="95">
                  <c:v>128</c:v>
                </c:pt>
                <c:pt idx="96">
                  <c:v>128</c:v>
                </c:pt>
                <c:pt idx="97">
                  <c:v>128</c:v>
                </c:pt>
                <c:pt idx="98">
                  <c:v>128</c:v>
                </c:pt>
                <c:pt idx="99">
                  <c:v>128</c:v>
                </c:pt>
                <c:pt idx="100">
                  <c:v>128</c:v>
                </c:pt>
                <c:pt idx="101">
                  <c:v>128</c:v>
                </c:pt>
                <c:pt idx="102">
                  <c:v>128</c:v>
                </c:pt>
                <c:pt idx="103">
                  <c:v>128</c:v>
                </c:pt>
                <c:pt idx="104">
                  <c:v>128</c:v>
                </c:pt>
                <c:pt idx="105">
                  <c:v>128</c:v>
                </c:pt>
                <c:pt idx="106">
                  <c:v>128</c:v>
                </c:pt>
                <c:pt idx="107">
                  <c:v>128</c:v>
                </c:pt>
                <c:pt idx="108">
                  <c:v>128</c:v>
                </c:pt>
                <c:pt idx="109">
                  <c:v>128</c:v>
                </c:pt>
                <c:pt idx="110">
                  <c:v>128</c:v>
                </c:pt>
                <c:pt idx="111">
                  <c:v>128</c:v>
                </c:pt>
                <c:pt idx="112">
                  <c:v>128</c:v>
                </c:pt>
                <c:pt idx="113">
                  <c:v>128</c:v>
                </c:pt>
                <c:pt idx="114">
                  <c:v>128</c:v>
                </c:pt>
                <c:pt idx="115">
                  <c:v>128</c:v>
                </c:pt>
                <c:pt idx="116">
                  <c:v>128</c:v>
                </c:pt>
                <c:pt idx="117">
                  <c:v>128</c:v>
                </c:pt>
                <c:pt idx="118">
                  <c:v>128</c:v>
                </c:pt>
                <c:pt idx="119">
                  <c:v>128</c:v>
                </c:pt>
                <c:pt idx="120">
                  <c:v>128</c:v>
                </c:pt>
                <c:pt idx="121">
                  <c:v>128</c:v>
                </c:pt>
                <c:pt idx="122">
                  <c:v>128</c:v>
                </c:pt>
                <c:pt idx="123">
                  <c:v>128</c:v>
                </c:pt>
                <c:pt idx="124">
                  <c:v>128</c:v>
                </c:pt>
                <c:pt idx="125">
                  <c:v>128</c:v>
                </c:pt>
                <c:pt idx="126">
                  <c:v>128</c:v>
                </c:pt>
                <c:pt idx="127">
                  <c:v>128</c:v>
                </c:pt>
                <c:pt idx="128">
                  <c:v>128</c:v>
                </c:pt>
                <c:pt idx="129">
                  <c:v>128</c:v>
                </c:pt>
                <c:pt idx="130">
                  <c:v>128</c:v>
                </c:pt>
                <c:pt idx="131">
                  <c:v>128</c:v>
                </c:pt>
                <c:pt idx="132">
                  <c:v>128</c:v>
                </c:pt>
                <c:pt idx="133">
                  <c:v>128</c:v>
                </c:pt>
                <c:pt idx="134">
                  <c:v>128</c:v>
                </c:pt>
                <c:pt idx="135">
                  <c:v>128</c:v>
                </c:pt>
                <c:pt idx="136">
                  <c:v>128</c:v>
                </c:pt>
                <c:pt idx="137">
                  <c:v>128</c:v>
                </c:pt>
                <c:pt idx="138">
                  <c:v>128</c:v>
                </c:pt>
                <c:pt idx="139">
                  <c:v>128</c:v>
                </c:pt>
                <c:pt idx="140">
                  <c:v>128</c:v>
                </c:pt>
                <c:pt idx="141">
                  <c:v>128</c:v>
                </c:pt>
                <c:pt idx="142">
                  <c:v>128</c:v>
                </c:pt>
                <c:pt idx="143">
                  <c:v>128</c:v>
                </c:pt>
                <c:pt idx="144">
                  <c:v>128</c:v>
                </c:pt>
                <c:pt idx="145">
                  <c:v>128</c:v>
                </c:pt>
                <c:pt idx="146">
                  <c:v>128</c:v>
                </c:pt>
                <c:pt idx="147">
                  <c:v>128</c:v>
                </c:pt>
                <c:pt idx="148">
                  <c:v>128</c:v>
                </c:pt>
                <c:pt idx="149">
                  <c:v>128</c:v>
                </c:pt>
                <c:pt idx="150">
                  <c:v>128</c:v>
                </c:pt>
                <c:pt idx="151">
                  <c:v>128</c:v>
                </c:pt>
                <c:pt idx="152">
                  <c:v>128</c:v>
                </c:pt>
                <c:pt idx="153">
                  <c:v>128</c:v>
                </c:pt>
                <c:pt idx="154">
                  <c:v>128</c:v>
                </c:pt>
                <c:pt idx="155">
                  <c:v>128</c:v>
                </c:pt>
                <c:pt idx="156">
                  <c:v>128</c:v>
                </c:pt>
                <c:pt idx="157">
                  <c:v>128</c:v>
                </c:pt>
                <c:pt idx="158">
                  <c:v>128</c:v>
                </c:pt>
                <c:pt idx="159">
                  <c:v>128</c:v>
                </c:pt>
                <c:pt idx="160">
                  <c:v>128</c:v>
                </c:pt>
                <c:pt idx="161">
                  <c:v>128</c:v>
                </c:pt>
                <c:pt idx="162">
                  <c:v>128</c:v>
                </c:pt>
                <c:pt idx="163">
                  <c:v>128</c:v>
                </c:pt>
                <c:pt idx="164">
                  <c:v>128</c:v>
                </c:pt>
                <c:pt idx="165">
                  <c:v>128</c:v>
                </c:pt>
                <c:pt idx="166">
                  <c:v>128</c:v>
                </c:pt>
                <c:pt idx="167">
                  <c:v>128</c:v>
                </c:pt>
                <c:pt idx="168">
                  <c:v>128</c:v>
                </c:pt>
                <c:pt idx="169">
                  <c:v>128</c:v>
                </c:pt>
                <c:pt idx="170">
                  <c:v>128</c:v>
                </c:pt>
                <c:pt idx="171">
                  <c:v>128</c:v>
                </c:pt>
                <c:pt idx="172">
                  <c:v>128</c:v>
                </c:pt>
                <c:pt idx="173">
                  <c:v>128</c:v>
                </c:pt>
                <c:pt idx="174">
                  <c:v>128</c:v>
                </c:pt>
                <c:pt idx="175">
                  <c:v>128</c:v>
                </c:pt>
                <c:pt idx="176">
                  <c:v>128</c:v>
                </c:pt>
                <c:pt idx="177">
                  <c:v>128</c:v>
                </c:pt>
                <c:pt idx="178">
                  <c:v>128</c:v>
                </c:pt>
                <c:pt idx="179">
                  <c:v>128</c:v>
                </c:pt>
                <c:pt idx="180">
                  <c:v>128</c:v>
                </c:pt>
                <c:pt idx="181">
                  <c:v>128</c:v>
                </c:pt>
                <c:pt idx="182">
                  <c:v>128</c:v>
                </c:pt>
                <c:pt idx="183">
                  <c:v>128</c:v>
                </c:pt>
                <c:pt idx="184">
                  <c:v>128</c:v>
                </c:pt>
                <c:pt idx="185">
                  <c:v>128</c:v>
                </c:pt>
                <c:pt idx="186">
                  <c:v>128</c:v>
                </c:pt>
                <c:pt idx="187">
                  <c:v>128</c:v>
                </c:pt>
                <c:pt idx="188">
                  <c:v>128</c:v>
                </c:pt>
                <c:pt idx="189">
                  <c:v>128</c:v>
                </c:pt>
                <c:pt idx="190">
                  <c:v>128</c:v>
                </c:pt>
                <c:pt idx="191">
                  <c:v>128</c:v>
                </c:pt>
                <c:pt idx="192">
                  <c:v>128</c:v>
                </c:pt>
                <c:pt idx="193">
                  <c:v>128</c:v>
                </c:pt>
                <c:pt idx="194">
                  <c:v>128</c:v>
                </c:pt>
                <c:pt idx="195">
                  <c:v>128</c:v>
                </c:pt>
                <c:pt idx="196">
                  <c:v>128</c:v>
                </c:pt>
                <c:pt idx="197">
                  <c:v>128</c:v>
                </c:pt>
                <c:pt idx="198">
                  <c:v>128</c:v>
                </c:pt>
                <c:pt idx="199">
                  <c:v>128</c:v>
                </c:pt>
                <c:pt idx="200">
                  <c:v>128</c:v>
                </c:pt>
                <c:pt idx="201">
                  <c:v>128</c:v>
                </c:pt>
                <c:pt idx="202">
                  <c:v>128</c:v>
                </c:pt>
                <c:pt idx="203">
                  <c:v>128</c:v>
                </c:pt>
                <c:pt idx="204">
                  <c:v>128</c:v>
                </c:pt>
                <c:pt idx="205">
                  <c:v>128</c:v>
                </c:pt>
                <c:pt idx="206">
                  <c:v>128</c:v>
                </c:pt>
                <c:pt idx="207">
                  <c:v>128</c:v>
                </c:pt>
                <c:pt idx="208">
                  <c:v>128</c:v>
                </c:pt>
                <c:pt idx="209">
                  <c:v>128</c:v>
                </c:pt>
                <c:pt idx="210">
                  <c:v>128</c:v>
                </c:pt>
                <c:pt idx="211">
                  <c:v>128</c:v>
                </c:pt>
                <c:pt idx="212">
                  <c:v>128</c:v>
                </c:pt>
                <c:pt idx="213">
                  <c:v>128</c:v>
                </c:pt>
                <c:pt idx="214">
                  <c:v>128</c:v>
                </c:pt>
                <c:pt idx="215">
                  <c:v>128</c:v>
                </c:pt>
                <c:pt idx="216">
                  <c:v>128</c:v>
                </c:pt>
                <c:pt idx="217">
                  <c:v>128</c:v>
                </c:pt>
                <c:pt idx="218">
                  <c:v>128</c:v>
                </c:pt>
                <c:pt idx="219">
                  <c:v>128</c:v>
                </c:pt>
                <c:pt idx="220">
                  <c:v>128</c:v>
                </c:pt>
                <c:pt idx="221">
                  <c:v>128</c:v>
                </c:pt>
                <c:pt idx="222">
                  <c:v>128</c:v>
                </c:pt>
                <c:pt idx="223">
                  <c:v>128</c:v>
                </c:pt>
                <c:pt idx="224">
                  <c:v>128</c:v>
                </c:pt>
                <c:pt idx="225">
                  <c:v>128</c:v>
                </c:pt>
                <c:pt idx="226">
                  <c:v>128</c:v>
                </c:pt>
                <c:pt idx="227">
                  <c:v>128</c:v>
                </c:pt>
                <c:pt idx="228">
                  <c:v>128</c:v>
                </c:pt>
                <c:pt idx="229">
                  <c:v>128</c:v>
                </c:pt>
                <c:pt idx="230">
                  <c:v>128</c:v>
                </c:pt>
                <c:pt idx="231">
                  <c:v>128</c:v>
                </c:pt>
                <c:pt idx="232">
                  <c:v>128</c:v>
                </c:pt>
                <c:pt idx="233">
                  <c:v>128</c:v>
                </c:pt>
                <c:pt idx="234">
                  <c:v>128</c:v>
                </c:pt>
                <c:pt idx="235">
                  <c:v>128</c:v>
                </c:pt>
                <c:pt idx="236">
                  <c:v>128</c:v>
                </c:pt>
                <c:pt idx="237">
                  <c:v>128</c:v>
                </c:pt>
                <c:pt idx="238">
                  <c:v>128</c:v>
                </c:pt>
                <c:pt idx="239">
                  <c:v>128</c:v>
                </c:pt>
                <c:pt idx="240">
                  <c:v>128</c:v>
                </c:pt>
                <c:pt idx="241">
                  <c:v>128</c:v>
                </c:pt>
                <c:pt idx="242">
                  <c:v>128</c:v>
                </c:pt>
                <c:pt idx="243">
                  <c:v>128</c:v>
                </c:pt>
                <c:pt idx="244">
                  <c:v>128</c:v>
                </c:pt>
                <c:pt idx="245">
                  <c:v>128</c:v>
                </c:pt>
                <c:pt idx="246">
                  <c:v>128</c:v>
                </c:pt>
                <c:pt idx="247">
                  <c:v>128</c:v>
                </c:pt>
                <c:pt idx="248">
                  <c:v>128</c:v>
                </c:pt>
                <c:pt idx="249">
                  <c:v>128</c:v>
                </c:pt>
                <c:pt idx="250">
                  <c:v>128</c:v>
                </c:pt>
                <c:pt idx="251">
                  <c:v>128</c:v>
                </c:pt>
                <c:pt idx="252">
                  <c:v>128</c:v>
                </c:pt>
                <c:pt idx="253">
                  <c:v>128</c:v>
                </c:pt>
                <c:pt idx="254">
                  <c:v>128</c:v>
                </c:pt>
                <c:pt idx="255">
                  <c:v>128</c:v>
                </c:pt>
                <c:pt idx="256">
                  <c:v>128</c:v>
                </c:pt>
                <c:pt idx="257">
                  <c:v>128</c:v>
                </c:pt>
                <c:pt idx="258">
                  <c:v>128</c:v>
                </c:pt>
                <c:pt idx="259">
                  <c:v>128</c:v>
                </c:pt>
                <c:pt idx="260">
                  <c:v>128</c:v>
                </c:pt>
                <c:pt idx="261">
                  <c:v>128</c:v>
                </c:pt>
                <c:pt idx="262">
                  <c:v>128</c:v>
                </c:pt>
                <c:pt idx="263">
                  <c:v>128</c:v>
                </c:pt>
                <c:pt idx="264">
                  <c:v>128</c:v>
                </c:pt>
                <c:pt idx="265">
                  <c:v>128</c:v>
                </c:pt>
                <c:pt idx="266">
                  <c:v>128</c:v>
                </c:pt>
                <c:pt idx="267">
                  <c:v>128</c:v>
                </c:pt>
                <c:pt idx="268">
                  <c:v>128</c:v>
                </c:pt>
                <c:pt idx="269">
                  <c:v>128</c:v>
                </c:pt>
                <c:pt idx="270">
                  <c:v>128</c:v>
                </c:pt>
                <c:pt idx="271">
                  <c:v>128</c:v>
                </c:pt>
                <c:pt idx="272">
                  <c:v>128</c:v>
                </c:pt>
                <c:pt idx="273">
                  <c:v>128</c:v>
                </c:pt>
                <c:pt idx="274">
                  <c:v>128</c:v>
                </c:pt>
                <c:pt idx="275">
                  <c:v>128</c:v>
                </c:pt>
                <c:pt idx="276">
                  <c:v>128</c:v>
                </c:pt>
                <c:pt idx="277">
                  <c:v>128</c:v>
                </c:pt>
                <c:pt idx="278">
                  <c:v>128</c:v>
                </c:pt>
                <c:pt idx="279">
                  <c:v>128</c:v>
                </c:pt>
                <c:pt idx="280">
                  <c:v>128</c:v>
                </c:pt>
                <c:pt idx="281">
                  <c:v>128</c:v>
                </c:pt>
                <c:pt idx="282">
                  <c:v>128</c:v>
                </c:pt>
                <c:pt idx="283">
                  <c:v>128</c:v>
                </c:pt>
                <c:pt idx="284">
                  <c:v>128</c:v>
                </c:pt>
                <c:pt idx="285">
                  <c:v>128</c:v>
                </c:pt>
                <c:pt idx="286">
                  <c:v>128</c:v>
                </c:pt>
                <c:pt idx="287">
                  <c:v>128</c:v>
                </c:pt>
                <c:pt idx="288">
                  <c:v>128</c:v>
                </c:pt>
                <c:pt idx="289">
                  <c:v>128</c:v>
                </c:pt>
                <c:pt idx="290">
                  <c:v>128</c:v>
                </c:pt>
                <c:pt idx="291">
                  <c:v>128</c:v>
                </c:pt>
                <c:pt idx="292">
                  <c:v>128</c:v>
                </c:pt>
                <c:pt idx="293">
                  <c:v>128</c:v>
                </c:pt>
                <c:pt idx="294">
                  <c:v>128</c:v>
                </c:pt>
                <c:pt idx="295">
                  <c:v>128</c:v>
                </c:pt>
                <c:pt idx="296">
                  <c:v>128</c:v>
                </c:pt>
                <c:pt idx="297">
                  <c:v>128</c:v>
                </c:pt>
                <c:pt idx="298">
                  <c:v>128</c:v>
                </c:pt>
                <c:pt idx="299">
                  <c:v>128</c:v>
                </c:pt>
                <c:pt idx="300">
                  <c:v>128</c:v>
                </c:pt>
                <c:pt idx="301">
                  <c:v>128</c:v>
                </c:pt>
                <c:pt idx="302">
                  <c:v>128</c:v>
                </c:pt>
                <c:pt idx="303">
                  <c:v>128</c:v>
                </c:pt>
                <c:pt idx="304">
                  <c:v>128</c:v>
                </c:pt>
                <c:pt idx="305">
                  <c:v>128</c:v>
                </c:pt>
                <c:pt idx="306">
                  <c:v>128</c:v>
                </c:pt>
                <c:pt idx="307">
                  <c:v>128</c:v>
                </c:pt>
                <c:pt idx="308">
                  <c:v>128</c:v>
                </c:pt>
                <c:pt idx="309">
                  <c:v>128</c:v>
                </c:pt>
                <c:pt idx="310">
                  <c:v>128</c:v>
                </c:pt>
                <c:pt idx="311">
                  <c:v>128</c:v>
                </c:pt>
                <c:pt idx="312">
                  <c:v>128</c:v>
                </c:pt>
                <c:pt idx="313">
                  <c:v>128</c:v>
                </c:pt>
                <c:pt idx="314">
                  <c:v>128</c:v>
                </c:pt>
                <c:pt idx="315">
                  <c:v>128</c:v>
                </c:pt>
                <c:pt idx="316">
                  <c:v>128</c:v>
                </c:pt>
                <c:pt idx="317">
                  <c:v>128</c:v>
                </c:pt>
                <c:pt idx="318">
                  <c:v>128</c:v>
                </c:pt>
                <c:pt idx="319">
                  <c:v>128</c:v>
                </c:pt>
                <c:pt idx="320">
                  <c:v>128</c:v>
                </c:pt>
                <c:pt idx="321">
                  <c:v>128</c:v>
                </c:pt>
                <c:pt idx="322">
                  <c:v>128</c:v>
                </c:pt>
                <c:pt idx="323">
                  <c:v>128</c:v>
                </c:pt>
                <c:pt idx="324">
                  <c:v>128</c:v>
                </c:pt>
                <c:pt idx="325">
                  <c:v>128</c:v>
                </c:pt>
                <c:pt idx="326">
                  <c:v>128</c:v>
                </c:pt>
                <c:pt idx="327">
                  <c:v>128</c:v>
                </c:pt>
                <c:pt idx="328">
                  <c:v>128</c:v>
                </c:pt>
                <c:pt idx="329">
                  <c:v>128</c:v>
                </c:pt>
                <c:pt idx="330">
                  <c:v>128</c:v>
                </c:pt>
                <c:pt idx="331">
                  <c:v>128</c:v>
                </c:pt>
                <c:pt idx="332">
                  <c:v>128</c:v>
                </c:pt>
                <c:pt idx="333">
                  <c:v>128</c:v>
                </c:pt>
                <c:pt idx="334">
                  <c:v>128</c:v>
                </c:pt>
                <c:pt idx="335">
                  <c:v>128</c:v>
                </c:pt>
                <c:pt idx="336">
                  <c:v>128</c:v>
                </c:pt>
                <c:pt idx="337">
                  <c:v>128</c:v>
                </c:pt>
                <c:pt idx="338">
                  <c:v>128</c:v>
                </c:pt>
                <c:pt idx="339">
                  <c:v>128</c:v>
                </c:pt>
                <c:pt idx="340">
                  <c:v>128</c:v>
                </c:pt>
                <c:pt idx="341">
                  <c:v>128</c:v>
                </c:pt>
                <c:pt idx="342">
                  <c:v>128</c:v>
                </c:pt>
                <c:pt idx="343">
                  <c:v>128</c:v>
                </c:pt>
                <c:pt idx="344">
                  <c:v>128</c:v>
                </c:pt>
                <c:pt idx="345">
                  <c:v>128</c:v>
                </c:pt>
                <c:pt idx="346">
                  <c:v>128</c:v>
                </c:pt>
                <c:pt idx="347">
                  <c:v>128</c:v>
                </c:pt>
                <c:pt idx="348">
                  <c:v>128</c:v>
                </c:pt>
                <c:pt idx="349">
                  <c:v>128</c:v>
                </c:pt>
                <c:pt idx="350">
                  <c:v>128</c:v>
                </c:pt>
                <c:pt idx="351">
                  <c:v>128</c:v>
                </c:pt>
                <c:pt idx="352">
                  <c:v>128</c:v>
                </c:pt>
                <c:pt idx="353">
                  <c:v>128</c:v>
                </c:pt>
                <c:pt idx="354">
                  <c:v>128</c:v>
                </c:pt>
                <c:pt idx="355">
                  <c:v>128</c:v>
                </c:pt>
                <c:pt idx="356">
                  <c:v>128</c:v>
                </c:pt>
                <c:pt idx="357">
                  <c:v>128</c:v>
                </c:pt>
                <c:pt idx="358">
                  <c:v>128</c:v>
                </c:pt>
                <c:pt idx="359">
                  <c:v>128</c:v>
                </c:pt>
                <c:pt idx="360">
                  <c:v>128</c:v>
                </c:pt>
                <c:pt idx="361">
                  <c:v>128</c:v>
                </c:pt>
                <c:pt idx="362">
                  <c:v>128</c:v>
                </c:pt>
                <c:pt idx="363">
                  <c:v>128</c:v>
                </c:pt>
                <c:pt idx="364">
                  <c:v>128</c:v>
                </c:pt>
                <c:pt idx="365">
                  <c:v>128</c:v>
                </c:pt>
                <c:pt idx="366">
                  <c:v>128</c:v>
                </c:pt>
                <c:pt idx="367">
                  <c:v>128</c:v>
                </c:pt>
                <c:pt idx="368">
                  <c:v>128</c:v>
                </c:pt>
                <c:pt idx="369">
                  <c:v>128</c:v>
                </c:pt>
                <c:pt idx="370">
                  <c:v>128</c:v>
                </c:pt>
                <c:pt idx="371">
                  <c:v>128</c:v>
                </c:pt>
                <c:pt idx="372">
                  <c:v>128</c:v>
                </c:pt>
                <c:pt idx="373">
                  <c:v>128</c:v>
                </c:pt>
                <c:pt idx="374">
                  <c:v>128</c:v>
                </c:pt>
                <c:pt idx="375">
                  <c:v>128</c:v>
                </c:pt>
                <c:pt idx="376">
                  <c:v>128</c:v>
                </c:pt>
                <c:pt idx="377">
                  <c:v>128</c:v>
                </c:pt>
                <c:pt idx="378">
                  <c:v>128</c:v>
                </c:pt>
                <c:pt idx="379">
                  <c:v>128</c:v>
                </c:pt>
                <c:pt idx="380">
                  <c:v>128</c:v>
                </c:pt>
                <c:pt idx="381">
                  <c:v>128</c:v>
                </c:pt>
                <c:pt idx="382">
                  <c:v>128</c:v>
                </c:pt>
                <c:pt idx="383">
                  <c:v>128</c:v>
                </c:pt>
                <c:pt idx="384">
                  <c:v>128</c:v>
                </c:pt>
                <c:pt idx="385">
                  <c:v>128</c:v>
                </c:pt>
                <c:pt idx="386">
                  <c:v>128</c:v>
                </c:pt>
                <c:pt idx="387">
                  <c:v>128</c:v>
                </c:pt>
                <c:pt idx="388">
                  <c:v>128</c:v>
                </c:pt>
                <c:pt idx="389">
                  <c:v>128</c:v>
                </c:pt>
                <c:pt idx="390">
                  <c:v>128</c:v>
                </c:pt>
                <c:pt idx="391">
                  <c:v>128</c:v>
                </c:pt>
                <c:pt idx="392">
                  <c:v>128</c:v>
                </c:pt>
                <c:pt idx="393">
                  <c:v>128</c:v>
                </c:pt>
                <c:pt idx="394">
                  <c:v>128</c:v>
                </c:pt>
                <c:pt idx="395">
                  <c:v>128</c:v>
                </c:pt>
                <c:pt idx="396">
                  <c:v>128</c:v>
                </c:pt>
                <c:pt idx="397">
                  <c:v>128</c:v>
                </c:pt>
                <c:pt idx="398">
                  <c:v>128</c:v>
                </c:pt>
                <c:pt idx="399">
                  <c:v>128</c:v>
                </c:pt>
                <c:pt idx="400">
                  <c:v>128</c:v>
                </c:pt>
                <c:pt idx="401">
                  <c:v>128</c:v>
                </c:pt>
                <c:pt idx="402">
                  <c:v>128</c:v>
                </c:pt>
                <c:pt idx="403">
                  <c:v>128</c:v>
                </c:pt>
                <c:pt idx="404">
                  <c:v>128</c:v>
                </c:pt>
                <c:pt idx="405">
                  <c:v>128</c:v>
                </c:pt>
                <c:pt idx="406">
                  <c:v>128</c:v>
                </c:pt>
                <c:pt idx="407">
                  <c:v>128</c:v>
                </c:pt>
                <c:pt idx="408">
                  <c:v>128</c:v>
                </c:pt>
                <c:pt idx="409">
                  <c:v>128</c:v>
                </c:pt>
                <c:pt idx="410">
                  <c:v>128</c:v>
                </c:pt>
                <c:pt idx="411">
                  <c:v>128</c:v>
                </c:pt>
                <c:pt idx="412">
                  <c:v>128</c:v>
                </c:pt>
                <c:pt idx="413">
                  <c:v>128</c:v>
                </c:pt>
                <c:pt idx="414">
                  <c:v>128</c:v>
                </c:pt>
                <c:pt idx="415">
                  <c:v>128</c:v>
                </c:pt>
                <c:pt idx="416">
                  <c:v>128</c:v>
                </c:pt>
                <c:pt idx="417">
                  <c:v>128</c:v>
                </c:pt>
                <c:pt idx="418">
                  <c:v>128</c:v>
                </c:pt>
                <c:pt idx="419">
                  <c:v>128</c:v>
                </c:pt>
                <c:pt idx="420">
                  <c:v>128</c:v>
                </c:pt>
                <c:pt idx="421">
                  <c:v>128</c:v>
                </c:pt>
                <c:pt idx="422">
                  <c:v>128</c:v>
                </c:pt>
                <c:pt idx="423">
                  <c:v>128</c:v>
                </c:pt>
                <c:pt idx="424">
                  <c:v>128</c:v>
                </c:pt>
                <c:pt idx="425">
                  <c:v>128</c:v>
                </c:pt>
                <c:pt idx="426">
                  <c:v>128</c:v>
                </c:pt>
                <c:pt idx="427">
                  <c:v>128</c:v>
                </c:pt>
                <c:pt idx="428">
                  <c:v>128</c:v>
                </c:pt>
                <c:pt idx="429">
                  <c:v>128</c:v>
                </c:pt>
                <c:pt idx="430">
                  <c:v>128</c:v>
                </c:pt>
                <c:pt idx="431">
                  <c:v>128</c:v>
                </c:pt>
                <c:pt idx="432">
                  <c:v>128</c:v>
                </c:pt>
                <c:pt idx="433">
                  <c:v>128</c:v>
                </c:pt>
                <c:pt idx="434">
                  <c:v>128</c:v>
                </c:pt>
                <c:pt idx="435">
                  <c:v>128</c:v>
                </c:pt>
                <c:pt idx="436">
                  <c:v>128</c:v>
                </c:pt>
                <c:pt idx="437">
                  <c:v>128</c:v>
                </c:pt>
                <c:pt idx="438">
                  <c:v>128</c:v>
                </c:pt>
                <c:pt idx="439">
                  <c:v>128</c:v>
                </c:pt>
                <c:pt idx="440">
                  <c:v>128</c:v>
                </c:pt>
                <c:pt idx="441">
                  <c:v>128</c:v>
                </c:pt>
                <c:pt idx="442">
                  <c:v>128</c:v>
                </c:pt>
                <c:pt idx="443">
                  <c:v>128</c:v>
                </c:pt>
                <c:pt idx="444">
                  <c:v>128</c:v>
                </c:pt>
                <c:pt idx="445">
                  <c:v>128</c:v>
                </c:pt>
                <c:pt idx="446">
                  <c:v>128</c:v>
                </c:pt>
                <c:pt idx="447">
                  <c:v>128</c:v>
                </c:pt>
                <c:pt idx="448">
                  <c:v>128</c:v>
                </c:pt>
                <c:pt idx="449">
                  <c:v>128</c:v>
                </c:pt>
                <c:pt idx="450">
                  <c:v>128</c:v>
                </c:pt>
                <c:pt idx="451">
                  <c:v>128</c:v>
                </c:pt>
                <c:pt idx="452">
                  <c:v>128</c:v>
                </c:pt>
                <c:pt idx="453">
                  <c:v>128</c:v>
                </c:pt>
                <c:pt idx="454">
                  <c:v>128</c:v>
                </c:pt>
                <c:pt idx="455">
                  <c:v>128</c:v>
                </c:pt>
                <c:pt idx="456">
                  <c:v>128</c:v>
                </c:pt>
                <c:pt idx="457">
                  <c:v>128</c:v>
                </c:pt>
                <c:pt idx="458">
                  <c:v>128</c:v>
                </c:pt>
                <c:pt idx="459">
                  <c:v>128</c:v>
                </c:pt>
                <c:pt idx="460">
                  <c:v>128</c:v>
                </c:pt>
                <c:pt idx="461">
                  <c:v>128</c:v>
                </c:pt>
                <c:pt idx="462">
                  <c:v>128</c:v>
                </c:pt>
                <c:pt idx="463">
                  <c:v>128</c:v>
                </c:pt>
                <c:pt idx="464">
                  <c:v>128</c:v>
                </c:pt>
                <c:pt idx="465">
                  <c:v>128</c:v>
                </c:pt>
                <c:pt idx="466">
                  <c:v>128</c:v>
                </c:pt>
                <c:pt idx="467">
                  <c:v>128</c:v>
                </c:pt>
                <c:pt idx="468">
                  <c:v>128</c:v>
                </c:pt>
                <c:pt idx="469">
                  <c:v>128</c:v>
                </c:pt>
                <c:pt idx="470">
                  <c:v>128</c:v>
                </c:pt>
                <c:pt idx="471">
                  <c:v>128</c:v>
                </c:pt>
                <c:pt idx="472">
                  <c:v>128</c:v>
                </c:pt>
                <c:pt idx="473">
                  <c:v>128</c:v>
                </c:pt>
                <c:pt idx="474">
                  <c:v>128</c:v>
                </c:pt>
                <c:pt idx="475">
                  <c:v>128</c:v>
                </c:pt>
                <c:pt idx="476">
                  <c:v>128</c:v>
                </c:pt>
                <c:pt idx="477">
                  <c:v>128</c:v>
                </c:pt>
                <c:pt idx="478">
                  <c:v>128</c:v>
                </c:pt>
                <c:pt idx="479">
                  <c:v>128</c:v>
                </c:pt>
                <c:pt idx="480">
                  <c:v>128</c:v>
                </c:pt>
                <c:pt idx="481">
                  <c:v>128</c:v>
                </c:pt>
                <c:pt idx="482">
                  <c:v>128</c:v>
                </c:pt>
                <c:pt idx="483">
                  <c:v>128</c:v>
                </c:pt>
                <c:pt idx="484">
                  <c:v>128</c:v>
                </c:pt>
                <c:pt idx="485">
                  <c:v>128</c:v>
                </c:pt>
                <c:pt idx="486">
                  <c:v>128</c:v>
                </c:pt>
                <c:pt idx="487">
                  <c:v>128</c:v>
                </c:pt>
                <c:pt idx="488">
                  <c:v>128</c:v>
                </c:pt>
                <c:pt idx="489">
                  <c:v>128</c:v>
                </c:pt>
                <c:pt idx="490">
                  <c:v>128</c:v>
                </c:pt>
                <c:pt idx="491">
                  <c:v>128</c:v>
                </c:pt>
                <c:pt idx="492">
                  <c:v>128</c:v>
                </c:pt>
                <c:pt idx="493">
                  <c:v>128</c:v>
                </c:pt>
                <c:pt idx="494">
                  <c:v>128</c:v>
                </c:pt>
                <c:pt idx="495">
                  <c:v>128</c:v>
                </c:pt>
                <c:pt idx="496">
                  <c:v>128</c:v>
                </c:pt>
                <c:pt idx="497">
                  <c:v>128</c:v>
                </c:pt>
                <c:pt idx="498">
                  <c:v>128</c:v>
                </c:pt>
                <c:pt idx="499">
                  <c:v>128</c:v>
                </c:pt>
                <c:pt idx="500">
                  <c:v>128</c:v>
                </c:pt>
                <c:pt idx="501">
                  <c:v>128</c:v>
                </c:pt>
                <c:pt idx="502">
                  <c:v>128</c:v>
                </c:pt>
                <c:pt idx="503">
                  <c:v>128</c:v>
                </c:pt>
                <c:pt idx="504">
                  <c:v>128</c:v>
                </c:pt>
                <c:pt idx="505">
                  <c:v>128</c:v>
                </c:pt>
                <c:pt idx="506">
                  <c:v>128</c:v>
                </c:pt>
                <c:pt idx="507">
                  <c:v>128</c:v>
                </c:pt>
                <c:pt idx="508">
                  <c:v>128</c:v>
                </c:pt>
                <c:pt idx="509">
                  <c:v>128</c:v>
                </c:pt>
                <c:pt idx="510">
                  <c:v>128</c:v>
                </c:pt>
                <c:pt idx="511">
                  <c:v>128</c:v>
                </c:pt>
                <c:pt idx="512">
                  <c:v>128</c:v>
                </c:pt>
                <c:pt idx="513">
                  <c:v>128</c:v>
                </c:pt>
                <c:pt idx="514">
                  <c:v>128</c:v>
                </c:pt>
                <c:pt idx="515">
                  <c:v>128</c:v>
                </c:pt>
                <c:pt idx="516">
                  <c:v>128</c:v>
                </c:pt>
                <c:pt idx="517">
                  <c:v>128</c:v>
                </c:pt>
                <c:pt idx="518">
                  <c:v>128</c:v>
                </c:pt>
                <c:pt idx="519">
                  <c:v>128</c:v>
                </c:pt>
                <c:pt idx="520">
                  <c:v>128</c:v>
                </c:pt>
                <c:pt idx="521">
                  <c:v>128</c:v>
                </c:pt>
                <c:pt idx="522">
                  <c:v>128</c:v>
                </c:pt>
                <c:pt idx="523">
                  <c:v>128</c:v>
                </c:pt>
                <c:pt idx="524">
                  <c:v>128</c:v>
                </c:pt>
                <c:pt idx="525">
                  <c:v>128</c:v>
                </c:pt>
                <c:pt idx="526">
                  <c:v>128</c:v>
                </c:pt>
                <c:pt idx="527">
                  <c:v>128</c:v>
                </c:pt>
                <c:pt idx="528">
                  <c:v>128</c:v>
                </c:pt>
                <c:pt idx="529">
                  <c:v>128</c:v>
                </c:pt>
                <c:pt idx="530">
                  <c:v>128</c:v>
                </c:pt>
                <c:pt idx="531">
                  <c:v>128</c:v>
                </c:pt>
                <c:pt idx="532">
                  <c:v>128</c:v>
                </c:pt>
                <c:pt idx="533">
                  <c:v>128</c:v>
                </c:pt>
                <c:pt idx="534">
                  <c:v>128</c:v>
                </c:pt>
                <c:pt idx="535">
                  <c:v>128</c:v>
                </c:pt>
                <c:pt idx="536">
                  <c:v>128</c:v>
                </c:pt>
                <c:pt idx="537">
                  <c:v>128</c:v>
                </c:pt>
                <c:pt idx="538">
                  <c:v>128</c:v>
                </c:pt>
                <c:pt idx="539">
                  <c:v>128</c:v>
                </c:pt>
                <c:pt idx="540">
                  <c:v>128</c:v>
                </c:pt>
                <c:pt idx="541">
                  <c:v>128</c:v>
                </c:pt>
                <c:pt idx="542">
                  <c:v>128</c:v>
                </c:pt>
                <c:pt idx="543">
                  <c:v>128</c:v>
                </c:pt>
                <c:pt idx="544">
                  <c:v>128</c:v>
                </c:pt>
                <c:pt idx="545">
                  <c:v>128</c:v>
                </c:pt>
                <c:pt idx="546">
                  <c:v>128</c:v>
                </c:pt>
                <c:pt idx="547">
                  <c:v>128</c:v>
                </c:pt>
                <c:pt idx="548">
                  <c:v>128</c:v>
                </c:pt>
                <c:pt idx="549">
                  <c:v>128</c:v>
                </c:pt>
                <c:pt idx="550">
                  <c:v>128</c:v>
                </c:pt>
                <c:pt idx="551">
                  <c:v>128</c:v>
                </c:pt>
                <c:pt idx="552">
                  <c:v>128</c:v>
                </c:pt>
                <c:pt idx="553">
                  <c:v>128</c:v>
                </c:pt>
                <c:pt idx="554">
                  <c:v>128</c:v>
                </c:pt>
                <c:pt idx="555">
                  <c:v>128</c:v>
                </c:pt>
                <c:pt idx="556">
                  <c:v>128</c:v>
                </c:pt>
                <c:pt idx="557">
                  <c:v>128</c:v>
                </c:pt>
                <c:pt idx="558">
                  <c:v>128</c:v>
                </c:pt>
                <c:pt idx="559">
                  <c:v>128</c:v>
                </c:pt>
                <c:pt idx="560">
                  <c:v>128</c:v>
                </c:pt>
                <c:pt idx="561">
                  <c:v>128</c:v>
                </c:pt>
                <c:pt idx="562">
                  <c:v>128</c:v>
                </c:pt>
                <c:pt idx="563">
                  <c:v>128</c:v>
                </c:pt>
                <c:pt idx="564">
                  <c:v>128</c:v>
                </c:pt>
                <c:pt idx="565">
                  <c:v>128</c:v>
                </c:pt>
                <c:pt idx="566">
                  <c:v>128</c:v>
                </c:pt>
                <c:pt idx="567">
                  <c:v>128</c:v>
                </c:pt>
                <c:pt idx="568">
                  <c:v>128</c:v>
                </c:pt>
                <c:pt idx="569">
                  <c:v>128</c:v>
                </c:pt>
                <c:pt idx="570">
                  <c:v>128</c:v>
                </c:pt>
                <c:pt idx="571">
                  <c:v>128</c:v>
                </c:pt>
                <c:pt idx="572">
                  <c:v>128</c:v>
                </c:pt>
                <c:pt idx="573">
                  <c:v>128</c:v>
                </c:pt>
                <c:pt idx="574">
                  <c:v>128</c:v>
                </c:pt>
                <c:pt idx="575">
                  <c:v>128</c:v>
                </c:pt>
                <c:pt idx="576">
                  <c:v>128</c:v>
                </c:pt>
                <c:pt idx="577">
                  <c:v>128</c:v>
                </c:pt>
                <c:pt idx="578">
                  <c:v>128</c:v>
                </c:pt>
                <c:pt idx="579">
                  <c:v>128</c:v>
                </c:pt>
                <c:pt idx="580">
                  <c:v>128</c:v>
                </c:pt>
                <c:pt idx="581">
                  <c:v>128</c:v>
                </c:pt>
                <c:pt idx="582">
                  <c:v>128</c:v>
                </c:pt>
                <c:pt idx="583">
                  <c:v>128</c:v>
                </c:pt>
                <c:pt idx="584">
                  <c:v>128</c:v>
                </c:pt>
                <c:pt idx="585">
                  <c:v>128</c:v>
                </c:pt>
                <c:pt idx="586">
                  <c:v>128</c:v>
                </c:pt>
                <c:pt idx="587">
                  <c:v>128</c:v>
                </c:pt>
                <c:pt idx="588">
                  <c:v>128</c:v>
                </c:pt>
                <c:pt idx="589">
                  <c:v>128</c:v>
                </c:pt>
                <c:pt idx="590">
                  <c:v>128</c:v>
                </c:pt>
                <c:pt idx="591">
                  <c:v>128</c:v>
                </c:pt>
                <c:pt idx="592">
                  <c:v>128</c:v>
                </c:pt>
                <c:pt idx="593">
                  <c:v>128</c:v>
                </c:pt>
                <c:pt idx="594">
                  <c:v>128</c:v>
                </c:pt>
                <c:pt idx="595">
                  <c:v>128</c:v>
                </c:pt>
                <c:pt idx="596">
                  <c:v>128</c:v>
                </c:pt>
                <c:pt idx="597">
                  <c:v>128</c:v>
                </c:pt>
                <c:pt idx="598">
                  <c:v>128</c:v>
                </c:pt>
                <c:pt idx="599">
                  <c:v>128</c:v>
                </c:pt>
                <c:pt idx="600">
                  <c:v>128</c:v>
                </c:pt>
                <c:pt idx="601">
                  <c:v>128</c:v>
                </c:pt>
                <c:pt idx="602">
                  <c:v>128</c:v>
                </c:pt>
                <c:pt idx="603">
                  <c:v>128</c:v>
                </c:pt>
                <c:pt idx="604">
                  <c:v>128</c:v>
                </c:pt>
                <c:pt idx="605">
                  <c:v>128</c:v>
                </c:pt>
                <c:pt idx="606">
                  <c:v>128</c:v>
                </c:pt>
                <c:pt idx="607">
                  <c:v>128</c:v>
                </c:pt>
                <c:pt idx="608">
                  <c:v>128</c:v>
                </c:pt>
                <c:pt idx="609">
                  <c:v>128</c:v>
                </c:pt>
                <c:pt idx="610">
                  <c:v>128</c:v>
                </c:pt>
                <c:pt idx="611">
                  <c:v>128</c:v>
                </c:pt>
                <c:pt idx="612">
                  <c:v>128</c:v>
                </c:pt>
                <c:pt idx="613">
                  <c:v>128</c:v>
                </c:pt>
              </c:numCache>
            </c:numRef>
          </c:val>
          <c:smooth val="0"/>
        </c:ser>
        <c:dLbls>
          <c:showLegendKey val="0"/>
          <c:showVal val="0"/>
          <c:showCatName val="0"/>
          <c:showSerName val="0"/>
          <c:showPercent val="0"/>
          <c:showBubbleSize val="0"/>
        </c:dLbls>
        <c:marker val="1"/>
        <c:smooth val="0"/>
        <c:axId val="314543728"/>
        <c:axId val="314542160"/>
      </c:lineChart>
      <c:scatterChart>
        <c:scatterStyle val="lineMarker"/>
        <c:varyColors val="0"/>
        <c:ser>
          <c:idx val="0"/>
          <c:order val="0"/>
          <c:tx>
            <c:v>Loan Amount</c:v>
          </c:tx>
          <c:spPr>
            <a:ln w="25400" cap="rnd">
              <a:noFill/>
              <a:round/>
            </a:ln>
            <a:effectLst/>
          </c:spPr>
          <c:marker>
            <c:symbol val="circle"/>
            <c:size val="5"/>
            <c:spPr>
              <a:noFill/>
              <a:ln w="15875">
                <a:solidFill>
                  <a:schemeClr val="accent1"/>
                </a:solidFill>
              </a:ln>
              <a:effectLst/>
            </c:spPr>
          </c:marker>
          <c:yVal>
            <c:numRef>
              <c:f>Sheet1!$I$2:$I$615</c:f>
              <c:numCache>
                <c:formatCode>General</c:formatCode>
                <c:ptCount val="614"/>
                <c:pt idx="0">
                  <c:v>128</c:v>
                </c:pt>
                <c:pt idx="1">
                  <c:v>128</c:v>
                </c:pt>
                <c:pt idx="2">
                  <c:v>66</c:v>
                </c:pt>
                <c:pt idx="3">
                  <c:v>120</c:v>
                </c:pt>
                <c:pt idx="4">
                  <c:v>141</c:v>
                </c:pt>
                <c:pt idx="5">
                  <c:v>267</c:v>
                </c:pt>
                <c:pt idx="6">
                  <c:v>95</c:v>
                </c:pt>
                <c:pt idx="7">
                  <c:v>158</c:v>
                </c:pt>
                <c:pt idx="8">
                  <c:v>168</c:v>
                </c:pt>
                <c:pt idx="9">
                  <c:v>349</c:v>
                </c:pt>
                <c:pt idx="10">
                  <c:v>70</c:v>
                </c:pt>
                <c:pt idx="11">
                  <c:v>109</c:v>
                </c:pt>
                <c:pt idx="12">
                  <c:v>200</c:v>
                </c:pt>
                <c:pt idx="13">
                  <c:v>114</c:v>
                </c:pt>
                <c:pt idx="14">
                  <c:v>17</c:v>
                </c:pt>
                <c:pt idx="15">
                  <c:v>125</c:v>
                </c:pt>
                <c:pt idx="16">
                  <c:v>100</c:v>
                </c:pt>
                <c:pt idx="17">
                  <c:v>76</c:v>
                </c:pt>
                <c:pt idx="18">
                  <c:v>133</c:v>
                </c:pt>
                <c:pt idx="19">
                  <c:v>115</c:v>
                </c:pt>
                <c:pt idx="20">
                  <c:v>104</c:v>
                </c:pt>
                <c:pt idx="21">
                  <c:v>315</c:v>
                </c:pt>
                <c:pt idx="22">
                  <c:v>116</c:v>
                </c:pt>
                <c:pt idx="23">
                  <c:v>112</c:v>
                </c:pt>
                <c:pt idx="24">
                  <c:v>151</c:v>
                </c:pt>
                <c:pt idx="25">
                  <c:v>191</c:v>
                </c:pt>
                <c:pt idx="26">
                  <c:v>122</c:v>
                </c:pt>
                <c:pt idx="27">
                  <c:v>110</c:v>
                </c:pt>
                <c:pt idx="28">
                  <c:v>35</c:v>
                </c:pt>
                <c:pt idx="29">
                  <c:v>120</c:v>
                </c:pt>
                <c:pt idx="30">
                  <c:v>201</c:v>
                </c:pt>
                <c:pt idx="31">
                  <c:v>74</c:v>
                </c:pt>
                <c:pt idx="32">
                  <c:v>106</c:v>
                </c:pt>
                <c:pt idx="33">
                  <c:v>114</c:v>
                </c:pt>
                <c:pt idx="34">
                  <c:v>320</c:v>
                </c:pt>
                <c:pt idx="35">
                  <c:v>128</c:v>
                </c:pt>
                <c:pt idx="36">
                  <c:v>100</c:v>
                </c:pt>
                <c:pt idx="37">
                  <c:v>144</c:v>
                </c:pt>
                <c:pt idx="38">
                  <c:v>184</c:v>
                </c:pt>
                <c:pt idx="39">
                  <c:v>110</c:v>
                </c:pt>
                <c:pt idx="40">
                  <c:v>80</c:v>
                </c:pt>
                <c:pt idx="41">
                  <c:v>47</c:v>
                </c:pt>
                <c:pt idx="42">
                  <c:v>75</c:v>
                </c:pt>
                <c:pt idx="43">
                  <c:v>134</c:v>
                </c:pt>
                <c:pt idx="44">
                  <c:v>96</c:v>
                </c:pt>
                <c:pt idx="45">
                  <c:v>88</c:v>
                </c:pt>
                <c:pt idx="46">
                  <c:v>44</c:v>
                </c:pt>
                <c:pt idx="47">
                  <c:v>144</c:v>
                </c:pt>
                <c:pt idx="48">
                  <c:v>120</c:v>
                </c:pt>
                <c:pt idx="49">
                  <c:v>144</c:v>
                </c:pt>
                <c:pt idx="50">
                  <c:v>100</c:v>
                </c:pt>
                <c:pt idx="51">
                  <c:v>120</c:v>
                </c:pt>
                <c:pt idx="52">
                  <c:v>112</c:v>
                </c:pt>
                <c:pt idx="53">
                  <c:v>134</c:v>
                </c:pt>
                <c:pt idx="54">
                  <c:v>286</c:v>
                </c:pt>
                <c:pt idx="55">
                  <c:v>97</c:v>
                </c:pt>
                <c:pt idx="56">
                  <c:v>96</c:v>
                </c:pt>
                <c:pt idx="57">
                  <c:v>135</c:v>
                </c:pt>
                <c:pt idx="58">
                  <c:v>180</c:v>
                </c:pt>
                <c:pt idx="59">
                  <c:v>144</c:v>
                </c:pt>
                <c:pt idx="60">
                  <c:v>120</c:v>
                </c:pt>
                <c:pt idx="61">
                  <c:v>99</c:v>
                </c:pt>
                <c:pt idx="62">
                  <c:v>165</c:v>
                </c:pt>
                <c:pt idx="63">
                  <c:v>128</c:v>
                </c:pt>
                <c:pt idx="64">
                  <c:v>116</c:v>
                </c:pt>
                <c:pt idx="65">
                  <c:v>258</c:v>
                </c:pt>
                <c:pt idx="66">
                  <c:v>126</c:v>
                </c:pt>
                <c:pt idx="67">
                  <c:v>312</c:v>
                </c:pt>
                <c:pt idx="68">
                  <c:v>125</c:v>
                </c:pt>
                <c:pt idx="69">
                  <c:v>136</c:v>
                </c:pt>
                <c:pt idx="70">
                  <c:v>172</c:v>
                </c:pt>
                <c:pt idx="71">
                  <c:v>97</c:v>
                </c:pt>
                <c:pt idx="72">
                  <c:v>81</c:v>
                </c:pt>
                <c:pt idx="73">
                  <c:v>95</c:v>
                </c:pt>
                <c:pt idx="74">
                  <c:v>187</c:v>
                </c:pt>
                <c:pt idx="75">
                  <c:v>113</c:v>
                </c:pt>
                <c:pt idx="76">
                  <c:v>176</c:v>
                </c:pt>
                <c:pt idx="77">
                  <c:v>110</c:v>
                </c:pt>
                <c:pt idx="78">
                  <c:v>180</c:v>
                </c:pt>
                <c:pt idx="79">
                  <c:v>130</c:v>
                </c:pt>
                <c:pt idx="80">
                  <c:v>111</c:v>
                </c:pt>
                <c:pt idx="81">
                  <c:v>128</c:v>
                </c:pt>
                <c:pt idx="82">
                  <c:v>167</c:v>
                </c:pt>
                <c:pt idx="83">
                  <c:v>265</c:v>
                </c:pt>
                <c:pt idx="84">
                  <c:v>50</c:v>
                </c:pt>
                <c:pt idx="85">
                  <c:v>136</c:v>
                </c:pt>
                <c:pt idx="86">
                  <c:v>99</c:v>
                </c:pt>
                <c:pt idx="87">
                  <c:v>104</c:v>
                </c:pt>
                <c:pt idx="88">
                  <c:v>210</c:v>
                </c:pt>
                <c:pt idx="89">
                  <c:v>175</c:v>
                </c:pt>
                <c:pt idx="90">
                  <c:v>131</c:v>
                </c:pt>
                <c:pt idx="91">
                  <c:v>188</c:v>
                </c:pt>
                <c:pt idx="92">
                  <c:v>81</c:v>
                </c:pt>
                <c:pt idx="93">
                  <c:v>122</c:v>
                </c:pt>
                <c:pt idx="94">
                  <c:v>25</c:v>
                </c:pt>
                <c:pt idx="95">
                  <c:v>128</c:v>
                </c:pt>
                <c:pt idx="96">
                  <c:v>137</c:v>
                </c:pt>
                <c:pt idx="97">
                  <c:v>50</c:v>
                </c:pt>
                <c:pt idx="98">
                  <c:v>115</c:v>
                </c:pt>
                <c:pt idx="99">
                  <c:v>131</c:v>
                </c:pt>
                <c:pt idx="100">
                  <c:v>133</c:v>
                </c:pt>
                <c:pt idx="101">
                  <c:v>151</c:v>
                </c:pt>
                <c:pt idx="102">
                  <c:v>128</c:v>
                </c:pt>
                <c:pt idx="103">
                  <c:v>128</c:v>
                </c:pt>
                <c:pt idx="104">
                  <c:v>160</c:v>
                </c:pt>
                <c:pt idx="105">
                  <c:v>100</c:v>
                </c:pt>
                <c:pt idx="106">
                  <c:v>225</c:v>
                </c:pt>
                <c:pt idx="107">
                  <c:v>120</c:v>
                </c:pt>
                <c:pt idx="108">
                  <c:v>216</c:v>
                </c:pt>
                <c:pt idx="109">
                  <c:v>94</c:v>
                </c:pt>
                <c:pt idx="110">
                  <c:v>136</c:v>
                </c:pt>
                <c:pt idx="111">
                  <c:v>139</c:v>
                </c:pt>
                <c:pt idx="112">
                  <c:v>152</c:v>
                </c:pt>
                <c:pt idx="113">
                  <c:v>128</c:v>
                </c:pt>
                <c:pt idx="114">
                  <c:v>118</c:v>
                </c:pt>
                <c:pt idx="115">
                  <c:v>185</c:v>
                </c:pt>
                <c:pt idx="116">
                  <c:v>154</c:v>
                </c:pt>
                <c:pt idx="117">
                  <c:v>85</c:v>
                </c:pt>
                <c:pt idx="118">
                  <c:v>175</c:v>
                </c:pt>
                <c:pt idx="119">
                  <c:v>259</c:v>
                </c:pt>
                <c:pt idx="120">
                  <c:v>180</c:v>
                </c:pt>
                <c:pt idx="121">
                  <c:v>44</c:v>
                </c:pt>
                <c:pt idx="122">
                  <c:v>137</c:v>
                </c:pt>
                <c:pt idx="123">
                  <c:v>81</c:v>
                </c:pt>
                <c:pt idx="124">
                  <c:v>194</c:v>
                </c:pt>
                <c:pt idx="125">
                  <c:v>93</c:v>
                </c:pt>
                <c:pt idx="126">
                  <c:v>370</c:v>
                </c:pt>
                <c:pt idx="127">
                  <c:v>128</c:v>
                </c:pt>
                <c:pt idx="128">
                  <c:v>160</c:v>
                </c:pt>
                <c:pt idx="129">
                  <c:v>182</c:v>
                </c:pt>
                <c:pt idx="130">
                  <c:v>650</c:v>
                </c:pt>
                <c:pt idx="131">
                  <c:v>74</c:v>
                </c:pt>
                <c:pt idx="132">
                  <c:v>70</c:v>
                </c:pt>
                <c:pt idx="133">
                  <c:v>25</c:v>
                </c:pt>
                <c:pt idx="134">
                  <c:v>102</c:v>
                </c:pt>
                <c:pt idx="135">
                  <c:v>290</c:v>
                </c:pt>
                <c:pt idx="136">
                  <c:v>84</c:v>
                </c:pt>
                <c:pt idx="137">
                  <c:v>88</c:v>
                </c:pt>
                <c:pt idx="138">
                  <c:v>242</c:v>
                </c:pt>
                <c:pt idx="139">
                  <c:v>129</c:v>
                </c:pt>
                <c:pt idx="140">
                  <c:v>185</c:v>
                </c:pt>
                <c:pt idx="141">
                  <c:v>168</c:v>
                </c:pt>
                <c:pt idx="142">
                  <c:v>175</c:v>
                </c:pt>
                <c:pt idx="143">
                  <c:v>122</c:v>
                </c:pt>
                <c:pt idx="144">
                  <c:v>187</c:v>
                </c:pt>
                <c:pt idx="145">
                  <c:v>100</c:v>
                </c:pt>
                <c:pt idx="146">
                  <c:v>70</c:v>
                </c:pt>
                <c:pt idx="147">
                  <c:v>30</c:v>
                </c:pt>
                <c:pt idx="148">
                  <c:v>225</c:v>
                </c:pt>
                <c:pt idx="149">
                  <c:v>125</c:v>
                </c:pt>
                <c:pt idx="150">
                  <c:v>118</c:v>
                </c:pt>
                <c:pt idx="151">
                  <c:v>152</c:v>
                </c:pt>
                <c:pt idx="152">
                  <c:v>244</c:v>
                </c:pt>
                <c:pt idx="153">
                  <c:v>113</c:v>
                </c:pt>
                <c:pt idx="154">
                  <c:v>50</c:v>
                </c:pt>
                <c:pt idx="155">
                  <c:v>600</c:v>
                </c:pt>
                <c:pt idx="156">
                  <c:v>160</c:v>
                </c:pt>
                <c:pt idx="157">
                  <c:v>187</c:v>
                </c:pt>
                <c:pt idx="158">
                  <c:v>120</c:v>
                </c:pt>
                <c:pt idx="159">
                  <c:v>255</c:v>
                </c:pt>
                <c:pt idx="160">
                  <c:v>98</c:v>
                </c:pt>
                <c:pt idx="161">
                  <c:v>275</c:v>
                </c:pt>
                <c:pt idx="162">
                  <c:v>121</c:v>
                </c:pt>
                <c:pt idx="163">
                  <c:v>158</c:v>
                </c:pt>
                <c:pt idx="164">
                  <c:v>75</c:v>
                </c:pt>
                <c:pt idx="165">
                  <c:v>182</c:v>
                </c:pt>
                <c:pt idx="166">
                  <c:v>112</c:v>
                </c:pt>
                <c:pt idx="167">
                  <c:v>129</c:v>
                </c:pt>
                <c:pt idx="168">
                  <c:v>63</c:v>
                </c:pt>
                <c:pt idx="169">
                  <c:v>200</c:v>
                </c:pt>
                <c:pt idx="170">
                  <c:v>95</c:v>
                </c:pt>
                <c:pt idx="171">
                  <c:v>700</c:v>
                </c:pt>
                <c:pt idx="172">
                  <c:v>81</c:v>
                </c:pt>
                <c:pt idx="173">
                  <c:v>187</c:v>
                </c:pt>
                <c:pt idx="174">
                  <c:v>87</c:v>
                </c:pt>
                <c:pt idx="175">
                  <c:v>116</c:v>
                </c:pt>
                <c:pt idx="176">
                  <c:v>101</c:v>
                </c:pt>
                <c:pt idx="177">
                  <c:v>495</c:v>
                </c:pt>
                <c:pt idx="178">
                  <c:v>116</c:v>
                </c:pt>
                <c:pt idx="179">
                  <c:v>102</c:v>
                </c:pt>
                <c:pt idx="180">
                  <c:v>180</c:v>
                </c:pt>
                <c:pt idx="181">
                  <c:v>67</c:v>
                </c:pt>
                <c:pt idx="182">
                  <c:v>73</c:v>
                </c:pt>
                <c:pt idx="183">
                  <c:v>260</c:v>
                </c:pt>
                <c:pt idx="184">
                  <c:v>108</c:v>
                </c:pt>
                <c:pt idx="185">
                  <c:v>120</c:v>
                </c:pt>
                <c:pt idx="186">
                  <c:v>66</c:v>
                </c:pt>
                <c:pt idx="187">
                  <c:v>58</c:v>
                </c:pt>
                <c:pt idx="188">
                  <c:v>168</c:v>
                </c:pt>
                <c:pt idx="189">
                  <c:v>188</c:v>
                </c:pt>
                <c:pt idx="190">
                  <c:v>48</c:v>
                </c:pt>
                <c:pt idx="191">
                  <c:v>164</c:v>
                </c:pt>
                <c:pt idx="192">
                  <c:v>160</c:v>
                </c:pt>
                <c:pt idx="193">
                  <c:v>76</c:v>
                </c:pt>
                <c:pt idx="194">
                  <c:v>120</c:v>
                </c:pt>
                <c:pt idx="195">
                  <c:v>170</c:v>
                </c:pt>
                <c:pt idx="196">
                  <c:v>187</c:v>
                </c:pt>
                <c:pt idx="197">
                  <c:v>120</c:v>
                </c:pt>
                <c:pt idx="198">
                  <c:v>113</c:v>
                </c:pt>
                <c:pt idx="199">
                  <c:v>83</c:v>
                </c:pt>
                <c:pt idx="200">
                  <c:v>90</c:v>
                </c:pt>
                <c:pt idx="201">
                  <c:v>166</c:v>
                </c:pt>
                <c:pt idx="202">
                  <c:v>128</c:v>
                </c:pt>
                <c:pt idx="203">
                  <c:v>135</c:v>
                </c:pt>
                <c:pt idx="204">
                  <c:v>124</c:v>
                </c:pt>
                <c:pt idx="205">
                  <c:v>120</c:v>
                </c:pt>
                <c:pt idx="206">
                  <c:v>80</c:v>
                </c:pt>
                <c:pt idx="207">
                  <c:v>55</c:v>
                </c:pt>
                <c:pt idx="208">
                  <c:v>59</c:v>
                </c:pt>
                <c:pt idx="209">
                  <c:v>127</c:v>
                </c:pt>
                <c:pt idx="210">
                  <c:v>214</c:v>
                </c:pt>
                <c:pt idx="211">
                  <c:v>128</c:v>
                </c:pt>
                <c:pt idx="212">
                  <c:v>240</c:v>
                </c:pt>
                <c:pt idx="213">
                  <c:v>130</c:v>
                </c:pt>
                <c:pt idx="214">
                  <c:v>137</c:v>
                </c:pt>
                <c:pt idx="215">
                  <c:v>100</c:v>
                </c:pt>
                <c:pt idx="216">
                  <c:v>135</c:v>
                </c:pt>
                <c:pt idx="217">
                  <c:v>131</c:v>
                </c:pt>
                <c:pt idx="218">
                  <c:v>72</c:v>
                </c:pt>
                <c:pt idx="219">
                  <c:v>127</c:v>
                </c:pt>
                <c:pt idx="220">
                  <c:v>60</c:v>
                </c:pt>
                <c:pt idx="221">
                  <c:v>116</c:v>
                </c:pt>
                <c:pt idx="222">
                  <c:v>144</c:v>
                </c:pt>
                <c:pt idx="223">
                  <c:v>175</c:v>
                </c:pt>
                <c:pt idx="224">
                  <c:v>128</c:v>
                </c:pt>
                <c:pt idx="225">
                  <c:v>170</c:v>
                </c:pt>
                <c:pt idx="226">
                  <c:v>138</c:v>
                </c:pt>
                <c:pt idx="227">
                  <c:v>210</c:v>
                </c:pt>
                <c:pt idx="228">
                  <c:v>158</c:v>
                </c:pt>
                <c:pt idx="229">
                  <c:v>200</c:v>
                </c:pt>
                <c:pt idx="230">
                  <c:v>104</c:v>
                </c:pt>
                <c:pt idx="231">
                  <c:v>42</c:v>
                </c:pt>
                <c:pt idx="232">
                  <c:v>120</c:v>
                </c:pt>
                <c:pt idx="233">
                  <c:v>280</c:v>
                </c:pt>
                <c:pt idx="234">
                  <c:v>140</c:v>
                </c:pt>
                <c:pt idx="235">
                  <c:v>170</c:v>
                </c:pt>
                <c:pt idx="236">
                  <c:v>255</c:v>
                </c:pt>
                <c:pt idx="237">
                  <c:v>122</c:v>
                </c:pt>
                <c:pt idx="238">
                  <c:v>112</c:v>
                </c:pt>
                <c:pt idx="239">
                  <c:v>96</c:v>
                </c:pt>
                <c:pt idx="240">
                  <c:v>120</c:v>
                </c:pt>
                <c:pt idx="241">
                  <c:v>140</c:v>
                </c:pt>
                <c:pt idx="242">
                  <c:v>155</c:v>
                </c:pt>
                <c:pt idx="243">
                  <c:v>108</c:v>
                </c:pt>
                <c:pt idx="244">
                  <c:v>123</c:v>
                </c:pt>
                <c:pt idx="245">
                  <c:v>120</c:v>
                </c:pt>
                <c:pt idx="246">
                  <c:v>112</c:v>
                </c:pt>
                <c:pt idx="247">
                  <c:v>137</c:v>
                </c:pt>
                <c:pt idx="248">
                  <c:v>123</c:v>
                </c:pt>
                <c:pt idx="249">
                  <c:v>90</c:v>
                </c:pt>
                <c:pt idx="250">
                  <c:v>201</c:v>
                </c:pt>
                <c:pt idx="251">
                  <c:v>138</c:v>
                </c:pt>
                <c:pt idx="252">
                  <c:v>104</c:v>
                </c:pt>
                <c:pt idx="253">
                  <c:v>279</c:v>
                </c:pt>
                <c:pt idx="254">
                  <c:v>192</c:v>
                </c:pt>
                <c:pt idx="255">
                  <c:v>255</c:v>
                </c:pt>
                <c:pt idx="256">
                  <c:v>115</c:v>
                </c:pt>
                <c:pt idx="257">
                  <c:v>94</c:v>
                </c:pt>
                <c:pt idx="258">
                  <c:v>304</c:v>
                </c:pt>
                <c:pt idx="259">
                  <c:v>128</c:v>
                </c:pt>
                <c:pt idx="260">
                  <c:v>330</c:v>
                </c:pt>
                <c:pt idx="261">
                  <c:v>134</c:v>
                </c:pt>
                <c:pt idx="262">
                  <c:v>155</c:v>
                </c:pt>
                <c:pt idx="263">
                  <c:v>120</c:v>
                </c:pt>
                <c:pt idx="264">
                  <c:v>128</c:v>
                </c:pt>
                <c:pt idx="265">
                  <c:v>151</c:v>
                </c:pt>
                <c:pt idx="266">
                  <c:v>150</c:v>
                </c:pt>
                <c:pt idx="267">
                  <c:v>160</c:v>
                </c:pt>
                <c:pt idx="268">
                  <c:v>135</c:v>
                </c:pt>
                <c:pt idx="269">
                  <c:v>90</c:v>
                </c:pt>
                <c:pt idx="270">
                  <c:v>30</c:v>
                </c:pt>
                <c:pt idx="271">
                  <c:v>136</c:v>
                </c:pt>
                <c:pt idx="272">
                  <c:v>126</c:v>
                </c:pt>
                <c:pt idx="273">
                  <c:v>150</c:v>
                </c:pt>
                <c:pt idx="274">
                  <c:v>90</c:v>
                </c:pt>
                <c:pt idx="275">
                  <c:v>115</c:v>
                </c:pt>
                <c:pt idx="276">
                  <c:v>207</c:v>
                </c:pt>
                <c:pt idx="277">
                  <c:v>80</c:v>
                </c:pt>
                <c:pt idx="278">
                  <c:v>436</c:v>
                </c:pt>
                <c:pt idx="279">
                  <c:v>124</c:v>
                </c:pt>
                <c:pt idx="280">
                  <c:v>158</c:v>
                </c:pt>
                <c:pt idx="281">
                  <c:v>112</c:v>
                </c:pt>
                <c:pt idx="282">
                  <c:v>78</c:v>
                </c:pt>
                <c:pt idx="283">
                  <c:v>54</c:v>
                </c:pt>
                <c:pt idx="284">
                  <c:v>128</c:v>
                </c:pt>
                <c:pt idx="285">
                  <c:v>89</c:v>
                </c:pt>
                <c:pt idx="286">
                  <c:v>99</c:v>
                </c:pt>
                <c:pt idx="287">
                  <c:v>120</c:v>
                </c:pt>
                <c:pt idx="288">
                  <c:v>115</c:v>
                </c:pt>
                <c:pt idx="289">
                  <c:v>187</c:v>
                </c:pt>
                <c:pt idx="290">
                  <c:v>139</c:v>
                </c:pt>
                <c:pt idx="291">
                  <c:v>127</c:v>
                </c:pt>
                <c:pt idx="292">
                  <c:v>134</c:v>
                </c:pt>
                <c:pt idx="293">
                  <c:v>143</c:v>
                </c:pt>
                <c:pt idx="294">
                  <c:v>172</c:v>
                </c:pt>
                <c:pt idx="295">
                  <c:v>110</c:v>
                </c:pt>
                <c:pt idx="296">
                  <c:v>200</c:v>
                </c:pt>
                <c:pt idx="297">
                  <c:v>135</c:v>
                </c:pt>
                <c:pt idx="298">
                  <c:v>151</c:v>
                </c:pt>
                <c:pt idx="299">
                  <c:v>113</c:v>
                </c:pt>
                <c:pt idx="300">
                  <c:v>93</c:v>
                </c:pt>
                <c:pt idx="301">
                  <c:v>105</c:v>
                </c:pt>
                <c:pt idx="302">
                  <c:v>132</c:v>
                </c:pt>
                <c:pt idx="303">
                  <c:v>96</c:v>
                </c:pt>
                <c:pt idx="304">
                  <c:v>140</c:v>
                </c:pt>
                <c:pt idx="305">
                  <c:v>128</c:v>
                </c:pt>
                <c:pt idx="306">
                  <c:v>135</c:v>
                </c:pt>
                <c:pt idx="307">
                  <c:v>104</c:v>
                </c:pt>
                <c:pt idx="308">
                  <c:v>480</c:v>
                </c:pt>
                <c:pt idx="309">
                  <c:v>185</c:v>
                </c:pt>
                <c:pt idx="310">
                  <c:v>84</c:v>
                </c:pt>
                <c:pt idx="311">
                  <c:v>111</c:v>
                </c:pt>
                <c:pt idx="312">
                  <c:v>56</c:v>
                </c:pt>
                <c:pt idx="313">
                  <c:v>144</c:v>
                </c:pt>
                <c:pt idx="314">
                  <c:v>159</c:v>
                </c:pt>
                <c:pt idx="315">
                  <c:v>111</c:v>
                </c:pt>
                <c:pt idx="316">
                  <c:v>120</c:v>
                </c:pt>
                <c:pt idx="317">
                  <c:v>88</c:v>
                </c:pt>
                <c:pt idx="318">
                  <c:v>112</c:v>
                </c:pt>
                <c:pt idx="319">
                  <c:v>155</c:v>
                </c:pt>
                <c:pt idx="320">
                  <c:v>115</c:v>
                </c:pt>
                <c:pt idx="321">
                  <c:v>124</c:v>
                </c:pt>
                <c:pt idx="322">
                  <c:v>128</c:v>
                </c:pt>
                <c:pt idx="323">
                  <c:v>132</c:v>
                </c:pt>
                <c:pt idx="324">
                  <c:v>300</c:v>
                </c:pt>
                <c:pt idx="325">
                  <c:v>376</c:v>
                </c:pt>
                <c:pt idx="326">
                  <c:v>130</c:v>
                </c:pt>
                <c:pt idx="327">
                  <c:v>184</c:v>
                </c:pt>
                <c:pt idx="328">
                  <c:v>110</c:v>
                </c:pt>
                <c:pt idx="329">
                  <c:v>67</c:v>
                </c:pt>
                <c:pt idx="330">
                  <c:v>117</c:v>
                </c:pt>
                <c:pt idx="331">
                  <c:v>98</c:v>
                </c:pt>
                <c:pt idx="332">
                  <c:v>71</c:v>
                </c:pt>
                <c:pt idx="333">
                  <c:v>490</c:v>
                </c:pt>
                <c:pt idx="334">
                  <c:v>182</c:v>
                </c:pt>
                <c:pt idx="335">
                  <c:v>70</c:v>
                </c:pt>
                <c:pt idx="336">
                  <c:v>160</c:v>
                </c:pt>
                <c:pt idx="337">
                  <c:v>176</c:v>
                </c:pt>
                <c:pt idx="338">
                  <c:v>128</c:v>
                </c:pt>
                <c:pt idx="339">
                  <c:v>71</c:v>
                </c:pt>
                <c:pt idx="340">
                  <c:v>173</c:v>
                </c:pt>
                <c:pt idx="341">
                  <c:v>46</c:v>
                </c:pt>
                <c:pt idx="342">
                  <c:v>158</c:v>
                </c:pt>
                <c:pt idx="343">
                  <c:v>74</c:v>
                </c:pt>
                <c:pt idx="344">
                  <c:v>125</c:v>
                </c:pt>
                <c:pt idx="345">
                  <c:v>160</c:v>
                </c:pt>
                <c:pt idx="346">
                  <c:v>152</c:v>
                </c:pt>
                <c:pt idx="347">
                  <c:v>126</c:v>
                </c:pt>
                <c:pt idx="348">
                  <c:v>259</c:v>
                </c:pt>
                <c:pt idx="349">
                  <c:v>187</c:v>
                </c:pt>
                <c:pt idx="350">
                  <c:v>228</c:v>
                </c:pt>
                <c:pt idx="351">
                  <c:v>308</c:v>
                </c:pt>
                <c:pt idx="352">
                  <c:v>95</c:v>
                </c:pt>
                <c:pt idx="353">
                  <c:v>105</c:v>
                </c:pt>
                <c:pt idx="354">
                  <c:v>130</c:v>
                </c:pt>
                <c:pt idx="355">
                  <c:v>116</c:v>
                </c:pt>
                <c:pt idx="356">
                  <c:v>165</c:v>
                </c:pt>
                <c:pt idx="357">
                  <c:v>67</c:v>
                </c:pt>
                <c:pt idx="358">
                  <c:v>100</c:v>
                </c:pt>
                <c:pt idx="359">
                  <c:v>200</c:v>
                </c:pt>
                <c:pt idx="360">
                  <c:v>81</c:v>
                </c:pt>
                <c:pt idx="361">
                  <c:v>236</c:v>
                </c:pt>
                <c:pt idx="362">
                  <c:v>130</c:v>
                </c:pt>
                <c:pt idx="363">
                  <c:v>95</c:v>
                </c:pt>
                <c:pt idx="364">
                  <c:v>141</c:v>
                </c:pt>
                <c:pt idx="365">
                  <c:v>133</c:v>
                </c:pt>
                <c:pt idx="366">
                  <c:v>96</c:v>
                </c:pt>
                <c:pt idx="367">
                  <c:v>124</c:v>
                </c:pt>
                <c:pt idx="368">
                  <c:v>175</c:v>
                </c:pt>
                <c:pt idx="369">
                  <c:v>570</c:v>
                </c:pt>
                <c:pt idx="370">
                  <c:v>55</c:v>
                </c:pt>
                <c:pt idx="371">
                  <c:v>155</c:v>
                </c:pt>
                <c:pt idx="372">
                  <c:v>380</c:v>
                </c:pt>
                <c:pt idx="373">
                  <c:v>111</c:v>
                </c:pt>
                <c:pt idx="374">
                  <c:v>110</c:v>
                </c:pt>
                <c:pt idx="375">
                  <c:v>120</c:v>
                </c:pt>
                <c:pt idx="376">
                  <c:v>130</c:v>
                </c:pt>
                <c:pt idx="377">
                  <c:v>130</c:v>
                </c:pt>
                <c:pt idx="378">
                  <c:v>71</c:v>
                </c:pt>
                <c:pt idx="379">
                  <c:v>130</c:v>
                </c:pt>
                <c:pt idx="380">
                  <c:v>128</c:v>
                </c:pt>
                <c:pt idx="381">
                  <c:v>296</c:v>
                </c:pt>
                <c:pt idx="382">
                  <c:v>156</c:v>
                </c:pt>
                <c:pt idx="383">
                  <c:v>128</c:v>
                </c:pt>
                <c:pt idx="384">
                  <c:v>100</c:v>
                </c:pt>
                <c:pt idx="385">
                  <c:v>113</c:v>
                </c:pt>
                <c:pt idx="386">
                  <c:v>132</c:v>
                </c:pt>
                <c:pt idx="387">
                  <c:v>128</c:v>
                </c:pt>
                <c:pt idx="388">
                  <c:v>136</c:v>
                </c:pt>
                <c:pt idx="389">
                  <c:v>125</c:v>
                </c:pt>
                <c:pt idx="390">
                  <c:v>185</c:v>
                </c:pt>
                <c:pt idx="391">
                  <c:v>275</c:v>
                </c:pt>
                <c:pt idx="392">
                  <c:v>120</c:v>
                </c:pt>
                <c:pt idx="393">
                  <c:v>113</c:v>
                </c:pt>
                <c:pt idx="394">
                  <c:v>113</c:v>
                </c:pt>
                <c:pt idx="395">
                  <c:v>135</c:v>
                </c:pt>
                <c:pt idx="396">
                  <c:v>71</c:v>
                </c:pt>
                <c:pt idx="397">
                  <c:v>95</c:v>
                </c:pt>
                <c:pt idx="398">
                  <c:v>109</c:v>
                </c:pt>
                <c:pt idx="399">
                  <c:v>103</c:v>
                </c:pt>
                <c:pt idx="400">
                  <c:v>45</c:v>
                </c:pt>
                <c:pt idx="401">
                  <c:v>65</c:v>
                </c:pt>
                <c:pt idx="402">
                  <c:v>103</c:v>
                </c:pt>
                <c:pt idx="403">
                  <c:v>53</c:v>
                </c:pt>
                <c:pt idx="404">
                  <c:v>194</c:v>
                </c:pt>
                <c:pt idx="405">
                  <c:v>115</c:v>
                </c:pt>
                <c:pt idx="406">
                  <c:v>115</c:v>
                </c:pt>
                <c:pt idx="407">
                  <c:v>66</c:v>
                </c:pt>
                <c:pt idx="408">
                  <c:v>152</c:v>
                </c:pt>
                <c:pt idx="409">
                  <c:v>360</c:v>
                </c:pt>
                <c:pt idx="410">
                  <c:v>62</c:v>
                </c:pt>
                <c:pt idx="411">
                  <c:v>160</c:v>
                </c:pt>
                <c:pt idx="412">
                  <c:v>218</c:v>
                </c:pt>
                <c:pt idx="413">
                  <c:v>110</c:v>
                </c:pt>
                <c:pt idx="414">
                  <c:v>178</c:v>
                </c:pt>
                <c:pt idx="415">
                  <c:v>60</c:v>
                </c:pt>
                <c:pt idx="416">
                  <c:v>160</c:v>
                </c:pt>
                <c:pt idx="417">
                  <c:v>239</c:v>
                </c:pt>
                <c:pt idx="418">
                  <c:v>112</c:v>
                </c:pt>
                <c:pt idx="419">
                  <c:v>138</c:v>
                </c:pt>
                <c:pt idx="420">
                  <c:v>138</c:v>
                </c:pt>
                <c:pt idx="421">
                  <c:v>80</c:v>
                </c:pt>
                <c:pt idx="422">
                  <c:v>100</c:v>
                </c:pt>
                <c:pt idx="423">
                  <c:v>110</c:v>
                </c:pt>
                <c:pt idx="424">
                  <c:v>96</c:v>
                </c:pt>
                <c:pt idx="425">
                  <c:v>121</c:v>
                </c:pt>
                <c:pt idx="426">
                  <c:v>81</c:v>
                </c:pt>
                <c:pt idx="427">
                  <c:v>133</c:v>
                </c:pt>
                <c:pt idx="428">
                  <c:v>87</c:v>
                </c:pt>
                <c:pt idx="429">
                  <c:v>60</c:v>
                </c:pt>
                <c:pt idx="430">
                  <c:v>150</c:v>
                </c:pt>
                <c:pt idx="431">
                  <c:v>105</c:v>
                </c:pt>
                <c:pt idx="432">
                  <c:v>405</c:v>
                </c:pt>
                <c:pt idx="433">
                  <c:v>143</c:v>
                </c:pt>
                <c:pt idx="434">
                  <c:v>100</c:v>
                </c:pt>
                <c:pt idx="435">
                  <c:v>128</c:v>
                </c:pt>
                <c:pt idx="436">
                  <c:v>50</c:v>
                </c:pt>
                <c:pt idx="437">
                  <c:v>128</c:v>
                </c:pt>
                <c:pt idx="438">
                  <c:v>187</c:v>
                </c:pt>
                <c:pt idx="439">
                  <c:v>138</c:v>
                </c:pt>
                <c:pt idx="440">
                  <c:v>187</c:v>
                </c:pt>
                <c:pt idx="441">
                  <c:v>180</c:v>
                </c:pt>
                <c:pt idx="442">
                  <c:v>148</c:v>
                </c:pt>
                <c:pt idx="443">
                  <c:v>152</c:v>
                </c:pt>
                <c:pt idx="444">
                  <c:v>175</c:v>
                </c:pt>
                <c:pt idx="445">
                  <c:v>130</c:v>
                </c:pt>
                <c:pt idx="446">
                  <c:v>110</c:v>
                </c:pt>
                <c:pt idx="447">
                  <c:v>55</c:v>
                </c:pt>
                <c:pt idx="448">
                  <c:v>150</c:v>
                </c:pt>
                <c:pt idx="449">
                  <c:v>190</c:v>
                </c:pt>
                <c:pt idx="450">
                  <c:v>125</c:v>
                </c:pt>
                <c:pt idx="451">
                  <c:v>60</c:v>
                </c:pt>
                <c:pt idx="452">
                  <c:v>149</c:v>
                </c:pt>
                <c:pt idx="453">
                  <c:v>90</c:v>
                </c:pt>
                <c:pt idx="454">
                  <c:v>84</c:v>
                </c:pt>
                <c:pt idx="455">
                  <c:v>96</c:v>
                </c:pt>
                <c:pt idx="456">
                  <c:v>118</c:v>
                </c:pt>
                <c:pt idx="457">
                  <c:v>173</c:v>
                </c:pt>
                <c:pt idx="458">
                  <c:v>136</c:v>
                </c:pt>
                <c:pt idx="459">
                  <c:v>160</c:v>
                </c:pt>
                <c:pt idx="460">
                  <c:v>160</c:v>
                </c:pt>
                <c:pt idx="461">
                  <c:v>128</c:v>
                </c:pt>
                <c:pt idx="462">
                  <c:v>153</c:v>
                </c:pt>
                <c:pt idx="463">
                  <c:v>132</c:v>
                </c:pt>
                <c:pt idx="464">
                  <c:v>98</c:v>
                </c:pt>
                <c:pt idx="465">
                  <c:v>140</c:v>
                </c:pt>
                <c:pt idx="466">
                  <c:v>70</c:v>
                </c:pt>
                <c:pt idx="467">
                  <c:v>110</c:v>
                </c:pt>
                <c:pt idx="468">
                  <c:v>98</c:v>
                </c:pt>
                <c:pt idx="469">
                  <c:v>110</c:v>
                </c:pt>
                <c:pt idx="470">
                  <c:v>162</c:v>
                </c:pt>
                <c:pt idx="471">
                  <c:v>113</c:v>
                </c:pt>
                <c:pt idx="472">
                  <c:v>100</c:v>
                </c:pt>
                <c:pt idx="473">
                  <c:v>93</c:v>
                </c:pt>
                <c:pt idx="474">
                  <c:v>162</c:v>
                </c:pt>
                <c:pt idx="475">
                  <c:v>150</c:v>
                </c:pt>
                <c:pt idx="476">
                  <c:v>230</c:v>
                </c:pt>
                <c:pt idx="477">
                  <c:v>132</c:v>
                </c:pt>
                <c:pt idx="478">
                  <c:v>86</c:v>
                </c:pt>
                <c:pt idx="479">
                  <c:v>128</c:v>
                </c:pt>
                <c:pt idx="480">
                  <c:v>154</c:v>
                </c:pt>
                <c:pt idx="481">
                  <c:v>113</c:v>
                </c:pt>
                <c:pt idx="482">
                  <c:v>128</c:v>
                </c:pt>
                <c:pt idx="483">
                  <c:v>234</c:v>
                </c:pt>
                <c:pt idx="484">
                  <c:v>246</c:v>
                </c:pt>
                <c:pt idx="485">
                  <c:v>131</c:v>
                </c:pt>
                <c:pt idx="486">
                  <c:v>80</c:v>
                </c:pt>
                <c:pt idx="487">
                  <c:v>500</c:v>
                </c:pt>
                <c:pt idx="488">
                  <c:v>160</c:v>
                </c:pt>
                <c:pt idx="489">
                  <c:v>75</c:v>
                </c:pt>
                <c:pt idx="490">
                  <c:v>96</c:v>
                </c:pt>
                <c:pt idx="491">
                  <c:v>186</c:v>
                </c:pt>
                <c:pt idx="492">
                  <c:v>110</c:v>
                </c:pt>
                <c:pt idx="493">
                  <c:v>225</c:v>
                </c:pt>
                <c:pt idx="494">
                  <c:v>119</c:v>
                </c:pt>
                <c:pt idx="495">
                  <c:v>105</c:v>
                </c:pt>
                <c:pt idx="496">
                  <c:v>107</c:v>
                </c:pt>
                <c:pt idx="497">
                  <c:v>111</c:v>
                </c:pt>
                <c:pt idx="498">
                  <c:v>95</c:v>
                </c:pt>
                <c:pt idx="499">
                  <c:v>209</c:v>
                </c:pt>
                <c:pt idx="500">
                  <c:v>113</c:v>
                </c:pt>
                <c:pt idx="501">
                  <c:v>100</c:v>
                </c:pt>
                <c:pt idx="502">
                  <c:v>208</c:v>
                </c:pt>
                <c:pt idx="503">
                  <c:v>138</c:v>
                </c:pt>
                <c:pt idx="504">
                  <c:v>124</c:v>
                </c:pt>
                <c:pt idx="505">
                  <c:v>243</c:v>
                </c:pt>
                <c:pt idx="506">
                  <c:v>480</c:v>
                </c:pt>
                <c:pt idx="507">
                  <c:v>96</c:v>
                </c:pt>
                <c:pt idx="508">
                  <c:v>188</c:v>
                </c:pt>
                <c:pt idx="509">
                  <c:v>40</c:v>
                </c:pt>
                <c:pt idx="510">
                  <c:v>100</c:v>
                </c:pt>
                <c:pt idx="511">
                  <c:v>250</c:v>
                </c:pt>
                <c:pt idx="512">
                  <c:v>148</c:v>
                </c:pt>
                <c:pt idx="513">
                  <c:v>70</c:v>
                </c:pt>
                <c:pt idx="514">
                  <c:v>311</c:v>
                </c:pt>
                <c:pt idx="515">
                  <c:v>150</c:v>
                </c:pt>
                <c:pt idx="516">
                  <c:v>113</c:v>
                </c:pt>
                <c:pt idx="517">
                  <c:v>123</c:v>
                </c:pt>
                <c:pt idx="518">
                  <c:v>185</c:v>
                </c:pt>
                <c:pt idx="519">
                  <c:v>95</c:v>
                </c:pt>
                <c:pt idx="520">
                  <c:v>45</c:v>
                </c:pt>
                <c:pt idx="521">
                  <c:v>55</c:v>
                </c:pt>
                <c:pt idx="522">
                  <c:v>100</c:v>
                </c:pt>
                <c:pt idx="523">
                  <c:v>480</c:v>
                </c:pt>
                <c:pt idx="524">
                  <c:v>128</c:v>
                </c:pt>
                <c:pt idx="525">
                  <c:v>400</c:v>
                </c:pt>
                <c:pt idx="526">
                  <c:v>110</c:v>
                </c:pt>
                <c:pt idx="527">
                  <c:v>161</c:v>
                </c:pt>
                <c:pt idx="528">
                  <c:v>94</c:v>
                </c:pt>
                <c:pt idx="529">
                  <c:v>130</c:v>
                </c:pt>
                <c:pt idx="530">
                  <c:v>216</c:v>
                </c:pt>
                <c:pt idx="531">
                  <c:v>100</c:v>
                </c:pt>
                <c:pt idx="532">
                  <c:v>110</c:v>
                </c:pt>
                <c:pt idx="533">
                  <c:v>196</c:v>
                </c:pt>
                <c:pt idx="534">
                  <c:v>125</c:v>
                </c:pt>
                <c:pt idx="535">
                  <c:v>126</c:v>
                </c:pt>
                <c:pt idx="536">
                  <c:v>324</c:v>
                </c:pt>
                <c:pt idx="537">
                  <c:v>107</c:v>
                </c:pt>
                <c:pt idx="538">
                  <c:v>66</c:v>
                </c:pt>
                <c:pt idx="539">
                  <c:v>157</c:v>
                </c:pt>
                <c:pt idx="540">
                  <c:v>140</c:v>
                </c:pt>
                <c:pt idx="541">
                  <c:v>99</c:v>
                </c:pt>
                <c:pt idx="542">
                  <c:v>95</c:v>
                </c:pt>
                <c:pt idx="543">
                  <c:v>128</c:v>
                </c:pt>
                <c:pt idx="544">
                  <c:v>102</c:v>
                </c:pt>
                <c:pt idx="545">
                  <c:v>155</c:v>
                </c:pt>
                <c:pt idx="546">
                  <c:v>80</c:v>
                </c:pt>
                <c:pt idx="547">
                  <c:v>145</c:v>
                </c:pt>
                <c:pt idx="548">
                  <c:v>103</c:v>
                </c:pt>
                <c:pt idx="549">
                  <c:v>110</c:v>
                </c:pt>
                <c:pt idx="550">
                  <c:v>128</c:v>
                </c:pt>
                <c:pt idx="551">
                  <c:v>128</c:v>
                </c:pt>
                <c:pt idx="552">
                  <c:v>158</c:v>
                </c:pt>
                <c:pt idx="553">
                  <c:v>181</c:v>
                </c:pt>
                <c:pt idx="554">
                  <c:v>132</c:v>
                </c:pt>
                <c:pt idx="555">
                  <c:v>26</c:v>
                </c:pt>
                <c:pt idx="556">
                  <c:v>84</c:v>
                </c:pt>
                <c:pt idx="557">
                  <c:v>260</c:v>
                </c:pt>
                <c:pt idx="558">
                  <c:v>162</c:v>
                </c:pt>
                <c:pt idx="559">
                  <c:v>182</c:v>
                </c:pt>
                <c:pt idx="560">
                  <c:v>108</c:v>
                </c:pt>
                <c:pt idx="561">
                  <c:v>600</c:v>
                </c:pt>
                <c:pt idx="562">
                  <c:v>211</c:v>
                </c:pt>
                <c:pt idx="563">
                  <c:v>132</c:v>
                </c:pt>
                <c:pt idx="564">
                  <c:v>258</c:v>
                </c:pt>
                <c:pt idx="565">
                  <c:v>120</c:v>
                </c:pt>
                <c:pt idx="566">
                  <c:v>70</c:v>
                </c:pt>
                <c:pt idx="567">
                  <c:v>123</c:v>
                </c:pt>
                <c:pt idx="568">
                  <c:v>9</c:v>
                </c:pt>
                <c:pt idx="569">
                  <c:v>104</c:v>
                </c:pt>
                <c:pt idx="570">
                  <c:v>186</c:v>
                </c:pt>
                <c:pt idx="571">
                  <c:v>165</c:v>
                </c:pt>
                <c:pt idx="572">
                  <c:v>275</c:v>
                </c:pt>
                <c:pt idx="573">
                  <c:v>187</c:v>
                </c:pt>
                <c:pt idx="574">
                  <c:v>150</c:v>
                </c:pt>
                <c:pt idx="575">
                  <c:v>108</c:v>
                </c:pt>
                <c:pt idx="576">
                  <c:v>136</c:v>
                </c:pt>
                <c:pt idx="577">
                  <c:v>110</c:v>
                </c:pt>
                <c:pt idx="578">
                  <c:v>107</c:v>
                </c:pt>
                <c:pt idx="579">
                  <c:v>161</c:v>
                </c:pt>
                <c:pt idx="580">
                  <c:v>205</c:v>
                </c:pt>
                <c:pt idx="581">
                  <c:v>90</c:v>
                </c:pt>
                <c:pt idx="582">
                  <c:v>36</c:v>
                </c:pt>
                <c:pt idx="583">
                  <c:v>61</c:v>
                </c:pt>
                <c:pt idx="584">
                  <c:v>146</c:v>
                </c:pt>
                <c:pt idx="585">
                  <c:v>172</c:v>
                </c:pt>
                <c:pt idx="586">
                  <c:v>104</c:v>
                </c:pt>
                <c:pt idx="587">
                  <c:v>70</c:v>
                </c:pt>
                <c:pt idx="588">
                  <c:v>94</c:v>
                </c:pt>
                <c:pt idx="589">
                  <c:v>106</c:v>
                </c:pt>
                <c:pt idx="590">
                  <c:v>56</c:v>
                </c:pt>
                <c:pt idx="591">
                  <c:v>205</c:v>
                </c:pt>
                <c:pt idx="592">
                  <c:v>292</c:v>
                </c:pt>
                <c:pt idx="593">
                  <c:v>142</c:v>
                </c:pt>
                <c:pt idx="594">
                  <c:v>260</c:v>
                </c:pt>
                <c:pt idx="595">
                  <c:v>110</c:v>
                </c:pt>
                <c:pt idx="596">
                  <c:v>187</c:v>
                </c:pt>
                <c:pt idx="597">
                  <c:v>88</c:v>
                </c:pt>
                <c:pt idx="598">
                  <c:v>180</c:v>
                </c:pt>
                <c:pt idx="599">
                  <c:v>192</c:v>
                </c:pt>
                <c:pt idx="600">
                  <c:v>350</c:v>
                </c:pt>
                <c:pt idx="601">
                  <c:v>155</c:v>
                </c:pt>
                <c:pt idx="602">
                  <c:v>128</c:v>
                </c:pt>
                <c:pt idx="603">
                  <c:v>172</c:v>
                </c:pt>
                <c:pt idx="604">
                  <c:v>496</c:v>
                </c:pt>
                <c:pt idx="605">
                  <c:v>128</c:v>
                </c:pt>
                <c:pt idx="606">
                  <c:v>173</c:v>
                </c:pt>
                <c:pt idx="607">
                  <c:v>157</c:v>
                </c:pt>
                <c:pt idx="608">
                  <c:v>108</c:v>
                </c:pt>
                <c:pt idx="609">
                  <c:v>71</c:v>
                </c:pt>
                <c:pt idx="610">
                  <c:v>40</c:v>
                </c:pt>
                <c:pt idx="611">
                  <c:v>253</c:v>
                </c:pt>
                <c:pt idx="612">
                  <c:v>187</c:v>
                </c:pt>
                <c:pt idx="613">
                  <c:v>133</c:v>
                </c:pt>
              </c:numCache>
            </c:numRef>
          </c:yVal>
          <c:smooth val="0"/>
        </c:ser>
        <c:dLbls>
          <c:showLegendKey val="0"/>
          <c:showVal val="0"/>
          <c:showCatName val="0"/>
          <c:showSerName val="0"/>
          <c:showPercent val="0"/>
          <c:showBubbleSize val="0"/>
        </c:dLbls>
        <c:axId val="314543728"/>
        <c:axId val="314542160"/>
      </c:scatterChart>
      <c:catAx>
        <c:axId val="314543728"/>
        <c:scaling>
          <c:orientation val="minMax"/>
        </c:scaling>
        <c:delete val="1"/>
        <c:axPos val="b"/>
        <c:majorTickMark val="none"/>
        <c:minorTickMark val="none"/>
        <c:tickLblPos val="nextTo"/>
        <c:crossAx val="314542160"/>
        <c:crosses val="autoZero"/>
        <c:auto val="1"/>
        <c:lblAlgn val="ctr"/>
        <c:lblOffset val="100"/>
        <c:noMultiLvlLbl val="0"/>
      </c:catAx>
      <c:valAx>
        <c:axId val="314542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543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Appicants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Sheet1!$AH$95:$AH$104</c:f>
              <c:numCache>
                <c:formatCode>General</c:formatCode>
                <c:ptCount val="10"/>
                <c:pt idx="0">
                  <c:v>1</c:v>
                </c:pt>
                <c:pt idx="1">
                  <c:v>3</c:v>
                </c:pt>
                <c:pt idx="2">
                  <c:v>5</c:v>
                </c:pt>
                <c:pt idx="3">
                  <c:v>7</c:v>
                </c:pt>
                <c:pt idx="4">
                  <c:v>10</c:v>
                </c:pt>
                <c:pt idx="5">
                  <c:v>15</c:v>
                </c:pt>
                <c:pt idx="6">
                  <c:v>20</c:v>
                </c:pt>
                <c:pt idx="7">
                  <c:v>25</c:v>
                </c:pt>
                <c:pt idx="8">
                  <c:v>30</c:v>
                </c:pt>
                <c:pt idx="9">
                  <c:v>40</c:v>
                </c:pt>
              </c:numCache>
            </c:numRef>
          </c:cat>
          <c:val>
            <c:numRef>
              <c:f>Sheet1!$AI$95:$AI$104</c:f>
              <c:numCache>
                <c:formatCode>General</c:formatCode>
                <c:ptCount val="10"/>
                <c:pt idx="0">
                  <c:v>1</c:v>
                </c:pt>
                <c:pt idx="1">
                  <c:v>2</c:v>
                </c:pt>
                <c:pt idx="2">
                  <c:v>2</c:v>
                </c:pt>
                <c:pt idx="3">
                  <c:v>4</c:v>
                </c:pt>
                <c:pt idx="4">
                  <c:v>3</c:v>
                </c:pt>
                <c:pt idx="5">
                  <c:v>44</c:v>
                </c:pt>
                <c:pt idx="6">
                  <c:v>4</c:v>
                </c:pt>
                <c:pt idx="7">
                  <c:v>13</c:v>
                </c:pt>
                <c:pt idx="8">
                  <c:v>526</c:v>
                </c:pt>
                <c:pt idx="9">
                  <c:v>15</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Sheet1!$AK$95:$AK$104</c:f>
              <c:numCache>
                <c:formatCode>General</c:formatCode>
                <c:ptCount val="10"/>
                <c:pt idx="0">
                  <c:v>1</c:v>
                </c:pt>
                <c:pt idx="1">
                  <c:v>0</c:v>
                </c:pt>
                <c:pt idx="2">
                  <c:v>2</c:v>
                </c:pt>
                <c:pt idx="3">
                  <c:v>3</c:v>
                </c:pt>
                <c:pt idx="4">
                  <c:v>3</c:v>
                </c:pt>
                <c:pt idx="5">
                  <c:v>29</c:v>
                </c:pt>
                <c:pt idx="6">
                  <c:v>3</c:v>
                </c:pt>
                <c:pt idx="7">
                  <c:v>8</c:v>
                </c:pt>
                <c:pt idx="8">
                  <c:v>367</c:v>
                </c:pt>
                <c:pt idx="9">
                  <c:v>6</c:v>
                </c:pt>
              </c:numCache>
            </c:numRef>
          </c:val>
        </c:ser>
        <c:dLbls>
          <c:dLblPos val="outEnd"/>
          <c:showLegendKey val="0"/>
          <c:showVal val="1"/>
          <c:showCatName val="0"/>
          <c:showSerName val="0"/>
          <c:showPercent val="0"/>
          <c:showBubbleSize val="0"/>
        </c:dLbls>
        <c:gapWidth val="219"/>
        <c:overlap val="-27"/>
        <c:axId val="314539416"/>
        <c:axId val="314539808"/>
      </c:barChart>
      <c:catAx>
        <c:axId val="31453941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smtClean="0"/>
                  <a:t>Loan</a:t>
                </a:r>
                <a:r>
                  <a:rPr lang="en-US" b="1" baseline="0" dirty="0" smtClean="0"/>
                  <a:t> Amount term in years</a:t>
                </a:r>
                <a:endParaRPr lang="en-US" b="1" dirty="0"/>
              </a:p>
            </c:rich>
          </c:tx>
          <c:layout>
            <c:manualLayout>
              <c:xMode val="edge"/>
              <c:yMode val="edge"/>
              <c:x val="0.3850223067819647"/>
              <c:y val="0.8798074347849376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539808"/>
        <c:crosses val="autoZero"/>
        <c:auto val="1"/>
        <c:lblAlgn val="ctr"/>
        <c:lblOffset val="100"/>
        <c:noMultiLvlLbl val="0"/>
      </c:catAx>
      <c:valAx>
        <c:axId val="31453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5394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Applicates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Sheet1!$AG$65:$AG$67</c:f>
              <c:strCache>
                <c:ptCount val="3"/>
                <c:pt idx="0">
                  <c:v>Rural</c:v>
                </c:pt>
                <c:pt idx="1">
                  <c:v>Semiurban</c:v>
                </c:pt>
                <c:pt idx="2">
                  <c:v>Urban</c:v>
                </c:pt>
              </c:strCache>
            </c:strRef>
          </c:cat>
          <c:val>
            <c:numRef>
              <c:f>Sheet1!$AH$65:$AH$67</c:f>
              <c:numCache>
                <c:formatCode>General</c:formatCode>
                <c:ptCount val="3"/>
                <c:pt idx="0">
                  <c:v>179</c:v>
                </c:pt>
                <c:pt idx="1">
                  <c:v>233</c:v>
                </c:pt>
                <c:pt idx="2">
                  <c:v>202</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Sheet1!$AG$65:$AG$67</c:f>
              <c:strCache>
                <c:ptCount val="3"/>
                <c:pt idx="0">
                  <c:v>Rural</c:v>
                </c:pt>
                <c:pt idx="1">
                  <c:v>Semiurban</c:v>
                </c:pt>
                <c:pt idx="2">
                  <c:v>Urban</c:v>
                </c:pt>
              </c:strCache>
            </c:strRef>
          </c:cat>
          <c:val>
            <c:numRef>
              <c:f>Sheet1!$AJ$65:$AJ$67</c:f>
              <c:numCache>
                <c:formatCode>General</c:formatCode>
                <c:ptCount val="3"/>
                <c:pt idx="0">
                  <c:v>110</c:v>
                </c:pt>
                <c:pt idx="1">
                  <c:v>179</c:v>
                </c:pt>
                <c:pt idx="2">
                  <c:v>133</c:v>
                </c:pt>
              </c:numCache>
            </c:numRef>
          </c:val>
        </c:ser>
        <c:dLbls>
          <c:dLblPos val="outEnd"/>
          <c:showLegendKey val="0"/>
          <c:showVal val="1"/>
          <c:showCatName val="0"/>
          <c:showSerName val="0"/>
          <c:showPercent val="0"/>
          <c:showBubbleSize val="0"/>
        </c:dLbls>
        <c:gapWidth val="219"/>
        <c:overlap val="-27"/>
        <c:axId val="314540984"/>
        <c:axId val="314541376"/>
      </c:barChart>
      <c:catAx>
        <c:axId val="314540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541376"/>
        <c:crosses val="autoZero"/>
        <c:auto val="1"/>
        <c:lblAlgn val="ctr"/>
        <c:lblOffset val="100"/>
        <c:noMultiLvlLbl val="0"/>
      </c:catAx>
      <c:valAx>
        <c:axId val="31454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540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Applitacants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Sheet1!$AH$82:$AH$83</c:f>
              <c:strCache>
                <c:ptCount val="2"/>
                <c:pt idx="0">
                  <c:v>Score 0</c:v>
                </c:pt>
                <c:pt idx="1">
                  <c:v>Score 1</c:v>
                </c:pt>
              </c:strCache>
            </c:strRef>
          </c:cat>
          <c:val>
            <c:numRef>
              <c:f>Sheet1!$AI$82:$AI$83</c:f>
              <c:numCache>
                <c:formatCode>General</c:formatCode>
                <c:ptCount val="2"/>
                <c:pt idx="0">
                  <c:v>89</c:v>
                </c:pt>
                <c:pt idx="1">
                  <c:v>525</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Sheet1!$AH$82:$AH$83</c:f>
              <c:strCache>
                <c:ptCount val="2"/>
                <c:pt idx="0">
                  <c:v>Score 0</c:v>
                </c:pt>
                <c:pt idx="1">
                  <c:v>Score 1</c:v>
                </c:pt>
              </c:strCache>
            </c:strRef>
          </c:cat>
          <c:val>
            <c:numRef>
              <c:f>Sheet1!$AK$82:$AK$83</c:f>
              <c:numCache>
                <c:formatCode>General</c:formatCode>
                <c:ptCount val="2"/>
                <c:pt idx="0">
                  <c:v>7</c:v>
                </c:pt>
                <c:pt idx="1">
                  <c:v>415</c:v>
                </c:pt>
              </c:numCache>
            </c:numRef>
          </c:val>
        </c:ser>
        <c:dLbls>
          <c:dLblPos val="outEnd"/>
          <c:showLegendKey val="0"/>
          <c:showVal val="1"/>
          <c:showCatName val="0"/>
          <c:showSerName val="0"/>
          <c:showPercent val="0"/>
          <c:showBubbleSize val="0"/>
        </c:dLbls>
        <c:gapWidth val="219"/>
        <c:overlap val="-27"/>
        <c:axId val="314542552"/>
        <c:axId val="314542944"/>
      </c:barChart>
      <c:catAx>
        <c:axId val="3145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100" b="0" i="0" u="none" strike="noStrike" kern="1200" baseline="0">
                <a:solidFill>
                  <a:schemeClr val="tx1">
                    <a:lumMod val="65000"/>
                    <a:lumOff val="35000"/>
                  </a:schemeClr>
                </a:solidFill>
                <a:latin typeface="+mn-lt"/>
                <a:ea typeface="+mn-ea"/>
                <a:cs typeface="+mn-cs"/>
              </a:defRPr>
            </a:pPr>
            <a:endParaRPr lang="en-US"/>
          </a:p>
        </c:txPr>
        <c:crossAx val="314542944"/>
        <c:crosses val="autoZero"/>
        <c:auto val="1"/>
        <c:lblAlgn val="ctr"/>
        <c:lblOffset val="100"/>
        <c:noMultiLvlLbl val="0"/>
      </c:catAx>
      <c:valAx>
        <c:axId val="31454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100" b="0" i="0" u="none" strike="noStrike" kern="1200" baseline="0">
                <a:solidFill>
                  <a:schemeClr val="tx1">
                    <a:lumMod val="65000"/>
                    <a:lumOff val="35000"/>
                  </a:schemeClr>
                </a:solidFill>
                <a:latin typeface="+mn-lt"/>
                <a:ea typeface="+mn-ea"/>
                <a:cs typeface="+mn-cs"/>
              </a:defRPr>
            </a:pPr>
            <a:endParaRPr lang="en-US"/>
          </a:p>
        </c:txPr>
        <c:crossAx val="314542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Applicants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Sheet1!$AH$23:$AH$24</c:f>
              <c:strCache>
                <c:ptCount val="2"/>
                <c:pt idx="0">
                  <c:v>Married</c:v>
                </c:pt>
                <c:pt idx="1">
                  <c:v>Not Married</c:v>
                </c:pt>
              </c:strCache>
            </c:strRef>
          </c:cat>
          <c:val>
            <c:numRef>
              <c:f>Sheet1!$AI$23:$AI$24</c:f>
              <c:numCache>
                <c:formatCode>General</c:formatCode>
                <c:ptCount val="2"/>
                <c:pt idx="0">
                  <c:v>401</c:v>
                </c:pt>
                <c:pt idx="1">
                  <c:v>213</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Sheet1!$AH$23:$AH$24</c:f>
              <c:strCache>
                <c:ptCount val="2"/>
                <c:pt idx="0">
                  <c:v>Married</c:v>
                </c:pt>
                <c:pt idx="1">
                  <c:v>Not Married</c:v>
                </c:pt>
              </c:strCache>
            </c:strRef>
          </c:cat>
          <c:val>
            <c:numRef>
              <c:f>Sheet1!$AK$23:$AK$24</c:f>
              <c:numCache>
                <c:formatCode>General</c:formatCode>
                <c:ptCount val="2"/>
                <c:pt idx="0">
                  <c:v>288</c:v>
                </c:pt>
                <c:pt idx="1">
                  <c:v>134</c:v>
                </c:pt>
              </c:numCache>
            </c:numRef>
          </c:val>
        </c:ser>
        <c:dLbls>
          <c:dLblPos val="outEnd"/>
          <c:showLegendKey val="0"/>
          <c:showVal val="1"/>
          <c:showCatName val="0"/>
          <c:showSerName val="0"/>
          <c:showPercent val="0"/>
          <c:showBubbleSize val="0"/>
        </c:dLbls>
        <c:gapWidth val="219"/>
        <c:overlap val="-27"/>
        <c:axId val="313677232"/>
        <c:axId val="313692656"/>
      </c:barChart>
      <c:catAx>
        <c:axId val="31367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3692656"/>
        <c:crosses val="autoZero"/>
        <c:auto val="1"/>
        <c:lblAlgn val="ctr"/>
        <c:lblOffset val="100"/>
        <c:noMultiLvlLbl val="0"/>
      </c:catAx>
      <c:valAx>
        <c:axId val="31369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367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Depends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Sheet1!$AH$38:$AH$41</c:f>
              <c:strCache>
                <c:ptCount val="4"/>
                <c:pt idx="0">
                  <c:v>Zero</c:v>
                </c:pt>
                <c:pt idx="1">
                  <c:v>One</c:v>
                </c:pt>
                <c:pt idx="2">
                  <c:v>Two</c:v>
                </c:pt>
                <c:pt idx="3">
                  <c:v>Three +</c:v>
                </c:pt>
              </c:strCache>
            </c:strRef>
          </c:cat>
          <c:val>
            <c:numRef>
              <c:f>Sheet1!$AI$38:$AI$41</c:f>
              <c:numCache>
                <c:formatCode>General</c:formatCode>
                <c:ptCount val="4"/>
                <c:pt idx="0">
                  <c:v>360</c:v>
                </c:pt>
                <c:pt idx="1">
                  <c:v>102</c:v>
                </c:pt>
                <c:pt idx="2">
                  <c:v>101</c:v>
                </c:pt>
                <c:pt idx="3">
                  <c:v>51</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Sheet1!$AH$38:$AH$41</c:f>
              <c:strCache>
                <c:ptCount val="4"/>
                <c:pt idx="0">
                  <c:v>Zero</c:v>
                </c:pt>
                <c:pt idx="1">
                  <c:v>One</c:v>
                </c:pt>
                <c:pt idx="2">
                  <c:v>Two</c:v>
                </c:pt>
                <c:pt idx="3">
                  <c:v>Three +</c:v>
                </c:pt>
              </c:strCache>
            </c:strRef>
          </c:cat>
          <c:val>
            <c:numRef>
              <c:f>Sheet1!$AK$38:$AK$41</c:f>
              <c:numCache>
                <c:formatCode>General</c:formatCode>
                <c:ptCount val="4"/>
                <c:pt idx="0">
                  <c:v>247</c:v>
                </c:pt>
                <c:pt idx="1">
                  <c:v>66</c:v>
                </c:pt>
                <c:pt idx="2">
                  <c:v>76</c:v>
                </c:pt>
                <c:pt idx="3">
                  <c:v>33</c:v>
                </c:pt>
              </c:numCache>
            </c:numRef>
          </c:val>
        </c:ser>
        <c:dLbls>
          <c:dLblPos val="outEnd"/>
          <c:showLegendKey val="0"/>
          <c:showVal val="1"/>
          <c:showCatName val="0"/>
          <c:showSerName val="0"/>
          <c:showPercent val="0"/>
          <c:showBubbleSize val="0"/>
        </c:dLbls>
        <c:gapWidth val="219"/>
        <c:overlap val="-27"/>
        <c:axId val="313909144"/>
        <c:axId val="313909528"/>
      </c:barChart>
      <c:catAx>
        <c:axId val="31390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3909528"/>
        <c:crosses val="autoZero"/>
        <c:auto val="1"/>
        <c:lblAlgn val="ctr"/>
        <c:lblOffset val="100"/>
        <c:noMultiLvlLbl val="0"/>
      </c:catAx>
      <c:valAx>
        <c:axId val="313909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3909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Applicates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Sheet1!$AG$52:$AG$53</c:f>
              <c:strCache>
                <c:ptCount val="2"/>
                <c:pt idx="0">
                  <c:v>Graduate</c:v>
                </c:pt>
                <c:pt idx="1">
                  <c:v>Not Graduate</c:v>
                </c:pt>
              </c:strCache>
            </c:strRef>
          </c:cat>
          <c:val>
            <c:numRef>
              <c:f>Sheet1!$AH$52:$AH$53</c:f>
              <c:numCache>
                <c:formatCode>General</c:formatCode>
                <c:ptCount val="2"/>
                <c:pt idx="0">
                  <c:v>480</c:v>
                </c:pt>
                <c:pt idx="1">
                  <c:v>134</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Sheet1!$AG$52:$AG$53</c:f>
              <c:strCache>
                <c:ptCount val="2"/>
                <c:pt idx="0">
                  <c:v>Graduate</c:v>
                </c:pt>
                <c:pt idx="1">
                  <c:v>Not Graduate</c:v>
                </c:pt>
              </c:strCache>
            </c:strRef>
          </c:cat>
          <c:val>
            <c:numRef>
              <c:f>Sheet1!$AJ$52:$AJ$53</c:f>
              <c:numCache>
                <c:formatCode>General</c:formatCode>
                <c:ptCount val="2"/>
                <c:pt idx="0">
                  <c:v>340</c:v>
                </c:pt>
                <c:pt idx="1">
                  <c:v>82</c:v>
                </c:pt>
              </c:numCache>
            </c:numRef>
          </c:val>
        </c:ser>
        <c:dLbls>
          <c:dLblPos val="outEnd"/>
          <c:showLegendKey val="0"/>
          <c:showVal val="1"/>
          <c:showCatName val="0"/>
          <c:showSerName val="0"/>
          <c:showPercent val="0"/>
          <c:showBubbleSize val="0"/>
        </c:dLbls>
        <c:gapWidth val="219"/>
        <c:overlap val="-27"/>
        <c:axId val="314353256"/>
        <c:axId val="314353640"/>
      </c:barChart>
      <c:catAx>
        <c:axId val="314353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353640"/>
        <c:crosses val="autoZero"/>
        <c:auto val="1"/>
        <c:lblAlgn val="ctr"/>
        <c:lblOffset val="100"/>
        <c:noMultiLvlLbl val="0"/>
      </c:catAx>
      <c:valAx>
        <c:axId val="314353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353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Applitacants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Sheet1!$AH$114:$AH$115</c:f>
              <c:strCache>
                <c:ptCount val="2"/>
                <c:pt idx="0">
                  <c:v>Self Employee</c:v>
                </c:pt>
                <c:pt idx="1">
                  <c:v>Not Self Employee</c:v>
                </c:pt>
              </c:strCache>
            </c:strRef>
          </c:cat>
          <c:val>
            <c:numRef>
              <c:f>Sheet1!$AI$114:$AI$115</c:f>
              <c:numCache>
                <c:formatCode>General</c:formatCode>
                <c:ptCount val="2"/>
                <c:pt idx="0">
                  <c:v>82</c:v>
                </c:pt>
                <c:pt idx="1">
                  <c:v>532</c:v>
                </c:pt>
              </c:numCache>
            </c:numRef>
          </c:val>
        </c:ser>
        <c:ser>
          <c:idx val="1"/>
          <c:order val="1"/>
          <c:tx>
            <c:v>Approved Loan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Sheet1!$AH$114:$AH$115</c:f>
              <c:strCache>
                <c:ptCount val="2"/>
                <c:pt idx="0">
                  <c:v>Self Employee</c:v>
                </c:pt>
                <c:pt idx="1">
                  <c:v>Not Self Employee</c:v>
                </c:pt>
              </c:strCache>
            </c:strRef>
          </c:cat>
          <c:val>
            <c:numRef>
              <c:f>Sheet1!$AK$114:$AK$115</c:f>
              <c:numCache>
                <c:formatCode>General</c:formatCode>
                <c:ptCount val="2"/>
                <c:pt idx="0">
                  <c:v>56</c:v>
                </c:pt>
                <c:pt idx="1">
                  <c:v>366</c:v>
                </c:pt>
              </c:numCache>
            </c:numRef>
          </c:val>
        </c:ser>
        <c:dLbls>
          <c:dLblPos val="outEnd"/>
          <c:showLegendKey val="0"/>
          <c:showVal val="1"/>
          <c:showCatName val="0"/>
          <c:showSerName val="0"/>
          <c:showPercent val="0"/>
          <c:showBubbleSize val="0"/>
        </c:dLbls>
        <c:gapWidth val="219"/>
        <c:overlap val="-27"/>
        <c:axId val="314720320"/>
        <c:axId val="314721888"/>
      </c:barChart>
      <c:catAx>
        <c:axId val="31472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100" b="0" i="0" u="none" strike="noStrike" kern="1200" baseline="0">
                <a:solidFill>
                  <a:schemeClr val="tx1">
                    <a:lumMod val="65000"/>
                    <a:lumOff val="35000"/>
                  </a:schemeClr>
                </a:solidFill>
                <a:latin typeface="+mn-lt"/>
                <a:ea typeface="+mn-ea"/>
                <a:cs typeface="+mn-cs"/>
              </a:defRPr>
            </a:pPr>
            <a:endParaRPr lang="en-US"/>
          </a:p>
        </c:txPr>
        <c:crossAx val="314721888"/>
        <c:crosses val="autoZero"/>
        <c:auto val="1"/>
        <c:lblAlgn val="ctr"/>
        <c:lblOffset val="100"/>
        <c:noMultiLvlLbl val="0"/>
      </c:catAx>
      <c:valAx>
        <c:axId val="31472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100" b="0" i="0" u="none" strike="noStrike" kern="1200" baseline="0">
                <a:solidFill>
                  <a:schemeClr val="tx1">
                    <a:lumMod val="65000"/>
                    <a:lumOff val="35000"/>
                  </a:schemeClr>
                </a:solidFill>
                <a:latin typeface="+mn-lt"/>
                <a:ea typeface="+mn-ea"/>
                <a:cs typeface="+mn-cs"/>
              </a:defRPr>
            </a:pPr>
            <a:endParaRPr lang="en-US"/>
          </a:p>
        </c:txPr>
        <c:crossAx val="314720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427558252864714E-2"/>
          <c:y val="3.9477461958082112E-2"/>
          <c:w val="0.94321590078962458"/>
          <c:h val="0.92104507608383579"/>
        </c:manualLayout>
      </c:layout>
      <c:scatterChart>
        <c:scatterStyle val="lineMarker"/>
        <c:varyColors val="0"/>
        <c:ser>
          <c:idx val="0"/>
          <c:order val="0"/>
          <c:spPr>
            <a:ln w="25400" cap="rnd">
              <a:noFill/>
              <a:round/>
            </a:ln>
            <a:effectLst/>
          </c:spPr>
          <c:marker>
            <c:symbol val="circle"/>
            <c:size val="5"/>
            <c:spPr>
              <a:solidFill>
                <a:srgbClr val="A85229"/>
              </a:solidFill>
              <a:ln w="9525">
                <a:noFill/>
              </a:ln>
              <a:effectLst/>
            </c:spPr>
          </c:marker>
          <c:yVal>
            <c:numRef>
              <c:f>Sheet1!$G$2:$G$615</c:f>
              <c:numCache>
                <c:formatCode>General</c:formatCode>
                <c:ptCount val="614"/>
                <c:pt idx="0">
                  <c:v>5849</c:v>
                </c:pt>
                <c:pt idx="1">
                  <c:v>4583</c:v>
                </c:pt>
                <c:pt idx="2">
                  <c:v>3000</c:v>
                </c:pt>
                <c:pt idx="3">
                  <c:v>2583</c:v>
                </c:pt>
                <c:pt idx="4">
                  <c:v>6000</c:v>
                </c:pt>
                <c:pt idx="5">
                  <c:v>5417</c:v>
                </c:pt>
                <c:pt idx="6">
                  <c:v>2333</c:v>
                </c:pt>
                <c:pt idx="7">
                  <c:v>3036</c:v>
                </c:pt>
                <c:pt idx="8">
                  <c:v>4006</c:v>
                </c:pt>
                <c:pt idx="9">
                  <c:v>12841</c:v>
                </c:pt>
                <c:pt idx="10">
                  <c:v>3200</c:v>
                </c:pt>
                <c:pt idx="11">
                  <c:v>2500</c:v>
                </c:pt>
                <c:pt idx="12">
                  <c:v>3073</c:v>
                </c:pt>
                <c:pt idx="13">
                  <c:v>1853</c:v>
                </c:pt>
                <c:pt idx="14">
                  <c:v>1299</c:v>
                </c:pt>
                <c:pt idx="15">
                  <c:v>4950</c:v>
                </c:pt>
                <c:pt idx="16">
                  <c:v>3596</c:v>
                </c:pt>
                <c:pt idx="17">
                  <c:v>3510</c:v>
                </c:pt>
                <c:pt idx="18">
                  <c:v>4887</c:v>
                </c:pt>
                <c:pt idx="19">
                  <c:v>2600</c:v>
                </c:pt>
                <c:pt idx="20">
                  <c:v>7660</c:v>
                </c:pt>
                <c:pt idx="21">
                  <c:v>5955</c:v>
                </c:pt>
                <c:pt idx="22">
                  <c:v>2600</c:v>
                </c:pt>
                <c:pt idx="23">
                  <c:v>3365</c:v>
                </c:pt>
                <c:pt idx="24">
                  <c:v>3717</c:v>
                </c:pt>
                <c:pt idx="25">
                  <c:v>9560</c:v>
                </c:pt>
                <c:pt idx="26">
                  <c:v>2799</c:v>
                </c:pt>
                <c:pt idx="27">
                  <c:v>4226</c:v>
                </c:pt>
                <c:pt idx="28">
                  <c:v>1442</c:v>
                </c:pt>
                <c:pt idx="29">
                  <c:v>3750</c:v>
                </c:pt>
                <c:pt idx="30">
                  <c:v>4166</c:v>
                </c:pt>
                <c:pt idx="31">
                  <c:v>3167</c:v>
                </c:pt>
                <c:pt idx="32">
                  <c:v>4692</c:v>
                </c:pt>
                <c:pt idx="33">
                  <c:v>3500</c:v>
                </c:pt>
                <c:pt idx="34">
                  <c:v>12500</c:v>
                </c:pt>
                <c:pt idx="35">
                  <c:v>2275</c:v>
                </c:pt>
                <c:pt idx="36">
                  <c:v>1828</c:v>
                </c:pt>
                <c:pt idx="37">
                  <c:v>3667</c:v>
                </c:pt>
                <c:pt idx="38">
                  <c:v>4166</c:v>
                </c:pt>
                <c:pt idx="39">
                  <c:v>3748</c:v>
                </c:pt>
                <c:pt idx="40">
                  <c:v>3600</c:v>
                </c:pt>
                <c:pt idx="41">
                  <c:v>1800</c:v>
                </c:pt>
                <c:pt idx="42">
                  <c:v>2400</c:v>
                </c:pt>
                <c:pt idx="43">
                  <c:v>3941</c:v>
                </c:pt>
                <c:pt idx="44">
                  <c:v>4695</c:v>
                </c:pt>
                <c:pt idx="45">
                  <c:v>3410</c:v>
                </c:pt>
                <c:pt idx="46">
                  <c:v>5649</c:v>
                </c:pt>
                <c:pt idx="47">
                  <c:v>5821</c:v>
                </c:pt>
                <c:pt idx="48">
                  <c:v>2645</c:v>
                </c:pt>
                <c:pt idx="49">
                  <c:v>4000</c:v>
                </c:pt>
                <c:pt idx="50">
                  <c:v>1928</c:v>
                </c:pt>
                <c:pt idx="51">
                  <c:v>3086</c:v>
                </c:pt>
                <c:pt idx="52">
                  <c:v>4230</c:v>
                </c:pt>
                <c:pt idx="53">
                  <c:v>4616</c:v>
                </c:pt>
                <c:pt idx="54">
                  <c:v>11500</c:v>
                </c:pt>
                <c:pt idx="55">
                  <c:v>2708</c:v>
                </c:pt>
                <c:pt idx="56">
                  <c:v>2132</c:v>
                </c:pt>
                <c:pt idx="57">
                  <c:v>3366</c:v>
                </c:pt>
                <c:pt idx="58">
                  <c:v>8080</c:v>
                </c:pt>
                <c:pt idx="59">
                  <c:v>3357</c:v>
                </c:pt>
                <c:pt idx="60">
                  <c:v>2500</c:v>
                </c:pt>
                <c:pt idx="61">
                  <c:v>3029</c:v>
                </c:pt>
                <c:pt idx="62">
                  <c:v>2609</c:v>
                </c:pt>
                <c:pt idx="63">
                  <c:v>4945</c:v>
                </c:pt>
                <c:pt idx="64">
                  <c:v>4166</c:v>
                </c:pt>
                <c:pt idx="65">
                  <c:v>5726</c:v>
                </c:pt>
                <c:pt idx="66">
                  <c:v>3200</c:v>
                </c:pt>
                <c:pt idx="67">
                  <c:v>10750</c:v>
                </c:pt>
                <c:pt idx="68">
                  <c:v>7100</c:v>
                </c:pt>
                <c:pt idx="69">
                  <c:v>4300</c:v>
                </c:pt>
                <c:pt idx="70">
                  <c:v>3208</c:v>
                </c:pt>
                <c:pt idx="71">
                  <c:v>1875</c:v>
                </c:pt>
                <c:pt idx="72">
                  <c:v>3500</c:v>
                </c:pt>
                <c:pt idx="73">
                  <c:v>4755</c:v>
                </c:pt>
                <c:pt idx="74">
                  <c:v>5266</c:v>
                </c:pt>
                <c:pt idx="75">
                  <c:v>3750</c:v>
                </c:pt>
                <c:pt idx="76">
                  <c:v>3750</c:v>
                </c:pt>
                <c:pt idx="77">
                  <c:v>1000</c:v>
                </c:pt>
                <c:pt idx="78">
                  <c:v>3167</c:v>
                </c:pt>
                <c:pt idx="79">
                  <c:v>3333</c:v>
                </c:pt>
                <c:pt idx="80">
                  <c:v>3846</c:v>
                </c:pt>
                <c:pt idx="81">
                  <c:v>2395</c:v>
                </c:pt>
                <c:pt idx="82">
                  <c:v>1378</c:v>
                </c:pt>
                <c:pt idx="83">
                  <c:v>6000</c:v>
                </c:pt>
                <c:pt idx="84">
                  <c:v>3988</c:v>
                </c:pt>
                <c:pt idx="85">
                  <c:v>2366</c:v>
                </c:pt>
                <c:pt idx="86">
                  <c:v>3333</c:v>
                </c:pt>
                <c:pt idx="87">
                  <c:v>2500</c:v>
                </c:pt>
                <c:pt idx="88">
                  <c:v>8566</c:v>
                </c:pt>
                <c:pt idx="89">
                  <c:v>5695</c:v>
                </c:pt>
                <c:pt idx="90">
                  <c:v>2958</c:v>
                </c:pt>
                <c:pt idx="91">
                  <c:v>6250</c:v>
                </c:pt>
                <c:pt idx="92">
                  <c:v>3273</c:v>
                </c:pt>
                <c:pt idx="93">
                  <c:v>4133</c:v>
                </c:pt>
                <c:pt idx="94">
                  <c:v>3620</c:v>
                </c:pt>
                <c:pt idx="95">
                  <c:v>6782</c:v>
                </c:pt>
                <c:pt idx="96">
                  <c:v>2484</c:v>
                </c:pt>
                <c:pt idx="97">
                  <c:v>1977</c:v>
                </c:pt>
                <c:pt idx="98">
                  <c:v>4188</c:v>
                </c:pt>
                <c:pt idx="99">
                  <c:v>1759</c:v>
                </c:pt>
                <c:pt idx="100">
                  <c:v>4288</c:v>
                </c:pt>
                <c:pt idx="101">
                  <c:v>4843</c:v>
                </c:pt>
                <c:pt idx="102">
                  <c:v>13650</c:v>
                </c:pt>
                <c:pt idx="103">
                  <c:v>4652</c:v>
                </c:pt>
                <c:pt idx="104">
                  <c:v>3816</c:v>
                </c:pt>
                <c:pt idx="105">
                  <c:v>3052</c:v>
                </c:pt>
                <c:pt idx="106">
                  <c:v>11417</c:v>
                </c:pt>
                <c:pt idx="107">
                  <c:v>7333</c:v>
                </c:pt>
                <c:pt idx="108">
                  <c:v>3800</c:v>
                </c:pt>
                <c:pt idx="109">
                  <c:v>2071</c:v>
                </c:pt>
                <c:pt idx="110">
                  <c:v>5316</c:v>
                </c:pt>
                <c:pt idx="111">
                  <c:v>2929</c:v>
                </c:pt>
                <c:pt idx="112">
                  <c:v>3572</c:v>
                </c:pt>
                <c:pt idx="113">
                  <c:v>7451</c:v>
                </c:pt>
                <c:pt idx="114">
                  <c:v>5050</c:v>
                </c:pt>
                <c:pt idx="115">
                  <c:v>14583</c:v>
                </c:pt>
                <c:pt idx="116">
                  <c:v>3167</c:v>
                </c:pt>
                <c:pt idx="117">
                  <c:v>2214</c:v>
                </c:pt>
                <c:pt idx="118">
                  <c:v>5568</c:v>
                </c:pt>
                <c:pt idx="119">
                  <c:v>10408</c:v>
                </c:pt>
                <c:pt idx="120">
                  <c:v>5667</c:v>
                </c:pt>
                <c:pt idx="121">
                  <c:v>4166</c:v>
                </c:pt>
                <c:pt idx="122">
                  <c:v>2137</c:v>
                </c:pt>
                <c:pt idx="123">
                  <c:v>2957</c:v>
                </c:pt>
                <c:pt idx="124">
                  <c:v>4300</c:v>
                </c:pt>
                <c:pt idx="125">
                  <c:v>3692</c:v>
                </c:pt>
                <c:pt idx="126">
                  <c:v>23803</c:v>
                </c:pt>
                <c:pt idx="127">
                  <c:v>3865</c:v>
                </c:pt>
                <c:pt idx="128">
                  <c:v>10513</c:v>
                </c:pt>
                <c:pt idx="129">
                  <c:v>6080</c:v>
                </c:pt>
                <c:pt idx="130">
                  <c:v>20166</c:v>
                </c:pt>
                <c:pt idx="131">
                  <c:v>2014</c:v>
                </c:pt>
                <c:pt idx="132">
                  <c:v>2718</c:v>
                </c:pt>
                <c:pt idx="133">
                  <c:v>3459</c:v>
                </c:pt>
                <c:pt idx="134">
                  <c:v>4895</c:v>
                </c:pt>
                <c:pt idx="135">
                  <c:v>4000</c:v>
                </c:pt>
                <c:pt idx="136">
                  <c:v>4583</c:v>
                </c:pt>
                <c:pt idx="137">
                  <c:v>3316</c:v>
                </c:pt>
                <c:pt idx="138">
                  <c:v>14999</c:v>
                </c:pt>
                <c:pt idx="139">
                  <c:v>4200</c:v>
                </c:pt>
                <c:pt idx="140">
                  <c:v>5042</c:v>
                </c:pt>
                <c:pt idx="141">
                  <c:v>5417</c:v>
                </c:pt>
                <c:pt idx="142">
                  <c:v>6950</c:v>
                </c:pt>
                <c:pt idx="143">
                  <c:v>2698</c:v>
                </c:pt>
                <c:pt idx="144">
                  <c:v>11757</c:v>
                </c:pt>
                <c:pt idx="145">
                  <c:v>2330</c:v>
                </c:pt>
                <c:pt idx="146">
                  <c:v>14866</c:v>
                </c:pt>
                <c:pt idx="147">
                  <c:v>1538</c:v>
                </c:pt>
                <c:pt idx="148">
                  <c:v>10000</c:v>
                </c:pt>
                <c:pt idx="149">
                  <c:v>4860</c:v>
                </c:pt>
                <c:pt idx="150">
                  <c:v>6277</c:v>
                </c:pt>
                <c:pt idx="151">
                  <c:v>2577</c:v>
                </c:pt>
                <c:pt idx="152">
                  <c:v>9166</c:v>
                </c:pt>
                <c:pt idx="153">
                  <c:v>2281</c:v>
                </c:pt>
                <c:pt idx="154">
                  <c:v>3254</c:v>
                </c:pt>
                <c:pt idx="155">
                  <c:v>39999</c:v>
                </c:pt>
                <c:pt idx="156">
                  <c:v>6000</c:v>
                </c:pt>
                <c:pt idx="157">
                  <c:v>9538</c:v>
                </c:pt>
                <c:pt idx="158">
                  <c:v>2980</c:v>
                </c:pt>
                <c:pt idx="159">
                  <c:v>4583</c:v>
                </c:pt>
                <c:pt idx="160">
                  <c:v>1863</c:v>
                </c:pt>
                <c:pt idx="161">
                  <c:v>7933</c:v>
                </c:pt>
                <c:pt idx="162">
                  <c:v>3089</c:v>
                </c:pt>
                <c:pt idx="163">
                  <c:v>4167</c:v>
                </c:pt>
                <c:pt idx="164">
                  <c:v>9323</c:v>
                </c:pt>
                <c:pt idx="165">
                  <c:v>3707</c:v>
                </c:pt>
                <c:pt idx="166">
                  <c:v>4583</c:v>
                </c:pt>
                <c:pt idx="167">
                  <c:v>2439</c:v>
                </c:pt>
                <c:pt idx="168">
                  <c:v>2237</c:v>
                </c:pt>
                <c:pt idx="169">
                  <c:v>8000</c:v>
                </c:pt>
                <c:pt idx="170">
                  <c:v>1820</c:v>
                </c:pt>
                <c:pt idx="171">
                  <c:v>51763</c:v>
                </c:pt>
                <c:pt idx="172">
                  <c:v>3522</c:v>
                </c:pt>
                <c:pt idx="173">
                  <c:v>5708</c:v>
                </c:pt>
                <c:pt idx="174">
                  <c:v>4344</c:v>
                </c:pt>
                <c:pt idx="175">
                  <c:v>3497</c:v>
                </c:pt>
                <c:pt idx="176">
                  <c:v>2045</c:v>
                </c:pt>
                <c:pt idx="177">
                  <c:v>5516</c:v>
                </c:pt>
                <c:pt idx="178">
                  <c:v>3750</c:v>
                </c:pt>
                <c:pt idx="179">
                  <c:v>2333</c:v>
                </c:pt>
                <c:pt idx="180">
                  <c:v>6400</c:v>
                </c:pt>
                <c:pt idx="181">
                  <c:v>1916</c:v>
                </c:pt>
                <c:pt idx="182">
                  <c:v>4600</c:v>
                </c:pt>
                <c:pt idx="183">
                  <c:v>33846</c:v>
                </c:pt>
                <c:pt idx="184">
                  <c:v>3625</c:v>
                </c:pt>
                <c:pt idx="185">
                  <c:v>39147</c:v>
                </c:pt>
                <c:pt idx="186">
                  <c:v>2178</c:v>
                </c:pt>
                <c:pt idx="187">
                  <c:v>2383</c:v>
                </c:pt>
                <c:pt idx="188">
                  <c:v>674</c:v>
                </c:pt>
                <c:pt idx="189">
                  <c:v>9328</c:v>
                </c:pt>
                <c:pt idx="190">
                  <c:v>4885</c:v>
                </c:pt>
                <c:pt idx="191">
                  <c:v>12000</c:v>
                </c:pt>
                <c:pt idx="192">
                  <c:v>6033</c:v>
                </c:pt>
                <c:pt idx="193">
                  <c:v>3858</c:v>
                </c:pt>
                <c:pt idx="194">
                  <c:v>4191</c:v>
                </c:pt>
                <c:pt idx="195">
                  <c:v>3125</c:v>
                </c:pt>
                <c:pt idx="196">
                  <c:v>8333</c:v>
                </c:pt>
                <c:pt idx="197">
                  <c:v>1907</c:v>
                </c:pt>
                <c:pt idx="198">
                  <c:v>3416</c:v>
                </c:pt>
                <c:pt idx="199">
                  <c:v>11000</c:v>
                </c:pt>
                <c:pt idx="200">
                  <c:v>2600</c:v>
                </c:pt>
                <c:pt idx="201">
                  <c:v>4923</c:v>
                </c:pt>
                <c:pt idx="202">
                  <c:v>3992</c:v>
                </c:pt>
                <c:pt idx="203">
                  <c:v>3500</c:v>
                </c:pt>
                <c:pt idx="204">
                  <c:v>3917</c:v>
                </c:pt>
                <c:pt idx="205">
                  <c:v>4408</c:v>
                </c:pt>
                <c:pt idx="206">
                  <c:v>3244</c:v>
                </c:pt>
                <c:pt idx="207">
                  <c:v>3975</c:v>
                </c:pt>
                <c:pt idx="208">
                  <c:v>2479</c:v>
                </c:pt>
                <c:pt idx="209">
                  <c:v>3418</c:v>
                </c:pt>
                <c:pt idx="210">
                  <c:v>10000</c:v>
                </c:pt>
                <c:pt idx="211">
                  <c:v>3430</c:v>
                </c:pt>
                <c:pt idx="212">
                  <c:v>7787</c:v>
                </c:pt>
                <c:pt idx="213">
                  <c:v>5703</c:v>
                </c:pt>
                <c:pt idx="214">
                  <c:v>3173</c:v>
                </c:pt>
                <c:pt idx="215">
                  <c:v>3850</c:v>
                </c:pt>
                <c:pt idx="216">
                  <c:v>150</c:v>
                </c:pt>
                <c:pt idx="217">
                  <c:v>3727</c:v>
                </c:pt>
                <c:pt idx="218">
                  <c:v>5000</c:v>
                </c:pt>
                <c:pt idx="219">
                  <c:v>4283</c:v>
                </c:pt>
                <c:pt idx="220">
                  <c:v>2221</c:v>
                </c:pt>
                <c:pt idx="221">
                  <c:v>4009</c:v>
                </c:pt>
                <c:pt idx="222">
                  <c:v>2971</c:v>
                </c:pt>
                <c:pt idx="223">
                  <c:v>7578</c:v>
                </c:pt>
                <c:pt idx="224">
                  <c:v>6250</c:v>
                </c:pt>
                <c:pt idx="225">
                  <c:v>3250</c:v>
                </c:pt>
                <c:pt idx="226">
                  <c:v>4735</c:v>
                </c:pt>
                <c:pt idx="227">
                  <c:v>6250</c:v>
                </c:pt>
                <c:pt idx="228">
                  <c:v>4758</c:v>
                </c:pt>
                <c:pt idx="229">
                  <c:v>6400</c:v>
                </c:pt>
                <c:pt idx="230">
                  <c:v>2491</c:v>
                </c:pt>
                <c:pt idx="231">
                  <c:v>3716</c:v>
                </c:pt>
                <c:pt idx="232">
                  <c:v>3189</c:v>
                </c:pt>
                <c:pt idx="233">
                  <c:v>8333</c:v>
                </c:pt>
                <c:pt idx="234">
                  <c:v>3155</c:v>
                </c:pt>
                <c:pt idx="235">
                  <c:v>5500</c:v>
                </c:pt>
                <c:pt idx="236">
                  <c:v>5746</c:v>
                </c:pt>
                <c:pt idx="237">
                  <c:v>3463</c:v>
                </c:pt>
                <c:pt idx="238">
                  <c:v>3812</c:v>
                </c:pt>
                <c:pt idx="239">
                  <c:v>3315</c:v>
                </c:pt>
                <c:pt idx="240">
                  <c:v>5819</c:v>
                </c:pt>
                <c:pt idx="241">
                  <c:v>2510</c:v>
                </c:pt>
                <c:pt idx="242">
                  <c:v>2965</c:v>
                </c:pt>
                <c:pt idx="243">
                  <c:v>6250</c:v>
                </c:pt>
                <c:pt idx="244">
                  <c:v>3406</c:v>
                </c:pt>
                <c:pt idx="245">
                  <c:v>6050</c:v>
                </c:pt>
                <c:pt idx="246">
                  <c:v>9703</c:v>
                </c:pt>
                <c:pt idx="247">
                  <c:v>6608</c:v>
                </c:pt>
                <c:pt idx="248">
                  <c:v>2882</c:v>
                </c:pt>
                <c:pt idx="249">
                  <c:v>1809</c:v>
                </c:pt>
                <c:pt idx="250">
                  <c:v>1668</c:v>
                </c:pt>
                <c:pt idx="251">
                  <c:v>3427</c:v>
                </c:pt>
                <c:pt idx="252">
                  <c:v>2583</c:v>
                </c:pt>
                <c:pt idx="253">
                  <c:v>2661</c:v>
                </c:pt>
                <c:pt idx="254">
                  <c:v>16250</c:v>
                </c:pt>
                <c:pt idx="255">
                  <c:v>3083</c:v>
                </c:pt>
                <c:pt idx="256">
                  <c:v>6045</c:v>
                </c:pt>
                <c:pt idx="257">
                  <c:v>5250</c:v>
                </c:pt>
                <c:pt idx="258">
                  <c:v>14683</c:v>
                </c:pt>
                <c:pt idx="259">
                  <c:v>4931</c:v>
                </c:pt>
                <c:pt idx="260">
                  <c:v>6083</c:v>
                </c:pt>
                <c:pt idx="261">
                  <c:v>2060</c:v>
                </c:pt>
                <c:pt idx="262">
                  <c:v>3481</c:v>
                </c:pt>
                <c:pt idx="263">
                  <c:v>7200</c:v>
                </c:pt>
                <c:pt idx="264">
                  <c:v>5166</c:v>
                </c:pt>
                <c:pt idx="265">
                  <c:v>4095</c:v>
                </c:pt>
                <c:pt idx="266">
                  <c:v>4708</c:v>
                </c:pt>
                <c:pt idx="267">
                  <c:v>4333</c:v>
                </c:pt>
                <c:pt idx="268">
                  <c:v>3418</c:v>
                </c:pt>
                <c:pt idx="269">
                  <c:v>2876</c:v>
                </c:pt>
                <c:pt idx="270">
                  <c:v>3237</c:v>
                </c:pt>
                <c:pt idx="271">
                  <c:v>11146</c:v>
                </c:pt>
                <c:pt idx="272">
                  <c:v>2833</c:v>
                </c:pt>
                <c:pt idx="273">
                  <c:v>2620</c:v>
                </c:pt>
                <c:pt idx="274">
                  <c:v>3900</c:v>
                </c:pt>
                <c:pt idx="275">
                  <c:v>2750</c:v>
                </c:pt>
                <c:pt idx="276">
                  <c:v>3993</c:v>
                </c:pt>
                <c:pt idx="277">
                  <c:v>3103</c:v>
                </c:pt>
                <c:pt idx="278">
                  <c:v>14583</c:v>
                </c:pt>
                <c:pt idx="279">
                  <c:v>4100</c:v>
                </c:pt>
                <c:pt idx="280">
                  <c:v>4053</c:v>
                </c:pt>
                <c:pt idx="281">
                  <c:v>3927</c:v>
                </c:pt>
                <c:pt idx="282">
                  <c:v>2301</c:v>
                </c:pt>
                <c:pt idx="283">
                  <c:v>1811</c:v>
                </c:pt>
                <c:pt idx="284">
                  <c:v>20667</c:v>
                </c:pt>
                <c:pt idx="285">
                  <c:v>3158</c:v>
                </c:pt>
                <c:pt idx="286">
                  <c:v>2600</c:v>
                </c:pt>
                <c:pt idx="287">
                  <c:v>3704</c:v>
                </c:pt>
                <c:pt idx="288">
                  <c:v>4124</c:v>
                </c:pt>
                <c:pt idx="289">
                  <c:v>9508</c:v>
                </c:pt>
                <c:pt idx="290">
                  <c:v>3075</c:v>
                </c:pt>
                <c:pt idx="291">
                  <c:v>4400</c:v>
                </c:pt>
                <c:pt idx="292">
                  <c:v>3153</c:v>
                </c:pt>
                <c:pt idx="293">
                  <c:v>5417</c:v>
                </c:pt>
                <c:pt idx="294">
                  <c:v>2383</c:v>
                </c:pt>
                <c:pt idx="295">
                  <c:v>4416</c:v>
                </c:pt>
                <c:pt idx="296">
                  <c:v>6875</c:v>
                </c:pt>
                <c:pt idx="297">
                  <c:v>4666</c:v>
                </c:pt>
                <c:pt idx="298">
                  <c:v>5000</c:v>
                </c:pt>
                <c:pt idx="299">
                  <c:v>2014</c:v>
                </c:pt>
                <c:pt idx="300">
                  <c:v>1800</c:v>
                </c:pt>
                <c:pt idx="301">
                  <c:v>2875</c:v>
                </c:pt>
                <c:pt idx="302">
                  <c:v>5000</c:v>
                </c:pt>
                <c:pt idx="303">
                  <c:v>1625</c:v>
                </c:pt>
                <c:pt idx="304">
                  <c:v>4000</c:v>
                </c:pt>
                <c:pt idx="305">
                  <c:v>2000</c:v>
                </c:pt>
                <c:pt idx="306">
                  <c:v>3762</c:v>
                </c:pt>
                <c:pt idx="307">
                  <c:v>2400</c:v>
                </c:pt>
                <c:pt idx="308">
                  <c:v>20233</c:v>
                </c:pt>
                <c:pt idx="309">
                  <c:v>7667</c:v>
                </c:pt>
                <c:pt idx="310">
                  <c:v>2917</c:v>
                </c:pt>
                <c:pt idx="311">
                  <c:v>2927</c:v>
                </c:pt>
                <c:pt idx="312">
                  <c:v>2507</c:v>
                </c:pt>
                <c:pt idx="313">
                  <c:v>5746</c:v>
                </c:pt>
                <c:pt idx="314">
                  <c:v>2473</c:v>
                </c:pt>
                <c:pt idx="315">
                  <c:v>3399</c:v>
                </c:pt>
                <c:pt idx="316">
                  <c:v>3717</c:v>
                </c:pt>
                <c:pt idx="317">
                  <c:v>2058</c:v>
                </c:pt>
                <c:pt idx="318">
                  <c:v>3541</c:v>
                </c:pt>
                <c:pt idx="319">
                  <c:v>10000</c:v>
                </c:pt>
                <c:pt idx="320">
                  <c:v>2400</c:v>
                </c:pt>
                <c:pt idx="321">
                  <c:v>4342</c:v>
                </c:pt>
                <c:pt idx="322">
                  <c:v>3601</c:v>
                </c:pt>
                <c:pt idx="323">
                  <c:v>3166</c:v>
                </c:pt>
                <c:pt idx="324">
                  <c:v>15000</c:v>
                </c:pt>
                <c:pt idx="325">
                  <c:v>8666</c:v>
                </c:pt>
                <c:pt idx="326">
                  <c:v>4917</c:v>
                </c:pt>
                <c:pt idx="327">
                  <c:v>5818</c:v>
                </c:pt>
                <c:pt idx="328">
                  <c:v>4333</c:v>
                </c:pt>
                <c:pt idx="329">
                  <c:v>2500</c:v>
                </c:pt>
                <c:pt idx="330">
                  <c:v>4384</c:v>
                </c:pt>
                <c:pt idx="331">
                  <c:v>2935</c:v>
                </c:pt>
                <c:pt idx="332">
                  <c:v>2833</c:v>
                </c:pt>
                <c:pt idx="333">
                  <c:v>63337</c:v>
                </c:pt>
                <c:pt idx="334">
                  <c:v>9833</c:v>
                </c:pt>
                <c:pt idx="335">
                  <c:v>5503</c:v>
                </c:pt>
                <c:pt idx="336">
                  <c:v>5250</c:v>
                </c:pt>
                <c:pt idx="337">
                  <c:v>2500</c:v>
                </c:pt>
                <c:pt idx="338">
                  <c:v>1830</c:v>
                </c:pt>
                <c:pt idx="339">
                  <c:v>4160</c:v>
                </c:pt>
                <c:pt idx="340">
                  <c:v>2647</c:v>
                </c:pt>
                <c:pt idx="341">
                  <c:v>2378</c:v>
                </c:pt>
                <c:pt idx="342">
                  <c:v>4554</c:v>
                </c:pt>
                <c:pt idx="343">
                  <c:v>3173</c:v>
                </c:pt>
                <c:pt idx="344">
                  <c:v>2583</c:v>
                </c:pt>
                <c:pt idx="345">
                  <c:v>2499</c:v>
                </c:pt>
                <c:pt idx="346">
                  <c:v>3523</c:v>
                </c:pt>
                <c:pt idx="347">
                  <c:v>3083</c:v>
                </c:pt>
                <c:pt idx="348">
                  <c:v>6333</c:v>
                </c:pt>
                <c:pt idx="349">
                  <c:v>2625</c:v>
                </c:pt>
                <c:pt idx="350">
                  <c:v>9083</c:v>
                </c:pt>
                <c:pt idx="351">
                  <c:v>8750</c:v>
                </c:pt>
                <c:pt idx="352">
                  <c:v>2666</c:v>
                </c:pt>
                <c:pt idx="353">
                  <c:v>5500</c:v>
                </c:pt>
                <c:pt idx="354">
                  <c:v>2423</c:v>
                </c:pt>
                <c:pt idx="355">
                  <c:v>3813</c:v>
                </c:pt>
                <c:pt idx="356">
                  <c:v>8333</c:v>
                </c:pt>
                <c:pt idx="357">
                  <c:v>3875</c:v>
                </c:pt>
                <c:pt idx="358">
                  <c:v>3000</c:v>
                </c:pt>
                <c:pt idx="359">
                  <c:v>5167</c:v>
                </c:pt>
                <c:pt idx="360">
                  <c:v>4723</c:v>
                </c:pt>
                <c:pt idx="361">
                  <c:v>5000</c:v>
                </c:pt>
                <c:pt idx="362">
                  <c:v>4750</c:v>
                </c:pt>
                <c:pt idx="363">
                  <c:v>3013</c:v>
                </c:pt>
                <c:pt idx="364">
                  <c:v>6822</c:v>
                </c:pt>
                <c:pt idx="365">
                  <c:v>6216</c:v>
                </c:pt>
                <c:pt idx="366">
                  <c:v>2500</c:v>
                </c:pt>
                <c:pt idx="367">
                  <c:v>5124</c:v>
                </c:pt>
                <c:pt idx="368">
                  <c:v>6325</c:v>
                </c:pt>
                <c:pt idx="369">
                  <c:v>19730</c:v>
                </c:pt>
                <c:pt idx="370">
                  <c:v>15759</c:v>
                </c:pt>
                <c:pt idx="371">
                  <c:v>5185</c:v>
                </c:pt>
                <c:pt idx="372">
                  <c:v>9323</c:v>
                </c:pt>
                <c:pt idx="373">
                  <c:v>3062</c:v>
                </c:pt>
                <c:pt idx="374">
                  <c:v>2764</c:v>
                </c:pt>
                <c:pt idx="375">
                  <c:v>4817</c:v>
                </c:pt>
                <c:pt idx="376">
                  <c:v>8750</c:v>
                </c:pt>
                <c:pt idx="377">
                  <c:v>4310</c:v>
                </c:pt>
                <c:pt idx="378">
                  <c:v>3069</c:v>
                </c:pt>
                <c:pt idx="379">
                  <c:v>5391</c:v>
                </c:pt>
                <c:pt idx="380">
                  <c:v>3333</c:v>
                </c:pt>
                <c:pt idx="381">
                  <c:v>5941</c:v>
                </c:pt>
                <c:pt idx="382">
                  <c:v>6000</c:v>
                </c:pt>
                <c:pt idx="383">
                  <c:v>7167</c:v>
                </c:pt>
                <c:pt idx="384">
                  <c:v>4566</c:v>
                </c:pt>
                <c:pt idx="385">
                  <c:v>3667</c:v>
                </c:pt>
                <c:pt idx="386">
                  <c:v>2346</c:v>
                </c:pt>
                <c:pt idx="387">
                  <c:v>3010</c:v>
                </c:pt>
                <c:pt idx="388">
                  <c:v>2333</c:v>
                </c:pt>
                <c:pt idx="389">
                  <c:v>5488</c:v>
                </c:pt>
                <c:pt idx="390">
                  <c:v>9167</c:v>
                </c:pt>
                <c:pt idx="391">
                  <c:v>9504</c:v>
                </c:pt>
                <c:pt idx="392">
                  <c:v>2583</c:v>
                </c:pt>
                <c:pt idx="393">
                  <c:v>1993</c:v>
                </c:pt>
                <c:pt idx="394">
                  <c:v>3100</c:v>
                </c:pt>
                <c:pt idx="395">
                  <c:v>3276</c:v>
                </c:pt>
                <c:pt idx="396">
                  <c:v>3180</c:v>
                </c:pt>
                <c:pt idx="397">
                  <c:v>3033</c:v>
                </c:pt>
                <c:pt idx="398">
                  <c:v>3902</c:v>
                </c:pt>
                <c:pt idx="399">
                  <c:v>1500</c:v>
                </c:pt>
                <c:pt idx="400">
                  <c:v>2889</c:v>
                </c:pt>
                <c:pt idx="401">
                  <c:v>2755</c:v>
                </c:pt>
                <c:pt idx="402">
                  <c:v>2500</c:v>
                </c:pt>
                <c:pt idx="403">
                  <c:v>1963</c:v>
                </c:pt>
                <c:pt idx="404">
                  <c:v>7441</c:v>
                </c:pt>
                <c:pt idx="405">
                  <c:v>4547</c:v>
                </c:pt>
                <c:pt idx="406">
                  <c:v>2167</c:v>
                </c:pt>
                <c:pt idx="407">
                  <c:v>2213</c:v>
                </c:pt>
                <c:pt idx="408">
                  <c:v>8300</c:v>
                </c:pt>
                <c:pt idx="409">
                  <c:v>81000</c:v>
                </c:pt>
                <c:pt idx="410">
                  <c:v>3867</c:v>
                </c:pt>
                <c:pt idx="411">
                  <c:v>6256</c:v>
                </c:pt>
                <c:pt idx="412">
                  <c:v>6096</c:v>
                </c:pt>
                <c:pt idx="413">
                  <c:v>2253</c:v>
                </c:pt>
                <c:pt idx="414">
                  <c:v>2149</c:v>
                </c:pt>
                <c:pt idx="415">
                  <c:v>2995</c:v>
                </c:pt>
                <c:pt idx="416">
                  <c:v>2600</c:v>
                </c:pt>
                <c:pt idx="417">
                  <c:v>1600</c:v>
                </c:pt>
                <c:pt idx="418">
                  <c:v>1025</c:v>
                </c:pt>
                <c:pt idx="419">
                  <c:v>3246</c:v>
                </c:pt>
                <c:pt idx="420">
                  <c:v>5829</c:v>
                </c:pt>
                <c:pt idx="421">
                  <c:v>2720</c:v>
                </c:pt>
                <c:pt idx="422">
                  <c:v>1820</c:v>
                </c:pt>
                <c:pt idx="423">
                  <c:v>7250</c:v>
                </c:pt>
                <c:pt idx="424">
                  <c:v>14880</c:v>
                </c:pt>
                <c:pt idx="425">
                  <c:v>2666</c:v>
                </c:pt>
                <c:pt idx="426">
                  <c:v>4606</c:v>
                </c:pt>
                <c:pt idx="427">
                  <c:v>5935</c:v>
                </c:pt>
                <c:pt idx="428">
                  <c:v>2920</c:v>
                </c:pt>
                <c:pt idx="429">
                  <c:v>2717</c:v>
                </c:pt>
                <c:pt idx="430">
                  <c:v>8624</c:v>
                </c:pt>
                <c:pt idx="431">
                  <c:v>6500</c:v>
                </c:pt>
                <c:pt idx="432">
                  <c:v>12876</c:v>
                </c:pt>
                <c:pt idx="433">
                  <c:v>2425</c:v>
                </c:pt>
                <c:pt idx="434">
                  <c:v>3750</c:v>
                </c:pt>
                <c:pt idx="435">
                  <c:v>10047</c:v>
                </c:pt>
                <c:pt idx="436">
                  <c:v>1926</c:v>
                </c:pt>
                <c:pt idx="437">
                  <c:v>2213</c:v>
                </c:pt>
                <c:pt idx="438">
                  <c:v>10416</c:v>
                </c:pt>
                <c:pt idx="439">
                  <c:v>7142</c:v>
                </c:pt>
                <c:pt idx="440">
                  <c:v>3660</c:v>
                </c:pt>
                <c:pt idx="441">
                  <c:v>7901</c:v>
                </c:pt>
                <c:pt idx="442">
                  <c:v>4707</c:v>
                </c:pt>
                <c:pt idx="443">
                  <c:v>37719</c:v>
                </c:pt>
                <c:pt idx="444">
                  <c:v>7333</c:v>
                </c:pt>
                <c:pt idx="445">
                  <c:v>3466</c:v>
                </c:pt>
                <c:pt idx="446">
                  <c:v>4652</c:v>
                </c:pt>
                <c:pt idx="447">
                  <c:v>3539</c:v>
                </c:pt>
                <c:pt idx="448">
                  <c:v>3340</c:v>
                </c:pt>
                <c:pt idx="449">
                  <c:v>2769</c:v>
                </c:pt>
                <c:pt idx="450">
                  <c:v>2309</c:v>
                </c:pt>
                <c:pt idx="451">
                  <c:v>1958</c:v>
                </c:pt>
                <c:pt idx="452">
                  <c:v>3948</c:v>
                </c:pt>
                <c:pt idx="453">
                  <c:v>2483</c:v>
                </c:pt>
                <c:pt idx="454">
                  <c:v>7085</c:v>
                </c:pt>
                <c:pt idx="455">
                  <c:v>3859</c:v>
                </c:pt>
                <c:pt idx="456">
                  <c:v>4301</c:v>
                </c:pt>
                <c:pt idx="457">
                  <c:v>3708</c:v>
                </c:pt>
                <c:pt idx="458">
                  <c:v>4354</c:v>
                </c:pt>
                <c:pt idx="459">
                  <c:v>8334</c:v>
                </c:pt>
                <c:pt idx="460">
                  <c:v>2083</c:v>
                </c:pt>
                <c:pt idx="461">
                  <c:v>7740</c:v>
                </c:pt>
                <c:pt idx="462">
                  <c:v>3015</c:v>
                </c:pt>
                <c:pt idx="463">
                  <c:v>5191</c:v>
                </c:pt>
                <c:pt idx="464">
                  <c:v>4166</c:v>
                </c:pt>
                <c:pt idx="465">
                  <c:v>6000</c:v>
                </c:pt>
                <c:pt idx="466">
                  <c:v>2947</c:v>
                </c:pt>
                <c:pt idx="467">
                  <c:v>16692</c:v>
                </c:pt>
                <c:pt idx="468">
                  <c:v>210</c:v>
                </c:pt>
                <c:pt idx="469">
                  <c:v>4333</c:v>
                </c:pt>
                <c:pt idx="470">
                  <c:v>3450</c:v>
                </c:pt>
                <c:pt idx="471">
                  <c:v>2653</c:v>
                </c:pt>
                <c:pt idx="472">
                  <c:v>4691</c:v>
                </c:pt>
                <c:pt idx="473">
                  <c:v>2500</c:v>
                </c:pt>
                <c:pt idx="474">
                  <c:v>5532</c:v>
                </c:pt>
                <c:pt idx="475">
                  <c:v>16525</c:v>
                </c:pt>
                <c:pt idx="476">
                  <c:v>6700</c:v>
                </c:pt>
                <c:pt idx="477">
                  <c:v>2873</c:v>
                </c:pt>
                <c:pt idx="478">
                  <c:v>16667</c:v>
                </c:pt>
                <c:pt idx="479">
                  <c:v>2947</c:v>
                </c:pt>
                <c:pt idx="480">
                  <c:v>4350</c:v>
                </c:pt>
                <c:pt idx="481">
                  <c:v>3095</c:v>
                </c:pt>
                <c:pt idx="482">
                  <c:v>2083</c:v>
                </c:pt>
                <c:pt idx="483">
                  <c:v>10833</c:v>
                </c:pt>
                <c:pt idx="484">
                  <c:v>8333</c:v>
                </c:pt>
                <c:pt idx="485">
                  <c:v>1958</c:v>
                </c:pt>
                <c:pt idx="486">
                  <c:v>3547</c:v>
                </c:pt>
                <c:pt idx="487">
                  <c:v>18333</c:v>
                </c:pt>
                <c:pt idx="488">
                  <c:v>4583</c:v>
                </c:pt>
                <c:pt idx="489">
                  <c:v>2435</c:v>
                </c:pt>
                <c:pt idx="490">
                  <c:v>2699</c:v>
                </c:pt>
                <c:pt idx="491">
                  <c:v>5333</c:v>
                </c:pt>
                <c:pt idx="492">
                  <c:v>3691</c:v>
                </c:pt>
                <c:pt idx="493">
                  <c:v>17263</c:v>
                </c:pt>
                <c:pt idx="494">
                  <c:v>3597</c:v>
                </c:pt>
                <c:pt idx="495">
                  <c:v>3326</c:v>
                </c:pt>
                <c:pt idx="496">
                  <c:v>2600</c:v>
                </c:pt>
                <c:pt idx="497">
                  <c:v>4625</c:v>
                </c:pt>
                <c:pt idx="498">
                  <c:v>2895</c:v>
                </c:pt>
                <c:pt idx="499">
                  <c:v>6283</c:v>
                </c:pt>
                <c:pt idx="500">
                  <c:v>645</c:v>
                </c:pt>
                <c:pt idx="501">
                  <c:v>3159</c:v>
                </c:pt>
                <c:pt idx="502">
                  <c:v>4865</c:v>
                </c:pt>
                <c:pt idx="503">
                  <c:v>4050</c:v>
                </c:pt>
                <c:pt idx="504">
                  <c:v>3814</c:v>
                </c:pt>
                <c:pt idx="505">
                  <c:v>3510</c:v>
                </c:pt>
                <c:pt idx="506">
                  <c:v>20833</c:v>
                </c:pt>
                <c:pt idx="507">
                  <c:v>3583</c:v>
                </c:pt>
                <c:pt idx="508">
                  <c:v>2479</c:v>
                </c:pt>
                <c:pt idx="509">
                  <c:v>13262</c:v>
                </c:pt>
                <c:pt idx="510">
                  <c:v>3598</c:v>
                </c:pt>
                <c:pt idx="511">
                  <c:v>6065</c:v>
                </c:pt>
                <c:pt idx="512">
                  <c:v>3283</c:v>
                </c:pt>
                <c:pt idx="513">
                  <c:v>2130</c:v>
                </c:pt>
                <c:pt idx="514">
                  <c:v>5815</c:v>
                </c:pt>
                <c:pt idx="515">
                  <c:v>3466</c:v>
                </c:pt>
                <c:pt idx="516">
                  <c:v>2031</c:v>
                </c:pt>
                <c:pt idx="517">
                  <c:v>3074</c:v>
                </c:pt>
                <c:pt idx="518">
                  <c:v>4683</c:v>
                </c:pt>
                <c:pt idx="519">
                  <c:v>3400</c:v>
                </c:pt>
                <c:pt idx="520">
                  <c:v>2192</c:v>
                </c:pt>
                <c:pt idx="521">
                  <c:v>2500</c:v>
                </c:pt>
                <c:pt idx="522">
                  <c:v>5677</c:v>
                </c:pt>
                <c:pt idx="523">
                  <c:v>7948</c:v>
                </c:pt>
                <c:pt idx="524">
                  <c:v>4680</c:v>
                </c:pt>
                <c:pt idx="525">
                  <c:v>17500</c:v>
                </c:pt>
                <c:pt idx="526">
                  <c:v>3775</c:v>
                </c:pt>
                <c:pt idx="527">
                  <c:v>5285</c:v>
                </c:pt>
                <c:pt idx="528">
                  <c:v>2679</c:v>
                </c:pt>
                <c:pt idx="529">
                  <c:v>6783</c:v>
                </c:pt>
                <c:pt idx="530">
                  <c:v>1025</c:v>
                </c:pt>
                <c:pt idx="531">
                  <c:v>4281</c:v>
                </c:pt>
                <c:pt idx="532">
                  <c:v>3588</c:v>
                </c:pt>
                <c:pt idx="533">
                  <c:v>11250</c:v>
                </c:pt>
                <c:pt idx="534">
                  <c:v>18165</c:v>
                </c:pt>
                <c:pt idx="535">
                  <c:v>2550</c:v>
                </c:pt>
                <c:pt idx="536">
                  <c:v>6133</c:v>
                </c:pt>
                <c:pt idx="537">
                  <c:v>3617</c:v>
                </c:pt>
                <c:pt idx="538">
                  <c:v>2917</c:v>
                </c:pt>
                <c:pt idx="539">
                  <c:v>6417</c:v>
                </c:pt>
                <c:pt idx="540">
                  <c:v>4608</c:v>
                </c:pt>
                <c:pt idx="541">
                  <c:v>2138</c:v>
                </c:pt>
                <c:pt idx="542">
                  <c:v>3652</c:v>
                </c:pt>
                <c:pt idx="543">
                  <c:v>2239</c:v>
                </c:pt>
                <c:pt idx="544">
                  <c:v>3017</c:v>
                </c:pt>
                <c:pt idx="545">
                  <c:v>2768</c:v>
                </c:pt>
                <c:pt idx="546">
                  <c:v>3358</c:v>
                </c:pt>
                <c:pt idx="547">
                  <c:v>2526</c:v>
                </c:pt>
                <c:pt idx="548">
                  <c:v>5000</c:v>
                </c:pt>
                <c:pt idx="549">
                  <c:v>2785</c:v>
                </c:pt>
                <c:pt idx="550">
                  <c:v>6633</c:v>
                </c:pt>
                <c:pt idx="551">
                  <c:v>2492</c:v>
                </c:pt>
                <c:pt idx="552">
                  <c:v>3333</c:v>
                </c:pt>
                <c:pt idx="553">
                  <c:v>2454</c:v>
                </c:pt>
                <c:pt idx="554">
                  <c:v>3593</c:v>
                </c:pt>
                <c:pt idx="555">
                  <c:v>5468</c:v>
                </c:pt>
                <c:pt idx="556">
                  <c:v>2667</c:v>
                </c:pt>
                <c:pt idx="557">
                  <c:v>10139</c:v>
                </c:pt>
                <c:pt idx="558">
                  <c:v>3887</c:v>
                </c:pt>
                <c:pt idx="559">
                  <c:v>4180</c:v>
                </c:pt>
                <c:pt idx="560">
                  <c:v>3675</c:v>
                </c:pt>
                <c:pt idx="561">
                  <c:v>19484</c:v>
                </c:pt>
                <c:pt idx="562">
                  <c:v>5923</c:v>
                </c:pt>
                <c:pt idx="563">
                  <c:v>5800</c:v>
                </c:pt>
                <c:pt idx="564">
                  <c:v>8799</c:v>
                </c:pt>
                <c:pt idx="565">
                  <c:v>4467</c:v>
                </c:pt>
                <c:pt idx="566">
                  <c:v>3333</c:v>
                </c:pt>
                <c:pt idx="567">
                  <c:v>3400</c:v>
                </c:pt>
                <c:pt idx="568">
                  <c:v>2378</c:v>
                </c:pt>
                <c:pt idx="569">
                  <c:v>3166</c:v>
                </c:pt>
                <c:pt idx="570">
                  <c:v>3417</c:v>
                </c:pt>
                <c:pt idx="571">
                  <c:v>5116</c:v>
                </c:pt>
                <c:pt idx="572">
                  <c:v>16666</c:v>
                </c:pt>
                <c:pt idx="573">
                  <c:v>6125</c:v>
                </c:pt>
                <c:pt idx="574">
                  <c:v>6406</c:v>
                </c:pt>
                <c:pt idx="575">
                  <c:v>3159</c:v>
                </c:pt>
                <c:pt idx="576">
                  <c:v>3087</c:v>
                </c:pt>
                <c:pt idx="577">
                  <c:v>3229</c:v>
                </c:pt>
                <c:pt idx="578">
                  <c:v>1782</c:v>
                </c:pt>
                <c:pt idx="579">
                  <c:v>3182</c:v>
                </c:pt>
                <c:pt idx="580">
                  <c:v>6540</c:v>
                </c:pt>
                <c:pt idx="581">
                  <c:v>1836</c:v>
                </c:pt>
                <c:pt idx="582">
                  <c:v>3166</c:v>
                </c:pt>
                <c:pt idx="583">
                  <c:v>1880</c:v>
                </c:pt>
                <c:pt idx="584">
                  <c:v>2787</c:v>
                </c:pt>
                <c:pt idx="585">
                  <c:v>4283</c:v>
                </c:pt>
                <c:pt idx="586">
                  <c:v>2297</c:v>
                </c:pt>
                <c:pt idx="587">
                  <c:v>2165</c:v>
                </c:pt>
                <c:pt idx="588">
                  <c:v>4750</c:v>
                </c:pt>
                <c:pt idx="589">
                  <c:v>2726</c:v>
                </c:pt>
                <c:pt idx="590">
                  <c:v>3000</c:v>
                </c:pt>
                <c:pt idx="591">
                  <c:v>6000</c:v>
                </c:pt>
                <c:pt idx="592">
                  <c:v>9357</c:v>
                </c:pt>
                <c:pt idx="593">
                  <c:v>3859</c:v>
                </c:pt>
                <c:pt idx="594">
                  <c:v>16120</c:v>
                </c:pt>
                <c:pt idx="595">
                  <c:v>3833</c:v>
                </c:pt>
                <c:pt idx="596">
                  <c:v>6383</c:v>
                </c:pt>
                <c:pt idx="597">
                  <c:v>2987</c:v>
                </c:pt>
                <c:pt idx="598">
                  <c:v>9963</c:v>
                </c:pt>
                <c:pt idx="599">
                  <c:v>5780</c:v>
                </c:pt>
                <c:pt idx="600">
                  <c:v>416</c:v>
                </c:pt>
                <c:pt idx="601">
                  <c:v>2894</c:v>
                </c:pt>
                <c:pt idx="602">
                  <c:v>5703</c:v>
                </c:pt>
                <c:pt idx="603">
                  <c:v>3676</c:v>
                </c:pt>
                <c:pt idx="604">
                  <c:v>12000</c:v>
                </c:pt>
                <c:pt idx="605">
                  <c:v>2400</c:v>
                </c:pt>
                <c:pt idx="606">
                  <c:v>3400</c:v>
                </c:pt>
                <c:pt idx="607">
                  <c:v>3987</c:v>
                </c:pt>
                <c:pt idx="608">
                  <c:v>3232</c:v>
                </c:pt>
                <c:pt idx="609">
                  <c:v>2900</c:v>
                </c:pt>
                <c:pt idx="610">
                  <c:v>4106</c:v>
                </c:pt>
                <c:pt idx="611">
                  <c:v>8072</c:v>
                </c:pt>
                <c:pt idx="612">
                  <c:v>7583</c:v>
                </c:pt>
                <c:pt idx="613">
                  <c:v>4583</c:v>
                </c:pt>
              </c:numCache>
            </c:numRef>
          </c:yVal>
          <c:smooth val="0"/>
        </c:ser>
        <c:dLbls>
          <c:showLegendKey val="0"/>
          <c:showVal val="0"/>
          <c:showCatName val="0"/>
          <c:showSerName val="0"/>
          <c:showPercent val="0"/>
          <c:showBubbleSize val="0"/>
        </c:dLbls>
        <c:axId val="314720712"/>
        <c:axId val="314721104"/>
      </c:scatterChart>
      <c:valAx>
        <c:axId val="314720712"/>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314721104"/>
        <c:crosses val="autoZero"/>
        <c:crossBetween val="midCat"/>
      </c:valAx>
      <c:valAx>
        <c:axId val="314721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720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Mean</c:v>
          </c:tx>
          <c:spPr>
            <a:ln w="28575" cap="rnd">
              <a:solidFill>
                <a:schemeClr val="accent3"/>
              </a:solidFill>
              <a:round/>
            </a:ln>
            <a:effectLst/>
          </c:spPr>
          <c:marker>
            <c:symbol val="none"/>
          </c:marker>
          <c:val>
            <c:numRef>
              <c:f>Sheet1!$R$2:$R$615</c:f>
              <c:numCache>
                <c:formatCode>0.00</c:formatCode>
                <c:ptCount val="614"/>
                <c:pt idx="0">
                  <c:v>46171.115635179151</c:v>
                </c:pt>
                <c:pt idx="1">
                  <c:v>46171.115635179151</c:v>
                </c:pt>
                <c:pt idx="2">
                  <c:v>46171.115635179151</c:v>
                </c:pt>
                <c:pt idx="3">
                  <c:v>46171.115635179151</c:v>
                </c:pt>
                <c:pt idx="4">
                  <c:v>46171.115635179151</c:v>
                </c:pt>
                <c:pt idx="5">
                  <c:v>46171.115635179151</c:v>
                </c:pt>
                <c:pt idx="6">
                  <c:v>46171.115635179151</c:v>
                </c:pt>
                <c:pt idx="7">
                  <c:v>46171.115635179151</c:v>
                </c:pt>
                <c:pt idx="8">
                  <c:v>46171.115635179151</c:v>
                </c:pt>
                <c:pt idx="9">
                  <c:v>46171.115635179151</c:v>
                </c:pt>
                <c:pt idx="10">
                  <c:v>46171.115635179151</c:v>
                </c:pt>
                <c:pt idx="11">
                  <c:v>46171.115635179151</c:v>
                </c:pt>
                <c:pt idx="12">
                  <c:v>46171.115635179151</c:v>
                </c:pt>
                <c:pt idx="13">
                  <c:v>46171.115635179151</c:v>
                </c:pt>
                <c:pt idx="14">
                  <c:v>46171.115635179151</c:v>
                </c:pt>
                <c:pt idx="15">
                  <c:v>46171.115635179151</c:v>
                </c:pt>
                <c:pt idx="16">
                  <c:v>46171.115635179151</c:v>
                </c:pt>
                <c:pt idx="17">
                  <c:v>46171.115635179151</c:v>
                </c:pt>
                <c:pt idx="18">
                  <c:v>46171.115635179151</c:v>
                </c:pt>
                <c:pt idx="19">
                  <c:v>46171.115635179151</c:v>
                </c:pt>
                <c:pt idx="20">
                  <c:v>46171.115635179151</c:v>
                </c:pt>
                <c:pt idx="21">
                  <c:v>46171.115635179151</c:v>
                </c:pt>
                <c:pt idx="22">
                  <c:v>46171.115635179151</c:v>
                </c:pt>
                <c:pt idx="23">
                  <c:v>46171.115635179151</c:v>
                </c:pt>
                <c:pt idx="24">
                  <c:v>46171.115635179151</c:v>
                </c:pt>
                <c:pt idx="25">
                  <c:v>46171.115635179151</c:v>
                </c:pt>
                <c:pt idx="26">
                  <c:v>46171.115635179151</c:v>
                </c:pt>
                <c:pt idx="27">
                  <c:v>46171.115635179151</c:v>
                </c:pt>
                <c:pt idx="28">
                  <c:v>46171.115635179151</c:v>
                </c:pt>
                <c:pt idx="29">
                  <c:v>46171.115635179151</c:v>
                </c:pt>
                <c:pt idx="30">
                  <c:v>46171.115635179151</c:v>
                </c:pt>
                <c:pt idx="31">
                  <c:v>46171.115635179151</c:v>
                </c:pt>
                <c:pt idx="32">
                  <c:v>46171.115635179151</c:v>
                </c:pt>
                <c:pt idx="33">
                  <c:v>46171.115635179151</c:v>
                </c:pt>
                <c:pt idx="34">
                  <c:v>46171.115635179151</c:v>
                </c:pt>
                <c:pt idx="35">
                  <c:v>46171.115635179151</c:v>
                </c:pt>
                <c:pt idx="36">
                  <c:v>46171.115635179151</c:v>
                </c:pt>
                <c:pt idx="37">
                  <c:v>46171.115635179151</c:v>
                </c:pt>
                <c:pt idx="38">
                  <c:v>46171.115635179151</c:v>
                </c:pt>
                <c:pt idx="39">
                  <c:v>46171.115635179151</c:v>
                </c:pt>
                <c:pt idx="40">
                  <c:v>46171.115635179151</c:v>
                </c:pt>
                <c:pt idx="41">
                  <c:v>46171.115635179151</c:v>
                </c:pt>
                <c:pt idx="42">
                  <c:v>46171.115635179151</c:v>
                </c:pt>
                <c:pt idx="43">
                  <c:v>46171.115635179151</c:v>
                </c:pt>
                <c:pt idx="44">
                  <c:v>46171.115635179151</c:v>
                </c:pt>
                <c:pt idx="45">
                  <c:v>46171.115635179151</c:v>
                </c:pt>
                <c:pt idx="46">
                  <c:v>46171.115635179151</c:v>
                </c:pt>
                <c:pt idx="47">
                  <c:v>46171.115635179151</c:v>
                </c:pt>
                <c:pt idx="48">
                  <c:v>46171.115635179151</c:v>
                </c:pt>
                <c:pt idx="49">
                  <c:v>46171.115635179151</c:v>
                </c:pt>
                <c:pt idx="50">
                  <c:v>46171.115635179151</c:v>
                </c:pt>
                <c:pt idx="51">
                  <c:v>46171.115635179151</c:v>
                </c:pt>
                <c:pt idx="52">
                  <c:v>46171.115635179151</c:v>
                </c:pt>
                <c:pt idx="53">
                  <c:v>46171.115635179151</c:v>
                </c:pt>
                <c:pt idx="54">
                  <c:v>46171.115635179151</c:v>
                </c:pt>
                <c:pt idx="55">
                  <c:v>46171.115635179151</c:v>
                </c:pt>
                <c:pt idx="56">
                  <c:v>46171.115635179151</c:v>
                </c:pt>
                <c:pt idx="57">
                  <c:v>46171.115635179151</c:v>
                </c:pt>
                <c:pt idx="58">
                  <c:v>46171.115635179151</c:v>
                </c:pt>
                <c:pt idx="59">
                  <c:v>46171.115635179151</c:v>
                </c:pt>
                <c:pt idx="60">
                  <c:v>46171.115635179151</c:v>
                </c:pt>
                <c:pt idx="61">
                  <c:v>46171.115635179151</c:v>
                </c:pt>
                <c:pt idx="62">
                  <c:v>46171.115635179151</c:v>
                </c:pt>
                <c:pt idx="63">
                  <c:v>46171.115635179151</c:v>
                </c:pt>
                <c:pt idx="64">
                  <c:v>46171.115635179151</c:v>
                </c:pt>
                <c:pt idx="65">
                  <c:v>46171.115635179151</c:v>
                </c:pt>
                <c:pt idx="66">
                  <c:v>46171.115635179151</c:v>
                </c:pt>
                <c:pt idx="67">
                  <c:v>46171.115635179151</c:v>
                </c:pt>
                <c:pt idx="68">
                  <c:v>46171.115635179151</c:v>
                </c:pt>
                <c:pt idx="69">
                  <c:v>46171.115635179151</c:v>
                </c:pt>
                <c:pt idx="70">
                  <c:v>46171.115635179151</c:v>
                </c:pt>
                <c:pt idx="71">
                  <c:v>46171.115635179151</c:v>
                </c:pt>
                <c:pt idx="72">
                  <c:v>46171.115635179151</c:v>
                </c:pt>
                <c:pt idx="73">
                  <c:v>46171.115635179151</c:v>
                </c:pt>
                <c:pt idx="74">
                  <c:v>46171.115635179151</c:v>
                </c:pt>
                <c:pt idx="75">
                  <c:v>46171.115635179151</c:v>
                </c:pt>
                <c:pt idx="76">
                  <c:v>46171.115635179151</c:v>
                </c:pt>
                <c:pt idx="77">
                  <c:v>46171.115635179151</c:v>
                </c:pt>
                <c:pt idx="78">
                  <c:v>46171.115635179151</c:v>
                </c:pt>
                <c:pt idx="79">
                  <c:v>46171.115635179151</c:v>
                </c:pt>
                <c:pt idx="80">
                  <c:v>46171.115635179151</c:v>
                </c:pt>
                <c:pt idx="81">
                  <c:v>46171.115635179151</c:v>
                </c:pt>
                <c:pt idx="82">
                  <c:v>46171.115635179151</c:v>
                </c:pt>
                <c:pt idx="83">
                  <c:v>46171.115635179151</c:v>
                </c:pt>
                <c:pt idx="84">
                  <c:v>46171.115635179151</c:v>
                </c:pt>
                <c:pt idx="85">
                  <c:v>46171.115635179151</c:v>
                </c:pt>
                <c:pt idx="86">
                  <c:v>46171.115635179151</c:v>
                </c:pt>
                <c:pt idx="87">
                  <c:v>46171.115635179151</c:v>
                </c:pt>
                <c:pt idx="88">
                  <c:v>46171.115635179151</c:v>
                </c:pt>
                <c:pt idx="89">
                  <c:v>46171.115635179151</c:v>
                </c:pt>
                <c:pt idx="90">
                  <c:v>46171.115635179151</c:v>
                </c:pt>
                <c:pt idx="91">
                  <c:v>46171.115635179151</c:v>
                </c:pt>
                <c:pt idx="92">
                  <c:v>46171.115635179151</c:v>
                </c:pt>
                <c:pt idx="93">
                  <c:v>46171.115635179151</c:v>
                </c:pt>
                <c:pt idx="94">
                  <c:v>46171.115635179151</c:v>
                </c:pt>
                <c:pt idx="95">
                  <c:v>46171.115635179151</c:v>
                </c:pt>
                <c:pt idx="96">
                  <c:v>46171.115635179151</c:v>
                </c:pt>
                <c:pt idx="97">
                  <c:v>46171.115635179151</c:v>
                </c:pt>
                <c:pt idx="98">
                  <c:v>46171.115635179151</c:v>
                </c:pt>
                <c:pt idx="99">
                  <c:v>46171.115635179151</c:v>
                </c:pt>
                <c:pt idx="100">
                  <c:v>46171.115635179151</c:v>
                </c:pt>
                <c:pt idx="101">
                  <c:v>46171.115635179151</c:v>
                </c:pt>
                <c:pt idx="102">
                  <c:v>46171.115635179151</c:v>
                </c:pt>
                <c:pt idx="103">
                  <c:v>46171.115635179151</c:v>
                </c:pt>
                <c:pt idx="104">
                  <c:v>46171.115635179151</c:v>
                </c:pt>
                <c:pt idx="105">
                  <c:v>46171.115635179151</c:v>
                </c:pt>
                <c:pt idx="106">
                  <c:v>46171.115635179151</c:v>
                </c:pt>
                <c:pt idx="107">
                  <c:v>46171.115635179151</c:v>
                </c:pt>
                <c:pt idx="108">
                  <c:v>46171.115635179151</c:v>
                </c:pt>
                <c:pt idx="109">
                  <c:v>46171.115635179151</c:v>
                </c:pt>
                <c:pt idx="110">
                  <c:v>46171.115635179151</c:v>
                </c:pt>
                <c:pt idx="111">
                  <c:v>46171.115635179151</c:v>
                </c:pt>
                <c:pt idx="112">
                  <c:v>46171.115635179151</c:v>
                </c:pt>
                <c:pt idx="113">
                  <c:v>46171.115635179151</c:v>
                </c:pt>
                <c:pt idx="114">
                  <c:v>46171.115635179151</c:v>
                </c:pt>
                <c:pt idx="115">
                  <c:v>46171.115635179151</c:v>
                </c:pt>
                <c:pt idx="116">
                  <c:v>46171.115635179151</c:v>
                </c:pt>
                <c:pt idx="117">
                  <c:v>46171.115635179151</c:v>
                </c:pt>
                <c:pt idx="118">
                  <c:v>46171.115635179151</c:v>
                </c:pt>
                <c:pt idx="119">
                  <c:v>46171.115635179151</c:v>
                </c:pt>
                <c:pt idx="120">
                  <c:v>46171.115635179151</c:v>
                </c:pt>
                <c:pt idx="121">
                  <c:v>46171.115635179151</c:v>
                </c:pt>
                <c:pt idx="122">
                  <c:v>46171.115635179151</c:v>
                </c:pt>
                <c:pt idx="123">
                  <c:v>46171.115635179151</c:v>
                </c:pt>
                <c:pt idx="124">
                  <c:v>46171.115635179151</c:v>
                </c:pt>
                <c:pt idx="125">
                  <c:v>46171.115635179151</c:v>
                </c:pt>
                <c:pt idx="126">
                  <c:v>46171.115635179151</c:v>
                </c:pt>
                <c:pt idx="127">
                  <c:v>46171.115635179151</c:v>
                </c:pt>
                <c:pt idx="128">
                  <c:v>46171.115635179151</c:v>
                </c:pt>
                <c:pt idx="129">
                  <c:v>46171.115635179151</c:v>
                </c:pt>
                <c:pt idx="130">
                  <c:v>46171.115635179151</c:v>
                </c:pt>
                <c:pt idx="131">
                  <c:v>46171.115635179151</c:v>
                </c:pt>
                <c:pt idx="132">
                  <c:v>46171.115635179151</c:v>
                </c:pt>
                <c:pt idx="133">
                  <c:v>46171.115635179151</c:v>
                </c:pt>
                <c:pt idx="134">
                  <c:v>46171.115635179151</c:v>
                </c:pt>
                <c:pt idx="135">
                  <c:v>46171.115635179151</c:v>
                </c:pt>
                <c:pt idx="136">
                  <c:v>46171.115635179151</c:v>
                </c:pt>
                <c:pt idx="137">
                  <c:v>46171.115635179151</c:v>
                </c:pt>
                <c:pt idx="138">
                  <c:v>46171.115635179151</c:v>
                </c:pt>
                <c:pt idx="139">
                  <c:v>46171.115635179151</c:v>
                </c:pt>
                <c:pt idx="140">
                  <c:v>46171.115635179151</c:v>
                </c:pt>
                <c:pt idx="141">
                  <c:v>46171.115635179151</c:v>
                </c:pt>
                <c:pt idx="142">
                  <c:v>46171.115635179151</c:v>
                </c:pt>
                <c:pt idx="143">
                  <c:v>46171.115635179151</c:v>
                </c:pt>
                <c:pt idx="144">
                  <c:v>46171.115635179151</c:v>
                </c:pt>
                <c:pt idx="145">
                  <c:v>46171.115635179151</c:v>
                </c:pt>
                <c:pt idx="146">
                  <c:v>46171.115635179151</c:v>
                </c:pt>
                <c:pt idx="147">
                  <c:v>46171.115635179151</c:v>
                </c:pt>
                <c:pt idx="148">
                  <c:v>46171.115635179151</c:v>
                </c:pt>
                <c:pt idx="149">
                  <c:v>46171.115635179151</c:v>
                </c:pt>
                <c:pt idx="150">
                  <c:v>46171.115635179151</c:v>
                </c:pt>
                <c:pt idx="151">
                  <c:v>46171.115635179151</c:v>
                </c:pt>
                <c:pt idx="152">
                  <c:v>46171.115635179151</c:v>
                </c:pt>
                <c:pt idx="153">
                  <c:v>46171.115635179151</c:v>
                </c:pt>
                <c:pt idx="154">
                  <c:v>46171.115635179151</c:v>
                </c:pt>
                <c:pt idx="155">
                  <c:v>46171.115635179151</c:v>
                </c:pt>
                <c:pt idx="156">
                  <c:v>46171.115635179151</c:v>
                </c:pt>
                <c:pt idx="157">
                  <c:v>46171.115635179151</c:v>
                </c:pt>
                <c:pt idx="158">
                  <c:v>46171.115635179151</c:v>
                </c:pt>
                <c:pt idx="159">
                  <c:v>46171.115635179151</c:v>
                </c:pt>
                <c:pt idx="160">
                  <c:v>46171.115635179151</c:v>
                </c:pt>
                <c:pt idx="161">
                  <c:v>46171.115635179151</c:v>
                </c:pt>
                <c:pt idx="162">
                  <c:v>46171.115635179151</c:v>
                </c:pt>
                <c:pt idx="163">
                  <c:v>46171.115635179151</c:v>
                </c:pt>
                <c:pt idx="164">
                  <c:v>46171.115635179151</c:v>
                </c:pt>
                <c:pt idx="165">
                  <c:v>46171.115635179151</c:v>
                </c:pt>
                <c:pt idx="166">
                  <c:v>46171.115635179151</c:v>
                </c:pt>
                <c:pt idx="167">
                  <c:v>46171.115635179151</c:v>
                </c:pt>
                <c:pt idx="168">
                  <c:v>46171.115635179151</c:v>
                </c:pt>
                <c:pt idx="169">
                  <c:v>46171.115635179151</c:v>
                </c:pt>
                <c:pt idx="170">
                  <c:v>46171.115635179151</c:v>
                </c:pt>
                <c:pt idx="171">
                  <c:v>46171.115635179151</c:v>
                </c:pt>
                <c:pt idx="172">
                  <c:v>46171.115635179151</c:v>
                </c:pt>
                <c:pt idx="173">
                  <c:v>46171.115635179151</c:v>
                </c:pt>
                <c:pt idx="174">
                  <c:v>46171.115635179151</c:v>
                </c:pt>
                <c:pt idx="175">
                  <c:v>46171.115635179151</c:v>
                </c:pt>
                <c:pt idx="176">
                  <c:v>46171.115635179151</c:v>
                </c:pt>
                <c:pt idx="177">
                  <c:v>46171.115635179151</c:v>
                </c:pt>
                <c:pt idx="178">
                  <c:v>46171.115635179151</c:v>
                </c:pt>
                <c:pt idx="179">
                  <c:v>46171.115635179151</c:v>
                </c:pt>
                <c:pt idx="180">
                  <c:v>46171.115635179151</c:v>
                </c:pt>
                <c:pt idx="181">
                  <c:v>46171.115635179151</c:v>
                </c:pt>
                <c:pt idx="182">
                  <c:v>46171.115635179151</c:v>
                </c:pt>
                <c:pt idx="183">
                  <c:v>46171.115635179151</c:v>
                </c:pt>
                <c:pt idx="184">
                  <c:v>46171.115635179151</c:v>
                </c:pt>
                <c:pt idx="185">
                  <c:v>46171.115635179151</c:v>
                </c:pt>
                <c:pt idx="186">
                  <c:v>46171.115635179151</c:v>
                </c:pt>
                <c:pt idx="187">
                  <c:v>46171.115635179151</c:v>
                </c:pt>
                <c:pt idx="188">
                  <c:v>46171.115635179151</c:v>
                </c:pt>
                <c:pt idx="189">
                  <c:v>46171.115635179151</c:v>
                </c:pt>
                <c:pt idx="190">
                  <c:v>46171.115635179151</c:v>
                </c:pt>
                <c:pt idx="191">
                  <c:v>46171.115635179151</c:v>
                </c:pt>
                <c:pt idx="192">
                  <c:v>46171.115635179151</c:v>
                </c:pt>
                <c:pt idx="193">
                  <c:v>46171.115635179151</c:v>
                </c:pt>
                <c:pt idx="194">
                  <c:v>46171.115635179151</c:v>
                </c:pt>
                <c:pt idx="195">
                  <c:v>46171.115635179151</c:v>
                </c:pt>
                <c:pt idx="196">
                  <c:v>46171.115635179151</c:v>
                </c:pt>
                <c:pt idx="197">
                  <c:v>46171.115635179151</c:v>
                </c:pt>
                <c:pt idx="198">
                  <c:v>46171.115635179151</c:v>
                </c:pt>
                <c:pt idx="199">
                  <c:v>46171.115635179151</c:v>
                </c:pt>
                <c:pt idx="200">
                  <c:v>46171.115635179151</c:v>
                </c:pt>
                <c:pt idx="201">
                  <c:v>46171.115635179151</c:v>
                </c:pt>
                <c:pt idx="202">
                  <c:v>46171.115635179151</c:v>
                </c:pt>
                <c:pt idx="203">
                  <c:v>46171.115635179151</c:v>
                </c:pt>
                <c:pt idx="204">
                  <c:v>46171.115635179151</c:v>
                </c:pt>
                <c:pt idx="205">
                  <c:v>46171.115635179151</c:v>
                </c:pt>
                <c:pt idx="206">
                  <c:v>46171.115635179151</c:v>
                </c:pt>
                <c:pt idx="207">
                  <c:v>46171.115635179151</c:v>
                </c:pt>
                <c:pt idx="208">
                  <c:v>46171.115635179151</c:v>
                </c:pt>
                <c:pt idx="209">
                  <c:v>46171.115635179151</c:v>
                </c:pt>
                <c:pt idx="210">
                  <c:v>46171.115635179151</c:v>
                </c:pt>
                <c:pt idx="211">
                  <c:v>46171.115635179151</c:v>
                </c:pt>
                <c:pt idx="212">
                  <c:v>46171.115635179151</c:v>
                </c:pt>
                <c:pt idx="213">
                  <c:v>46171.115635179151</c:v>
                </c:pt>
                <c:pt idx="214">
                  <c:v>46171.115635179151</c:v>
                </c:pt>
                <c:pt idx="215">
                  <c:v>46171.115635179151</c:v>
                </c:pt>
                <c:pt idx="216">
                  <c:v>46171.115635179151</c:v>
                </c:pt>
                <c:pt idx="217">
                  <c:v>46171.115635179151</c:v>
                </c:pt>
                <c:pt idx="218">
                  <c:v>46171.115635179151</c:v>
                </c:pt>
                <c:pt idx="219">
                  <c:v>46171.115635179151</c:v>
                </c:pt>
                <c:pt idx="220">
                  <c:v>46171.115635179151</c:v>
                </c:pt>
                <c:pt idx="221">
                  <c:v>46171.115635179151</c:v>
                </c:pt>
                <c:pt idx="222">
                  <c:v>46171.115635179151</c:v>
                </c:pt>
                <c:pt idx="223">
                  <c:v>46171.115635179151</c:v>
                </c:pt>
                <c:pt idx="224">
                  <c:v>46171.115635179151</c:v>
                </c:pt>
                <c:pt idx="225">
                  <c:v>46171.115635179151</c:v>
                </c:pt>
                <c:pt idx="226">
                  <c:v>46171.115635179151</c:v>
                </c:pt>
                <c:pt idx="227">
                  <c:v>46171.115635179151</c:v>
                </c:pt>
                <c:pt idx="228">
                  <c:v>46171.115635179151</c:v>
                </c:pt>
                <c:pt idx="229">
                  <c:v>46171.115635179151</c:v>
                </c:pt>
                <c:pt idx="230">
                  <c:v>46171.115635179151</c:v>
                </c:pt>
                <c:pt idx="231">
                  <c:v>46171.115635179151</c:v>
                </c:pt>
                <c:pt idx="232">
                  <c:v>46171.115635179151</c:v>
                </c:pt>
                <c:pt idx="233">
                  <c:v>46171.115635179151</c:v>
                </c:pt>
                <c:pt idx="234">
                  <c:v>46171.115635179151</c:v>
                </c:pt>
                <c:pt idx="235">
                  <c:v>46171.115635179151</c:v>
                </c:pt>
                <c:pt idx="236">
                  <c:v>46171.115635179151</c:v>
                </c:pt>
                <c:pt idx="237">
                  <c:v>46171.115635179151</c:v>
                </c:pt>
                <c:pt idx="238">
                  <c:v>46171.115635179151</c:v>
                </c:pt>
                <c:pt idx="239">
                  <c:v>46171.115635179151</c:v>
                </c:pt>
                <c:pt idx="240">
                  <c:v>46171.115635179151</c:v>
                </c:pt>
                <c:pt idx="241">
                  <c:v>46171.115635179151</c:v>
                </c:pt>
                <c:pt idx="242">
                  <c:v>46171.115635179151</c:v>
                </c:pt>
                <c:pt idx="243">
                  <c:v>46171.115635179151</c:v>
                </c:pt>
                <c:pt idx="244">
                  <c:v>46171.115635179151</c:v>
                </c:pt>
                <c:pt idx="245">
                  <c:v>46171.115635179151</c:v>
                </c:pt>
                <c:pt idx="246">
                  <c:v>46171.115635179151</c:v>
                </c:pt>
                <c:pt idx="247">
                  <c:v>46171.115635179151</c:v>
                </c:pt>
                <c:pt idx="248">
                  <c:v>46171.115635179151</c:v>
                </c:pt>
                <c:pt idx="249">
                  <c:v>46171.115635179151</c:v>
                </c:pt>
                <c:pt idx="250">
                  <c:v>46171.115635179151</c:v>
                </c:pt>
                <c:pt idx="251">
                  <c:v>46171.115635179151</c:v>
                </c:pt>
                <c:pt idx="252">
                  <c:v>46171.115635179151</c:v>
                </c:pt>
                <c:pt idx="253">
                  <c:v>46171.115635179151</c:v>
                </c:pt>
                <c:pt idx="254">
                  <c:v>46171.115635179151</c:v>
                </c:pt>
                <c:pt idx="255">
                  <c:v>46171.115635179151</c:v>
                </c:pt>
                <c:pt idx="256">
                  <c:v>46171.115635179151</c:v>
                </c:pt>
                <c:pt idx="257">
                  <c:v>46171.115635179151</c:v>
                </c:pt>
                <c:pt idx="258">
                  <c:v>46171.115635179151</c:v>
                </c:pt>
                <c:pt idx="259">
                  <c:v>46171.115635179151</c:v>
                </c:pt>
                <c:pt idx="260">
                  <c:v>46171.115635179151</c:v>
                </c:pt>
                <c:pt idx="261">
                  <c:v>46171.115635179151</c:v>
                </c:pt>
                <c:pt idx="262">
                  <c:v>46171.115635179151</c:v>
                </c:pt>
                <c:pt idx="263">
                  <c:v>46171.115635179151</c:v>
                </c:pt>
                <c:pt idx="264">
                  <c:v>46171.115635179151</c:v>
                </c:pt>
                <c:pt idx="265">
                  <c:v>46171.115635179151</c:v>
                </c:pt>
                <c:pt idx="266">
                  <c:v>46171.115635179151</c:v>
                </c:pt>
                <c:pt idx="267">
                  <c:v>46171.115635179151</c:v>
                </c:pt>
                <c:pt idx="268">
                  <c:v>46171.115635179151</c:v>
                </c:pt>
                <c:pt idx="269">
                  <c:v>46171.115635179151</c:v>
                </c:pt>
                <c:pt idx="270">
                  <c:v>46171.115635179151</c:v>
                </c:pt>
                <c:pt idx="271">
                  <c:v>46171.115635179151</c:v>
                </c:pt>
                <c:pt idx="272">
                  <c:v>46171.115635179151</c:v>
                </c:pt>
                <c:pt idx="273">
                  <c:v>46171.115635179151</c:v>
                </c:pt>
                <c:pt idx="274">
                  <c:v>46171.115635179151</c:v>
                </c:pt>
                <c:pt idx="275">
                  <c:v>46171.115635179151</c:v>
                </c:pt>
                <c:pt idx="276">
                  <c:v>46171.115635179151</c:v>
                </c:pt>
                <c:pt idx="277">
                  <c:v>46171.115635179151</c:v>
                </c:pt>
                <c:pt idx="278">
                  <c:v>46171.115635179151</c:v>
                </c:pt>
                <c:pt idx="279">
                  <c:v>46171.115635179151</c:v>
                </c:pt>
                <c:pt idx="280">
                  <c:v>46171.115635179151</c:v>
                </c:pt>
                <c:pt idx="281">
                  <c:v>46171.115635179151</c:v>
                </c:pt>
                <c:pt idx="282">
                  <c:v>46171.115635179151</c:v>
                </c:pt>
                <c:pt idx="283">
                  <c:v>46171.115635179151</c:v>
                </c:pt>
                <c:pt idx="284">
                  <c:v>46171.115635179151</c:v>
                </c:pt>
                <c:pt idx="285">
                  <c:v>46171.115635179151</c:v>
                </c:pt>
                <c:pt idx="286">
                  <c:v>46171.115635179151</c:v>
                </c:pt>
                <c:pt idx="287">
                  <c:v>46171.115635179151</c:v>
                </c:pt>
                <c:pt idx="288">
                  <c:v>46171.115635179151</c:v>
                </c:pt>
                <c:pt idx="289">
                  <c:v>46171.115635179151</c:v>
                </c:pt>
                <c:pt idx="290">
                  <c:v>46171.115635179151</c:v>
                </c:pt>
                <c:pt idx="291">
                  <c:v>46171.115635179151</c:v>
                </c:pt>
                <c:pt idx="292">
                  <c:v>46171.115635179151</c:v>
                </c:pt>
                <c:pt idx="293">
                  <c:v>46171.115635179151</c:v>
                </c:pt>
                <c:pt idx="294">
                  <c:v>46171.115635179151</c:v>
                </c:pt>
                <c:pt idx="295">
                  <c:v>46171.115635179151</c:v>
                </c:pt>
                <c:pt idx="296">
                  <c:v>46171.115635179151</c:v>
                </c:pt>
                <c:pt idx="297">
                  <c:v>46171.115635179151</c:v>
                </c:pt>
                <c:pt idx="298">
                  <c:v>46171.115635179151</c:v>
                </c:pt>
                <c:pt idx="299">
                  <c:v>46171.115635179151</c:v>
                </c:pt>
                <c:pt idx="300">
                  <c:v>46171.115635179151</c:v>
                </c:pt>
                <c:pt idx="301">
                  <c:v>46171.115635179151</c:v>
                </c:pt>
                <c:pt idx="302">
                  <c:v>46171.115635179151</c:v>
                </c:pt>
                <c:pt idx="303">
                  <c:v>46171.115635179151</c:v>
                </c:pt>
                <c:pt idx="304">
                  <c:v>46171.115635179151</c:v>
                </c:pt>
                <c:pt idx="305">
                  <c:v>46171.115635179151</c:v>
                </c:pt>
                <c:pt idx="306">
                  <c:v>46171.115635179151</c:v>
                </c:pt>
                <c:pt idx="307">
                  <c:v>46171.115635179151</c:v>
                </c:pt>
                <c:pt idx="308">
                  <c:v>46171.115635179151</c:v>
                </c:pt>
                <c:pt idx="309">
                  <c:v>46171.115635179151</c:v>
                </c:pt>
                <c:pt idx="310">
                  <c:v>46171.115635179151</c:v>
                </c:pt>
                <c:pt idx="311">
                  <c:v>46171.115635179151</c:v>
                </c:pt>
                <c:pt idx="312">
                  <c:v>46171.115635179151</c:v>
                </c:pt>
                <c:pt idx="313">
                  <c:v>46171.115635179151</c:v>
                </c:pt>
                <c:pt idx="314">
                  <c:v>46171.115635179151</c:v>
                </c:pt>
                <c:pt idx="315">
                  <c:v>46171.115635179151</c:v>
                </c:pt>
                <c:pt idx="316">
                  <c:v>46171.115635179151</c:v>
                </c:pt>
                <c:pt idx="317">
                  <c:v>46171.115635179151</c:v>
                </c:pt>
                <c:pt idx="318">
                  <c:v>46171.115635179151</c:v>
                </c:pt>
                <c:pt idx="319">
                  <c:v>46171.115635179151</c:v>
                </c:pt>
                <c:pt idx="320">
                  <c:v>46171.115635179151</c:v>
                </c:pt>
                <c:pt idx="321">
                  <c:v>46171.115635179151</c:v>
                </c:pt>
                <c:pt idx="322">
                  <c:v>46171.115635179151</c:v>
                </c:pt>
                <c:pt idx="323">
                  <c:v>46171.115635179151</c:v>
                </c:pt>
                <c:pt idx="324">
                  <c:v>46171.115635179151</c:v>
                </c:pt>
                <c:pt idx="325">
                  <c:v>46171.115635179151</c:v>
                </c:pt>
                <c:pt idx="326">
                  <c:v>46171.115635179151</c:v>
                </c:pt>
                <c:pt idx="327">
                  <c:v>46171.115635179151</c:v>
                </c:pt>
                <c:pt idx="328">
                  <c:v>46171.115635179151</c:v>
                </c:pt>
                <c:pt idx="329">
                  <c:v>46171.115635179151</c:v>
                </c:pt>
                <c:pt idx="330">
                  <c:v>46171.115635179151</c:v>
                </c:pt>
                <c:pt idx="331">
                  <c:v>46171.115635179151</c:v>
                </c:pt>
                <c:pt idx="332">
                  <c:v>46171.115635179151</c:v>
                </c:pt>
                <c:pt idx="333">
                  <c:v>46171.115635179151</c:v>
                </c:pt>
                <c:pt idx="334">
                  <c:v>46171.115635179151</c:v>
                </c:pt>
                <c:pt idx="335">
                  <c:v>46171.115635179151</c:v>
                </c:pt>
                <c:pt idx="336">
                  <c:v>46171.115635179151</c:v>
                </c:pt>
                <c:pt idx="337">
                  <c:v>46171.115635179151</c:v>
                </c:pt>
                <c:pt idx="338">
                  <c:v>46171.115635179151</c:v>
                </c:pt>
                <c:pt idx="339">
                  <c:v>46171.115635179151</c:v>
                </c:pt>
                <c:pt idx="340">
                  <c:v>46171.115635179151</c:v>
                </c:pt>
                <c:pt idx="341">
                  <c:v>46171.115635179151</c:v>
                </c:pt>
                <c:pt idx="342">
                  <c:v>46171.115635179151</c:v>
                </c:pt>
                <c:pt idx="343">
                  <c:v>46171.115635179151</c:v>
                </c:pt>
                <c:pt idx="344">
                  <c:v>46171.115635179151</c:v>
                </c:pt>
                <c:pt idx="345">
                  <c:v>46171.115635179151</c:v>
                </c:pt>
                <c:pt idx="346">
                  <c:v>46171.115635179151</c:v>
                </c:pt>
                <c:pt idx="347">
                  <c:v>46171.115635179151</c:v>
                </c:pt>
                <c:pt idx="348">
                  <c:v>46171.115635179151</c:v>
                </c:pt>
                <c:pt idx="349">
                  <c:v>46171.115635179151</c:v>
                </c:pt>
                <c:pt idx="350">
                  <c:v>46171.115635179151</c:v>
                </c:pt>
                <c:pt idx="351">
                  <c:v>46171.115635179151</c:v>
                </c:pt>
                <c:pt idx="352">
                  <c:v>46171.115635179151</c:v>
                </c:pt>
                <c:pt idx="353">
                  <c:v>46171.115635179151</c:v>
                </c:pt>
                <c:pt idx="354">
                  <c:v>46171.115635179151</c:v>
                </c:pt>
                <c:pt idx="355">
                  <c:v>46171.115635179151</c:v>
                </c:pt>
                <c:pt idx="356">
                  <c:v>46171.115635179151</c:v>
                </c:pt>
                <c:pt idx="357">
                  <c:v>46171.115635179151</c:v>
                </c:pt>
                <c:pt idx="358">
                  <c:v>46171.115635179151</c:v>
                </c:pt>
                <c:pt idx="359">
                  <c:v>46171.115635179151</c:v>
                </c:pt>
                <c:pt idx="360">
                  <c:v>46171.115635179151</c:v>
                </c:pt>
                <c:pt idx="361">
                  <c:v>46171.115635179151</c:v>
                </c:pt>
                <c:pt idx="362">
                  <c:v>46171.115635179151</c:v>
                </c:pt>
                <c:pt idx="363">
                  <c:v>46171.115635179151</c:v>
                </c:pt>
                <c:pt idx="364">
                  <c:v>46171.115635179151</c:v>
                </c:pt>
                <c:pt idx="365">
                  <c:v>46171.115635179151</c:v>
                </c:pt>
                <c:pt idx="366">
                  <c:v>46171.115635179151</c:v>
                </c:pt>
                <c:pt idx="367">
                  <c:v>46171.115635179151</c:v>
                </c:pt>
                <c:pt idx="368">
                  <c:v>46171.115635179151</c:v>
                </c:pt>
                <c:pt idx="369">
                  <c:v>46171.115635179151</c:v>
                </c:pt>
                <c:pt idx="370">
                  <c:v>46171.115635179151</c:v>
                </c:pt>
                <c:pt idx="371">
                  <c:v>46171.115635179151</c:v>
                </c:pt>
                <c:pt idx="372">
                  <c:v>46171.115635179151</c:v>
                </c:pt>
                <c:pt idx="373">
                  <c:v>46171.115635179151</c:v>
                </c:pt>
                <c:pt idx="374">
                  <c:v>46171.115635179151</c:v>
                </c:pt>
                <c:pt idx="375">
                  <c:v>46171.115635179151</c:v>
                </c:pt>
                <c:pt idx="376">
                  <c:v>46171.115635179151</c:v>
                </c:pt>
                <c:pt idx="377">
                  <c:v>46171.115635179151</c:v>
                </c:pt>
                <c:pt idx="378">
                  <c:v>46171.115635179151</c:v>
                </c:pt>
                <c:pt idx="379">
                  <c:v>46171.115635179151</c:v>
                </c:pt>
                <c:pt idx="380">
                  <c:v>46171.115635179151</c:v>
                </c:pt>
                <c:pt idx="381">
                  <c:v>46171.115635179151</c:v>
                </c:pt>
                <c:pt idx="382">
                  <c:v>46171.115635179151</c:v>
                </c:pt>
                <c:pt idx="383">
                  <c:v>46171.115635179151</c:v>
                </c:pt>
                <c:pt idx="384">
                  <c:v>46171.115635179151</c:v>
                </c:pt>
                <c:pt idx="385">
                  <c:v>46171.115635179151</c:v>
                </c:pt>
                <c:pt idx="386">
                  <c:v>46171.115635179151</c:v>
                </c:pt>
                <c:pt idx="387">
                  <c:v>46171.115635179151</c:v>
                </c:pt>
                <c:pt idx="388">
                  <c:v>46171.115635179151</c:v>
                </c:pt>
                <c:pt idx="389">
                  <c:v>46171.115635179151</c:v>
                </c:pt>
                <c:pt idx="390">
                  <c:v>46171.115635179151</c:v>
                </c:pt>
                <c:pt idx="391">
                  <c:v>46171.115635179151</c:v>
                </c:pt>
                <c:pt idx="392">
                  <c:v>46171.115635179151</c:v>
                </c:pt>
                <c:pt idx="393">
                  <c:v>46171.115635179151</c:v>
                </c:pt>
                <c:pt idx="394">
                  <c:v>46171.115635179151</c:v>
                </c:pt>
                <c:pt idx="395">
                  <c:v>46171.115635179151</c:v>
                </c:pt>
                <c:pt idx="396">
                  <c:v>46171.115635179151</c:v>
                </c:pt>
                <c:pt idx="397">
                  <c:v>46171.115635179151</c:v>
                </c:pt>
                <c:pt idx="398">
                  <c:v>46171.115635179151</c:v>
                </c:pt>
                <c:pt idx="399">
                  <c:v>46171.115635179151</c:v>
                </c:pt>
                <c:pt idx="400">
                  <c:v>46171.115635179151</c:v>
                </c:pt>
                <c:pt idx="401">
                  <c:v>46171.115635179151</c:v>
                </c:pt>
                <c:pt idx="402">
                  <c:v>46171.115635179151</c:v>
                </c:pt>
                <c:pt idx="403">
                  <c:v>46171.115635179151</c:v>
                </c:pt>
                <c:pt idx="404">
                  <c:v>46171.115635179151</c:v>
                </c:pt>
                <c:pt idx="405">
                  <c:v>46171.115635179151</c:v>
                </c:pt>
                <c:pt idx="406">
                  <c:v>46171.115635179151</c:v>
                </c:pt>
                <c:pt idx="407">
                  <c:v>46171.115635179151</c:v>
                </c:pt>
                <c:pt idx="408">
                  <c:v>46171.115635179151</c:v>
                </c:pt>
                <c:pt idx="409">
                  <c:v>46171.115635179151</c:v>
                </c:pt>
                <c:pt idx="410">
                  <c:v>46171.115635179151</c:v>
                </c:pt>
                <c:pt idx="411">
                  <c:v>46171.115635179151</c:v>
                </c:pt>
                <c:pt idx="412">
                  <c:v>46171.115635179151</c:v>
                </c:pt>
                <c:pt idx="413">
                  <c:v>46171.115635179151</c:v>
                </c:pt>
                <c:pt idx="414">
                  <c:v>46171.115635179151</c:v>
                </c:pt>
                <c:pt idx="415">
                  <c:v>46171.115635179151</c:v>
                </c:pt>
                <c:pt idx="416">
                  <c:v>46171.115635179151</c:v>
                </c:pt>
                <c:pt idx="417">
                  <c:v>46171.115635179151</c:v>
                </c:pt>
                <c:pt idx="418">
                  <c:v>46171.115635179151</c:v>
                </c:pt>
                <c:pt idx="419">
                  <c:v>46171.115635179151</c:v>
                </c:pt>
                <c:pt idx="420">
                  <c:v>46171.115635179151</c:v>
                </c:pt>
                <c:pt idx="421">
                  <c:v>46171.115635179151</c:v>
                </c:pt>
                <c:pt idx="422">
                  <c:v>46171.115635179151</c:v>
                </c:pt>
                <c:pt idx="423">
                  <c:v>46171.115635179151</c:v>
                </c:pt>
                <c:pt idx="424">
                  <c:v>46171.115635179151</c:v>
                </c:pt>
                <c:pt idx="425">
                  <c:v>46171.115635179151</c:v>
                </c:pt>
                <c:pt idx="426">
                  <c:v>46171.115635179151</c:v>
                </c:pt>
                <c:pt idx="427">
                  <c:v>46171.115635179151</c:v>
                </c:pt>
                <c:pt idx="428">
                  <c:v>46171.115635179151</c:v>
                </c:pt>
                <c:pt idx="429">
                  <c:v>46171.115635179151</c:v>
                </c:pt>
                <c:pt idx="430">
                  <c:v>46171.115635179151</c:v>
                </c:pt>
                <c:pt idx="431">
                  <c:v>46171.115635179151</c:v>
                </c:pt>
                <c:pt idx="432">
                  <c:v>46171.115635179151</c:v>
                </c:pt>
                <c:pt idx="433">
                  <c:v>46171.115635179151</c:v>
                </c:pt>
                <c:pt idx="434">
                  <c:v>46171.115635179151</c:v>
                </c:pt>
                <c:pt idx="435">
                  <c:v>46171.115635179151</c:v>
                </c:pt>
                <c:pt idx="436">
                  <c:v>46171.115635179151</c:v>
                </c:pt>
                <c:pt idx="437">
                  <c:v>46171.115635179151</c:v>
                </c:pt>
                <c:pt idx="438">
                  <c:v>46171.115635179151</c:v>
                </c:pt>
                <c:pt idx="439">
                  <c:v>46171.115635179151</c:v>
                </c:pt>
                <c:pt idx="440">
                  <c:v>46171.115635179151</c:v>
                </c:pt>
                <c:pt idx="441">
                  <c:v>46171.115635179151</c:v>
                </c:pt>
                <c:pt idx="442">
                  <c:v>46171.115635179151</c:v>
                </c:pt>
                <c:pt idx="443">
                  <c:v>46171.115635179151</c:v>
                </c:pt>
                <c:pt idx="444">
                  <c:v>46171.115635179151</c:v>
                </c:pt>
                <c:pt idx="445">
                  <c:v>46171.115635179151</c:v>
                </c:pt>
                <c:pt idx="446">
                  <c:v>46171.115635179151</c:v>
                </c:pt>
                <c:pt idx="447">
                  <c:v>46171.115635179151</c:v>
                </c:pt>
                <c:pt idx="448">
                  <c:v>46171.115635179151</c:v>
                </c:pt>
                <c:pt idx="449">
                  <c:v>46171.115635179151</c:v>
                </c:pt>
                <c:pt idx="450">
                  <c:v>46171.115635179151</c:v>
                </c:pt>
                <c:pt idx="451">
                  <c:v>46171.115635179151</c:v>
                </c:pt>
                <c:pt idx="452">
                  <c:v>46171.115635179151</c:v>
                </c:pt>
                <c:pt idx="453">
                  <c:v>46171.115635179151</c:v>
                </c:pt>
                <c:pt idx="454">
                  <c:v>46171.115635179151</c:v>
                </c:pt>
                <c:pt idx="455">
                  <c:v>46171.115635179151</c:v>
                </c:pt>
                <c:pt idx="456">
                  <c:v>46171.115635179151</c:v>
                </c:pt>
                <c:pt idx="457">
                  <c:v>46171.115635179151</c:v>
                </c:pt>
                <c:pt idx="458">
                  <c:v>46171.115635179151</c:v>
                </c:pt>
                <c:pt idx="459">
                  <c:v>46171.115635179151</c:v>
                </c:pt>
                <c:pt idx="460">
                  <c:v>46171.115635179151</c:v>
                </c:pt>
                <c:pt idx="461">
                  <c:v>46171.115635179151</c:v>
                </c:pt>
                <c:pt idx="462">
                  <c:v>46171.115635179151</c:v>
                </c:pt>
                <c:pt idx="463">
                  <c:v>46171.115635179151</c:v>
                </c:pt>
                <c:pt idx="464">
                  <c:v>46171.115635179151</c:v>
                </c:pt>
                <c:pt idx="465">
                  <c:v>46171.115635179151</c:v>
                </c:pt>
                <c:pt idx="466">
                  <c:v>46171.115635179151</c:v>
                </c:pt>
                <c:pt idx="467">
                  <c:v>46171.115635179151</c:v>
                </c:pt>
                <c:pt idx="468">
                  <c:v>46171.115635179151</c:v>
                </c:pt>
                <c:pt idx="469">
                  <c:v>46171.115635179151</c:v>
                </c:pt>
                <c:pt idx="470">
                  <c:v>46171.115635179151</c:v>
                </c:pt>
                <c:pt idx="471">
                  <c:v>46171.115635179151</c:v>
                </c:pt>
                <c:pt idx="472">
                  <c:v>46171.115635179151</c:v>
                </c:pt>
                <c:pt idx="473">
                  <c:v>46171.115635179151</c:v>
                </c:pt>
                <c:pt idx="474">
                  <c:v>46171.115635179151</c:v>
                </c:pt>
                <c:pt idx="475">
                  <c:v>46171.115635179151</c:v>
                </c:pt>
                <c:pt idx="476">
                  <c:v>46171.115635179151</c:v>
                </c:pt>
                <c:pt idx="477">
                  <c:v>46171.115635179151</c:v>
                </c:pt>
                <c:pt idx="478">
                  <c:v>46171.115635179151</c:v>
                </c:pt>
                <c:pt idx="479">
                  <c:v>46171.115635179151</c:v>
                </c:pt>
                <c:pt idx="480">
                  <c:v>46171.115635179151</c:v>
                </c:pt>
                <c:pt idx="481">
                  <c:v>46171.115635179151</c:v>
                </c:pt>
                <c:pt idx="482">
                  <c:v>46171.115635179151</c:v>
                </c:pt>
                <c:pt idx="483">
                  <c:v>46171.115635179151</c:v>
                </c:pt>
                <c:pt idx="484">
                  <c:v>46171.115635179151</c:v>
                </c:pt>
                <c:pt idx="485">
                  <c:v>46171.115635179151</c:v>
                </c:pt>
                <c:pt idx="486">
                  <c:v>46171.115635179151</c:v>
                </c:pt>
                <c:pt idx="487">
                  <c:v>46171.115635179151</c:v>
                </c:pt>
                <c:pt idx="488">
                  <c:v>46171.115635179151</c:v>
                </c:pt>
                <c:pt idx="489">
                  <c:v>46171.115635179151</c:v>
                </c:pt>
                <c:pt idx="490">
                  <c:v>46171.115635179151</c:v>
                </c:pt>
                <c:pt idx="491">
                  <c:v>46171.115635179151</c:v>
                </c:pt>
                <c:pt idx="492">
                  <c:v>46171.115635179151</c:v>
                </c:pt>
                <c:pt idx="493">
                  <c:v>46171.115635179151</c:v>
                </c:pt>
                <c:pt idx="494">
                  <c:v>46171.115635179151</c:v>
                </c:pt>
                <c:pt idx="495">
                  <c:v>46171.115635179151</c:v>
                </c:pt>
                <c:pt idx="496">
                  <c:v>46171.115635179151</c:v>
                </c:pt>
                <c:pt idx="497">
                  <c:v>46171.115635179151</c:v>
                </c:pt>
                <c:pt idx="498">
                  <c:v>46171.115635179151</c:v>
                </c:pt>
                <c:pt idx="499">
                  <c:v>46171.115635179151</c:v>
                </c:pt>
                <c:pt idx="500">
                  <c:v>46171.115635179151</c:v>
                </c:pt>
                <c:pt idx="501">
                  <c:v>46171.115635179151</c:v>
                </c:pt>
                <c:pt idx="502">
                  <c:v>46171.115635179151</c:v>
                </c:pt>
                <c:pt idx="503">
                  <c:v>46171.115635179151</c:v>
                </c:pt>
                <c:pt idx="504">
                  <c:v>46171.115635179151</c:v>
                </c:pt>
                <c:pt idx="505">
                  <c:v>46171.115635179151</c:v>
                </c:pt>
                <c:pt idx="506">
                  <c:v>46171.115635179151</c:v>
                </c:pt>
                <c:pt idx="507">
                  <c:v>46171.115635179151</c:v>
                </c:pt>
                <c:pt idx="508">
                  <c:v>46171.115635179151</c:v>
                </c:pt>
                <c:pt idx="509">
                  <c:v>46171.115635179151</c:v>
                </c:pt>
                <c:pt idx="510">
                  <c:v>46171.115635179151</c:v>
                </c:pt>
                <c:pt idx="511">
                  <c:v>46171.115635179151</c:v>
                </c:pt>
                <c:pt idx="512">
                  <c:v>46171.115635179151</c:v>
                </c:pt>
                <c:pt idx="513">
                  <c:v>46171.115635179151</c:v>
                </c:pt>
                <c:pt idx="514">
                  <c:v>46171.115635179151</c:v>
                </c:pt>
                <c:pt idx="515">
                  <c:v>46171.115635179151</c:v>
                </c:pt>
                <c:pt idx="516">
                  <c:v>46171.115635179151</c:v>
                </c:pt>
                <c:pt idx="517">
                  <c:v>46171.115635179151</c:v>
                </c:pt>
                <c:pt idx="518">
                  <c:v>46171.115635179151</c:v>
                </c:pt>
                <c:pt idx="519">
                  <c:v>46171.115635179151</c:v>
                </c:pt>
                <c:pt idx="520">
                  <c:v>46171.115635179151</c:v>
                </c:pt>
                <c:pt idx="521">
                  <c:v>46171.115635179151</c:v>
                </c:pt>
                <c:pt idx="522">
                  <c:v>46171.115635179151</c:v>
                </c:pt>
                <c:pt idx="523">
                  <c:v>46171.115635179151</c:v>
                </c:pt>
                <c:pt idx="524">
                  <c:v>46171.115635179151</c:v>
                </c:pt>
                <c:pt idx="525">
                  <c:v>46171.115635179151</c:v>
                </c:pt>
                <c:pt idx="526">
                  <c:v>46171.115635179151</c:v>
                </c:pt>
                <c:pt idx="527">
                  <c:v>46171.115635179151</c:v>
                </c:pt>
                <c:pt idx="528">
                  <c:v>46171.115635179151</c:v>
                </c:pt>
                <c:pt idx="529">
                  <c:v>46171.115635179151</c:v>
                </c:pt>
                <c:pt idx="530">
                  <c:v>46171.115635179151</c:v>
                </c:pt>
                <c:pt idx="531">
                  <c:v>46171.115635179151</c:v>
                </c:pt>
                <c:pt idx="532">
                  <c:v>46171.115635179151</c:v>
                </c:pt>
                <c:pt idx="533">
                  <c:v>46171.115635179151</c:v>
                </c:pt>
                <c:pt idx="534">
                  <c:v>46171.115635179151</c:v>
                </c:pt>
                <c:pt idx="535">
                  <c:v>46171.115635179151</c:v>
                </c:pt>
                <c:pt idx="536">
                  <c:v>46171.115635179151</c:v>
                </c:pt>
                <c:pt idx="537">
                  <c:v>46171.115635179151</c:v>
                </c:pt>
                <c:pt idx="538">
                  <c:v>46171.115635179151</c:v>
                </c:pt>
                <c:pt idx="539">
                  <c:v>46171.115635179151</c:v>
                </c:pt>
                <c:pt idx="540">
                  <c:v>46171.115635179151</c:v>
                </c:pt>
                <c:pt idx="541">
                  <c:v>46171.115635179151</c:v>
                </c:pt>
                <c:pt idx="542">
                  <c:v>46171.115635179151</c:v>
                </c:pt>
                <c:pt idx="543">
                  <c:v>46171.115635179151</c:v>
                </c:pt>
                <c:pt idx="544">
                  <c:v>46171.115635179151</c:v>
                </c:pt>
                <c:pt idx="545">
                  <c:v>46171.115635179151</c:v>
                </c:pt>
                <c:pt idx="546">
                  <c:v>46171.115635179151</c:v>
                </c:pt>
                <c:pt idx="547">
                  <c:v>46171.115635179151</c:v>
                </c:pt>
                <c:pt idx="548">
                  <c:v>46171.115635179151</c:v>
                </c:pt>
                <c:pt idx="549">
                  <c:v>46171.115635179151</c:v>
                </c:pt>
                <c:pt idx="550">
                  <c:v>46171.115635179151</c:v>
                </c:pt>
                <c:pt idx="551">
                  <c:v>46171.115635179151</c:v>
                </c:pt>
                <c:pt idx="552">
                  <c:v>46171.115635179151</c:v>
                </c:pt>
                <c:pt idx="553">
                  <c:v>46171.115635179151</c:v>
                </c:pt>
                <c:pt idx="554">
                  <c:v>46171.115635179151</c:v>
                </c:pt>
                <c:pt idx="555">
                  <c:v>46171.115635179151</c:v>
                </c:pt>
                <c:pt idx="556">
                  <c:v>46171.115635179151</c:v>
                </c:pt>
                <c:pt idx="557">
                  <c:v>46171.115635179151</c:v>
                </c:pt>
                <c:pt idx="558">
                  <c:v>46171.115635179151</c:v>
                </c:pt>
                <c:pt idx="559">
                  <c:v>46171.115635179151</c:v>
                </c:pt>
                <c:pt idx="560">
                  <c:v>46171.115635179151</c:v>
                </c:pt>
                <c:pt idx="561">
                  <c:v>46171.115635179151</c:v>
                </c:pt>
                <c:pt idx="562">
                  <c:v>46171.115635179151</c:v>
                </c:pt>
                <c:pt idx="563">
                  <c:v>46171.115635179151</c:v>
                </c:pt>
                <c:pt idx="564">
                  <c:v>46171.115635179151</c:v>
                </c:pt>
                <c:pt idx="565">
                  <c:v>46171.115635179151</c:v>
                </c:pt>
                <c:pt idx="566">
                  <c:v>46171.115635179151</c:v>
                </c:pt>
                <c:pt idx="567">
                  <c:v>46171.115635179151</c:v>
                </c:pt>
                <c:pt idx="568">
                  <c:v>46171.115635179151</c:v>
                </c:pt>
                <c:pt idx="569">
                  <c:v>46171.115635179151</c:v>
                </c:pt>
                <c:pt idx="570">
                  <c:v>46171.115635179151</c:v>
                </c:pt>
                <c:pt idx="571">
                  <c:v>46171.115635179151</c:v>
                </c:pt>
                <c:pt idx="572">
                  <c:v>46171.115635179151</c:v>
                </c:pt>
                <c:pt idx="573">
                  <c:v>46171.115635179151</c:v>
                </c:pt>
                <c:pt idx="574">
                  <c:v>46171.115635179151</c:v>
                </c:pt>
                <c:pt idx="575">
                  <c:v>46171.115635179151</c:v>
                </c:pt>
                <c:pt idx="576">
                  <c:v>46171.115635179151</c:v>
                </c:pt>
                <c:pt idx="577">
                  <c:v>46171.115635179151</c:v>
                </c:pt>
                <c:pt idx="578">
                  <c:v>46171.115635179151</c:v>
                </c:pt>
                <c:pt idx="579">
                  <c:v>46171.115635179151</c:v>
                </c:pt>
                <c:pt idx="580">
                  <c:v>46171.115635179151</c:v>
                </c:pt>
                <c:pt idx="581">
                  <c:v>46171.115635179151</c:v>
                </c:pt>
                <c:pt idx="582">
                  <c:v>46171.115635179151</c:v>
                </c:pt>
                <c:pt idx="583">
                  <c:v>46171.115635179151</c:v>
                </c:pt>
                <c:pt idx="584">
                  <c:v>46171.115635179151</c:v>
                </c:pt>
                <c:pt idx="585">
                  <c:v>46171.115635179151</c:v>
                </c:pt>
                <c:pt idx="586">
                  <c:v>46171.115635179151</c:v>
                </c:pt>
                <c:pt idx="587">
                  <c:v>46171.115635179151</c:v>
                </c:pt>
                <c:pt idx="588">
                  <c:v>46171.115635179151</c:v>
                </c:pt>
                <c:pt idx="589">
                  <c:v>46171.115635179151</c:v>
                </c:pt>
                <c:pt idx="590">
                  <c:v>46171.115635179151</c:v>
                </c:pt>
                <c:pt idx="591">
                  <c:v>46171.115635179151</c:v>
                </c:pt>
                <c:pt idx="592">
                  <c:v>46171.115635179151</c:v>
                </c:pt>
                <c:pt idx="593">
                  <c:v>46171.115635179151</c:v>
                </c:pt>
                <c:pt idx="594">
                  <c:v>46171.115635179151</c:v>
                </c:pt>
                <c:pt idx="595">
                  <c:v>46171.115635179151</c:v>
                </c:pt>
                <c:pt idx="596">
                  <c:v>46171.115635179151</c:v>
                </c:pt>
                <c:pt idx="597">
                  <c:v>46171.115635179151</c:v>
                </c:pt>
                <c:pt idx="598">
                  <c:v>46171.115635179151</c:v>
                </c:pt>
                <c:pt idx="599">
                  <c:v>46171.115635179151</c:v>
                </c:pt>
                <c:pt idx="600">
                  <c:v>46171.115635179151</c:v>
                </c:pt>
                <c:pt idx="601">
                  <c:v>46171.115635179151</c:v>
                </c:pt>
                <c:pt idx="602">
                  <c:v>46171.115635179151</c:v>
                </c:pt>
                <c:pt idx="603">
                  <c:v>46171.115635179151</c:v>
                </c:pt>
                <c:pt idx="604">
                  <c:v>46171.115635179151</c:v>
                </c:pt>
                <c:pt idx="605">
                  <c:v>46171.115635179151</c:v>
                </c:pt>
                <c:pt idx="606">
                  <c:v>46171.115635179151</c:v>
                </c:pt>
                <c:pt idx="607">
                  <c:v>46171.115635179151</c:v>
                </c:pt>
                <c:pt idx="608">
                  <c:v>46171.115635179151</c:v>
                </c:pt>
                <c:pt idx="609">
                  <c:v>46171.115635179151</c:v>
                </c:pt>
                <c:pt idx="610">
                  <c:v>46171.115635179151</c:v>
                </c:pt>
                <c:pt idx="611">
                  <c:v>46171.115635179151</c:v>
                </c:pt>
                <c:pt idx="612">
                  <c:v>46171.115635179151</c:v>
                </c:pt>
                <c:pt idx="613">
                  <c:v>46171.115635179151</c:v>
                </c:pt>
              </c:numCache>
            </c:numRef>
          </c:val>
          <c:smooth val="0"/>
        </c:ser>
        <c:ser>
          <c:idx val="2"/>
          <c:order val="1"/>
          <c:tx>
            <c:v>Median</c:v>
          </c:tx>
          <c:spPr>
            <a:ln w="28575" cap="rnd">
              <a:solidFill>
                <a:schemeClr val="accent5"/>
              </a:solidFill>
              <a:round/>
            </a:ln>
            <a:effectLst/>
          </c:spPr>
          <c:marker>
            <c:symbol val="none"/>
          </c:marker>
          <c:val>
            <c:numRef>
              <c:f>Sheet1!$S$2:$S$615</c:f>
              <c:numCache>
                <c:formatCode>General</c:formatCode>
                <c:ptCount val="614"/>
                <c:pt idx="0">
                  <c:v>38125</c:v>
                </c:pt>
                <c:pt idx="1">
                  <c:v>38125</c:v>
                </c:pt>
                <c:pt idx="2">
                  <c:v>38125</c:v>
                </c:pt>
                <c:pt idx="3">
                  <c:v>38125</c:v>
                </c:pt>
                <c:pt idx="4">
                  <c:v>38125</c:v>
                </c:pt>
                <c:pt idx="5">
                  <c:v>38125</c:v>
                </c:pt>
                <c:pt idx="6">
                  <c:v>38125</c:v>
                </c:pt>
                <c:pt idx="7">
                  <c:v>38125</c:v>
                </c:pt>
                <c:pt idx="8">
                  <c:v>38125</c:v>
                </c:pt>
                <c:pt idx="9">
                  <c:v>38125</c:v>
                </c:pt>
                <c:pt idx="10">
                  <c:v>38125</c:v>
                </c:pt>
                <c:pt idx="11">
                  <c:v>38125</c:v>
                </c:pt>
                <c:pt idx="12">
                  <c:v>38125</c:v>
                </c:pt>
                <c:pt idx="13">
                  <c:v>38125</c:v>
                </c:pt>
                <c:pt idx="14">
                  <c:v>38125</c:v>
                </c:pt>
                <c:pt idx="15">
                  <c:v>38125</c:v>
                </c:pt>
                <c:pt idx="16">
                  <c:v>38125</c:v>
                </c:pt>
                <c:pt idx="17">
                  <c:v>38125</c:v>
                </c:pt>
                <c:pt idx="18">
                  <c:v>38125</c:v>
                </c:pt>
                <c:pt idx="19">
                  <c:v>38125</c:v>
                </c:pt>
                <c:pt idx="20">
                  <c:v>38125</c:v>
                </c:pt>
                <c:pt idx="21">
                  <c:v>38125</c:v>
                </c:pt>
                <c:pt idx="22">
                  <c:v>38125</c:v>
                </c:pt>
                <c:pt idx="23">
                  <c:v>38125</c:v>
                </c:pt>
                <c:pt idx="24">
                  <c:v>38125</c:v>
                </c:pt>
                <c:pt idx="25">
                  <c:v>38125</c:v>
                </c:pt>
                <c:pt idx="26">
                  <c:v>38125</c:v>
                </c:pt>
                <c:pt idx="27">
                  <c:v>38125</c:v>
                </c:pt>
                <c:pt idx="28">
                  <c:v>38125</c:v>
                </c:pt>
                <c:pt idx="29">
                  <c:v>38125</c:v>
                </c:pt>
                <c:pt idx="30">
                  <c:v>38125</c:v>
                </c:pt>
                <c:pt idx="31">
                  <c:v>38125</c:v>
                </c:pt>
                <c:pt idx="32">
                  <c:v>38125</c:v>
                </c:pt>
                <c:pt idx="33">
                  <c:v>38125</c:v>
                </c:pt>
                <c:pt idx="34">
                  <c:v>38125</c:v>
                </c:pt>
                <c:pt idx="35">
                  <c:v>38125</c:v>
                </c:pt>
                <c:pt idx="36">
                  <c:v>38125</c:v>
                </c:pt>
                <c:pt idx="37">
                  <c:v>38125</c:v>
                </c:pt>
                <c:pt idx="38">
                  <c:v>38125</c:v>
                </c:pt>
                <c:pt idx="39">
                  <c:v>38125</c:v>
                </c:pt>
                <c:pt idx="40">
                  <c:v>38125</c:v>
                </c:pt>
                <c:pt idx="41">
                  <c:v>38125</c:v>
                </c:pt>
                <c:pt idx="42">
                  <c:v>38125</c:v>
                </c:pt>
                <c:pt idx="43">
                  <c:v>38125</c:v>
                </c:pt>
                <c:pt idx="44">
                  <c:v>38125</c:v>
                </c:pt>
                <c:pt idx="45">
                  <c:v>38125</c:v>
                </c:pt>
                <c:pt idx="46">
                  <c:v>38125</c:v>
                </c:pt>
                <c:pt idx="47">
                  <c:v>38125</c:v>
                </c:pt>
                <c:pt idx="48">
                  <c:v>38125</c:v>
                </c:pt>
                <c:pt idx="49">
                  <c:v>38125</c:v>
                </c:pt>
                <c:pt idx="50">
                  <c:v>38125</c:v>
                </c:pt>
                <c:pt idx="51">
                  <c:v>38125</c:v>
                </c:pt>
                <c:pt idx="52">
                  <c:v>38125</c:v>
                </c:pt>
                <c:pt idx="53">
                  <c:v>38125</c:v>
                </c:pt>
                <c:pt idx="54">
                  <c:v>38125</c:v>
                </c:pt>
                <c:pt idx="55">
                  <c:v>38125</c:v>
                </c:pt>
                <c:pt idx="56">
                  <c:v>38125</c:v>
                </c:pt>
                <c:pt idx="57">
                  <c:v>38125</c:v>
                </c:pt>
                <c:pt idx="58">
                  <c:v>38125</c:v>
                </c:pt>
                <c:pt idx="59">
                  <c:v>38125</c:v>
                </c:pt>
                <c:pt idx="60">
                  <c:v>38125</c:v>
                </c:pt>
                <c:pt idx="61">
                  <c:v>38125</c:v>
                </c:pt>
                <c:pt idx="62">
                  <c:v>38125</c:v>
                </c:pt>
                <c:pt idx="63">
                  <c:v>38125</c:v>
                </c:pt>
                <c:pt idx="64">
                  <c:v>38125</c:v>
                </c:pt>
                <c:pt idx="65">
                  <c:v>38125</c:v>
                </c:pt>
                <c:pt idx="66">
                  <c:v>38125</c:v>
                </c:pt>
                <c:pt idx="67">
                  <c:v>38125</c:v>
                </c:pt>
                <c:pt idx="68">
                  <c:v>38125</c:v>
                </c:pt>
                <c:pt idx="69">
                  <c:v>38125</c:v>
                </c:pt>
                <c:pt idx="70">
                  <c:v>38125</c:v>
                </c:pt>
                <c:pt idx="71">
                  <c:v>38125</c:v>
                </c:pt>
                <c:pt idx="72">
                  <c:v>38125</c:v>
                </c:pt>
                <c:pt idx="73">
                  <c:v>38125</c:v>
                </c:pt>
                <c:pt idx="74">
                  <c:v>38125</c:v>
                </c:pt>
                <c:pt idx="75">
                  <c:v>38125</c:v>
                </c:pt>
                <c:pt idx="76">
                  <c:v>38125</c:v>
                </c:pt>
                <c:pt idx="77">
                  <c:v>38125</c:v>
                </c:pt>
                <c:pt idx="78">
                  <c:v>38125</c:v>
                </c:pt>
                <c:pt idx="79">
                  <c:v>38125</c:v>
                </c:pt>
                <c:pt idx="80">
                  <c:v>38125</c:v>
                </c:pt>
                <c:pt idx="81">
                  <c:v>38125</c:v>
                </c:pt>
                <c:pt idx="82">
                  <c:v>38125</c:v>
                </c:pt>
                <c:pt idx="83">
                  <c:v>38125</c:v>
                </c:pt>
                <c:pt idx="84">
                  <c:v>38125</c:v>
                </c:pt>
                <c:pt idx="85">
                  <c:v>38125</c:v>
                </c:pt>
                <c:pt idx="86">
                  <c:v>38125</c:v>
                </c:pt>
                <c:pt idx="87">
                  <c:v>38125</c:v>
                </c:pt>
                <c:pt idx="88">
                  <c:v>38125</c:v>
                </c:pt>
                <c:pt idx="89">
                  <c:v>38125</c:v>
                </c:pt>
                <c:pt idx="90">
                  <c:v>38125</c:v>
                </c:pt>
                <c:pt idx="91">
                  <c:v>38125</c:v>
                </c:pt>
                <c:pt idx="92">
                  <c:v>38125</c:v>
                </c:pt>
                <c:pt idx="93">
                  <c:v>38125</c:v>
                </c:pt>
                <c:pt idx="94">
                  <c:v>38125</c:v>
                </c:pt>
                <c:pt idx="95">
                  <c:v>38125</c:v>
                </c:pt>
                <c:pt idx="96">
                  <c:v>38125</c:v>
                </c:pt>
                <c:pt idx="97">
                  <c:v>38125</c:v>
                </c:pt>
                <c:pt idx="98">
                  <c:v>38125</c:v>
                </c:pt>
                <c:pt idx="99">
                  <c:v>38125</c:v>
                </c:pt>
                <c:pt idx="100">
                  <c:v>38125</c:v>
                </c:pt>
                <c:pt idx="101">
                  <c:v>38125</c:v>
                </c:pt>
                <c:pt idx="102">
                  <c:v>38125</c:v>
                </c:pt>
                <c:pt idx="103">
                  <c:v>38125</c:v>
                </c:pt>
                <c:pt idx="104">
                  <c:v>38125</c:v>
                </c:pt>
                <c:pt idx="105">
                  <c:v>38125</c:v>
                </c:pt>
                <c:pt idx="106">
                  <c:v>38125</c:v>
                </c:pt>
                <c:pt idx="107">
                  <c:v>38125</c:v>
                </c:pt>
                <c:pt idx="108">
                  <c:v>38125</c:v>
                </c:pt>
                <c:pt idx="109">
                  <c:v>38125</c:v>
                </c:pt>
                <c:pt idx="110">
                  <c:v>38125</c:v>
                </c:pt>
                <c:pt idx="111">
                  <c:v>38125</c:v>
                </c:pt>
                <c:pt idx="112">
                  <c:v>38125</c:v>
                </c:pt>
                <c:pt idx="113">
                  <c:v>38125</c:v>
                </c:pt>
                <c:pt idx="114">
                  <c:v>38125</c:v>
                </c:pt>
                <c:pt idx="115">
                  <c:v>38125</c:v>
                </c:pt>
                <c:pt idx="116">
                  <c:v>38125</c:v>
                </c:pt>
                <c:pt idx="117">
                  <c:v>38125</c:v>
                </c:pt>
                <c:pt idx="118">
                  <c:v>38125</c:v>
                </c:pt>
                <c:pt idx="119">
                  <c:v>38125</c:v>
                </c:pt>
                <c:pt idx="120">
                  <c:v>38125</c:v>
                </c:pt>
                <c:pt idx="121">
                  <c:v>38125</c:v>
                </c:pt>
                <c:pt idx="122">
                  <c:v>38125</c:v>
                </c:pt>
                <c:pt idx="123">
                  <c:v>38125</c:v>
                </c:pt>
                <c:pt idx="124">
                  <c:v>38125</c:v>
                </c:pt>
                <c:pt idx="125">
                  <c:v>38125</c:v>
                </c:pt>
                <c:pt idx="126">
                  <c:v>38125</c:v>
                </c:pt>
                <c:pt idx="127">
                  <c:v>38125</c:v>
                </c:pt>
                <c:pt idx="128">
                  <c:v>38125</c:v>
                </c:pt>
                <c:pt idx="129">
                  <c:v>38125</c:v>
                </c:pt>
                <c:pt idx="130">
                  <c:v>38125</c:v>
                </c:pt>
                <c:pt idx="131">
                  <c:v>38125</c:v>
                </c:pt>
                <c:pt idx="132">
                  <c:v>38125</c:v>
                </c:pt>
                <c:pt idx="133">
                  <c:v>38125</c:v>
                </c:pt>
                <c:pt idx="134">
                  <c:v>38125</c:v>
                </c:pt>
                <c:pt idx="135">
                  <c:v>38125</c:v>
                </c:pt>
                <c:pt idx="136">
                  <c:v>38125</c:v>
                </c:pt>
                <c:pt idx="137">
                  <c:v>38125</c:v>
                </c:pt>
                <c:pt idx="138">
                  <c:v>38125</c:v>
                </c:pt>
                <c:pt idx="139">
                  <c:v>38125</c:v>
                </c:pt>
                <c:pt idx="140">
                  <c:v>38125</c:v>
                </c:pt>
                <c:pt idx="141">
                  <c:v>38125</c:v>
                </c:pt>
                <c:pt idx="142">
                  <c:v>38125</c:v>
                </c:pt>
                <c:pt idx="143">
                  <c:v>38125</c:v>
                </c:pt>
                <c:pt idx="144">
                  <c:v>38125</c:v>
                </c:pt>
                <c:pt idx="145">
                  <c:v>38125</c:v>
                </c:pt>
                <c:pt idx="146">
                  <c:v>38125</c:v>
                </c:pt>
                <c:pt idx="147">
                  <c:v>38125</c:v>
                </c:pt>
                <c:pt idx="148">
                  <c:v>38125</c:v>
                </c:pt>
                <c:pt idx="149">
                  <c:v>38125</c:v>
                </c:pt>
                <c:pt idx="150">
                  <c:v>38125</c:v>
                </c:pt>
                <c:pt idx="151">
                  <c:v>38125</c:v>
                </c:pt>
                <c:pt idx="152">
                  <c:v>38125</c:v>
                </c:pt>
                <c:pt idx="153">
                  <c:v>38125</c:v>
                </c:pt>
                <c:pt idx="154">
                  <c:v>38125</c:v>
                </c:pt>
                <c:pt idx="155">
                  <c:v>38125</c:v>
                </c:pt>
                <c:pt idx="156">
                  <c:v>38125</c:v>
                </c:pt>
                <c:pt idx="157">
                  <c:v>38125</c:v>
                </c:pt>
                <c:pt idx="158">
                  <c:v>38125</c:v>
                </c:pt>
                <c:pt idx="159">
                  <c:v>38125</c:v>
                </c:pt>
                <c:pt idx="160">
                  <c:v>38125</c:v>
                </c:pt>
                <c:pt idx="161">
                  <c:v>38125</c:v>
                </c:pt>
                <c:pt idx="162">
                  <c:v>38125</c:v>
                </c:pt>
                <c:pt idx="163">
                  <c:v>38125</c:v>
                </c:pt>
                <c:pt idx="164">
                  <c:v>38125</c:v>
                </c:pt>
                <c:pt idx="165">
                  <c:v>38125</c:v>
                </c:pt>
                <c:pt idx="166">
                  <c:v>38125</c:v>
                </c:pt>
                <c:pt idx="167">
                  <c:v>38125</c:v>
                </c:pt>
                <c:pt idx="168">
                  <c:v>38125</c:v>
                </c:pt>
                <c:pt idx="169">
                  <c:v>38125</c:v>
                </c:pt>
                <c:pt idx="170">
                  <c:v>38125</c:v>
                </c:pt>
                <c:pt idx="171">
                  <c:v>38125</c:v>
                </c:pt>
                <c:pt idx="172">
                  <c:v>38125</c:v>
                </c:pt>
                <c:pt idx="173">
                  <c:v>38125</c:v>
                </c:pt>
                <c:pt idx="174">
                  <c:v>38125</c:v>
                </c:pt>
                <c:pt idx="175">
                  <c:v>38125</c:v>
                </c:pt>
                <c:pt idx="176">
                  <c:v>38125</c:v>
                </c:pt>
                <c:pt idx="177">
                  <c:v>38125</c:v>
                </c:pt>
                <c:pt idx="178">
                  <c:v>38125</c:v>
                </c:pt>
                <c:pt idx="179">
                  <c:v>38125</c:v>
                </c:pt>
                <c:pt idx="180">
                  <c:v>38125</c:v>
                </c:pt>
                <c:pt idx="181">
                  <c:v>38125</c:v>
                </c:pt>
                <c:pt idx="182">
                  <c:v>38125</c:v>
                </c:pt>
                <c:pt idx="183">
                  <c:v>38125</c:v>
                </c:pt>
                <c:pt idx="184">
                  <c:v>38125</c:v>
                </c:pt>
                <c:pt idx="185">
                  <c:v>38125</c:v>
                </c:pt>
                <c:pt idx="186">
                  <c:v>38125</c:v>
                </c:pt>
                <c:pt idx="187">
                  <c:v>38125</c:v>
                </c:pt>
                <c:pt idx="188">
                  <c:v>38125</c:v>
                </c:pt>
                <c:pt idx="189">
                  <c:v>38125</c:v>
                </c:pt>
                <c:pt idx="190">
                  <c:v>38125</c:v>
                </c:pt>
                <c:pt idx="191">
                  <c:v>38125</c:v>
                </c:pt>
                <c:pt idx="192">
                  <c:v>38125</c:v>
                </c:pt>
                <c:pt idx="193">
                  <c:v>38125</c:v>
                </c:pt>
                <c:pt idx="194">
                  <c:v>38125</c:v>
                </c:pt>
                <c:pt idx="195">
                  <c:v>38125</c:v>
                </c:pt>
                <c:pt idx="196">
                  <c:v>38125</c:v>
                </c:pt>
                <c:pt idx="197">
                  <c:v>38125</c:v>
                </c:pt>
                <c:pt idx="198">
                  <c:v>38125</c:v>
                </c:pt>
                <c:pt idx="199">
                  <c:v>38125</c:v>
                </c:pt>
                <c:pt idx="200">
                  <c:v>38125</c:v>
                </c:pt>
                <c:pt idx="201">
                  <c:v>38125</c:v>
                </c:pt>
                <c:pt idx="202">
                  <c:v>38125</c:v>
                </c:pt>
                <c:pt idx="203">
                  <c:v>38125</c:v>
                </c:pt>
                <c:pt idx="204">
                  <c:v>38125</c:v>
                </c:pt>
                <c:pt idx="205">
                  <c:v>38125</c:v>
                </c:pt>
                <c:pt idx="206">
                  <c:v>38125</c:v>
                </c:pt>
                <c:pt idx="207">
                  <c:v>38125</c:v>
                </c:pt>
                <c:pt idx="208">
                  <c:v>38125</c:v>
                </c:pt>
                <c:pt idx="209">
                  <c:v>38125</c:v>
                </c:pt>
                <c:pt idx="210">
                  <c:v>38125</c:v>
                </c:pt>
                <c:pt idx="211">
                  <c:v>38125</c:v>
                </c:pt>
                <c:pt idx="212">
                  <c:v>38125</c:v>
                </c:pt>
                <c:pt idx="213">
                  <c:v>38125</c:v>
                </c:pt>
                <c:pt idx="214">
                  <c:v>38125</c:v>
                </c:pt>
                <c:pt idx="215">
                  <c:v>38125</c:v>
                </c:pt>
                <c:pt idx="216">
                  <c:v>38125</c:v>
                </c:pt>
                <c:pt idx="217">
                  <c:v>38125</c:v>
                </c:pt>
                <c:pt idx="218">
                  <c:v>38125</c:v>
                </c:pt>
                <c:pt idx="219">
                  <c:v>38125</c:v>
                </c:pt>
                <c:pt idx="220">
                  <c:v>38125</c:v>
                </c:pt>
                <c:pt idx="221">
                  <c:v>38125</c:v>
                </c:pt>
                <c:pt idx="222">
                  <c:v>38125</c:v>
                </c:pt>
                <c:pt idx="223">
                  <c:v>38125</c:v>
                </c:pt>
                <c:pt idx="224">
                  <c:v>38125</c:v>
                </c:pt>
                <c:pt idx="225">
                  <c:v>38125</c:v>
                </c:pt>
                <c:pt idx="226">
                  <c:v>38125</c:v>
                </c:pt>
                <c:pt idx="227">
                  <c:v>38125</c:v>
                </c:pt>
                <c:pt idx="228">
                  <c:v>38125</c:v>
                </c:pt>
                <c:pt idx="229">
                  <c:v>38125</c:v>
                </c:pt>
                <c:pt idx="230">
                  <c:v>38125</c:v>
                </c:pt>
                <c:pt idx="231">
                  <c:v>38125</c:v>
                </c:pt>
                <c:pt idx="232">
                  <c:v>38125</c:v>
                </c:pt>
                <c:pt idx="233">
                  <c:v>38125</c:v>
                </c:pt>
                <c:pt idx="234">
                  <c:v>38125</c:v>
                </c:pt>
                <c:pt idx="235">
                  <c:v>38125</c:v>
                </c:pt>
                <c:pt idx="236">
                  <c:v>38125</c:v>
                </c:pt>
                <c:pt idx="237">
                  <c:v>38125</c:v>
                </c:pt>
                <c:pt idx="238">
                  <c:v>38125</c:v>
                </c:pt>
                <c:pt idx="239">
                  <c:v>38125</c:v>
                </c:pt>
                <c:pt idx="240">
                  <c:v>38125</c:v>
                </c:pt>
                <c:pt idx="241">
                  <c:v>38125</c:v>
                </c:pt>
                <c:pt idx="242">
                  <c:v>38125</c:v>
                </c:pt>
                <c:pt idx="243">
                  <c:v>38125</c:v>
                </c:pt>
                <c:pt idx="244">
                  <c:v>38125</c:v>
                </c:pt>
                <c:pt idx="245">
                  <c:v>38125</c:v>
                </c:pt>
                <c:pt idx="246">
                  <c:v>38125</c:v>
                </c:pt>
                <c:pt idx="247">
                  <c:v>38125</c:v>
                </c:pt>
                <c:pt idx="248">
                  <c:v>38125</c:v>
                </c:pt>
                <c:pt idx="249">
                  <c:v>38125</c:v>
                </c:pt>
                <c:pt idx="250">
                  <c:v>38125</c:v>
                </c:pt>
                <c:pt idx="251">
                  <c:v>38125</c:v>
                </c:pt>
                <c:pt idx="252">
                  <c:v>38125</c:v>
                </c:pt>
                <c:pt idx="253">
                  <c:v>38125</c:v>
                </c:pt>
                <c:pt idx="254">
                  <c:v>38125</c:v>
                </c:pt>
                <c:pt idx="255">
                  <c:v>38125</c:v>
                </c:pt>
                <c:pt idx="256">
                  <c:v>38125</c:v>
                </c:pt>
                <c:pt idx="257">
                  <c:v>38125</c:v>
                </c:pt>
                <c:pt idx="258">
                  <c:v>38125</c:v>
                </c:pt>
                <c:pt idx="259">
                  <c:v>38125</c:v>
                </c:pt>
                <c:pt idx="260">
                  <c:v>38125</c:v>
                </c:pt>
                <c:pt idx="261">
                  <c:v>38125</c:v>
                </c:pt>
                <c:pt idx="262">
                  <c:v>38125</c:v>
                </c:pt>
                <c:pt idx="263">
                  <c:v>38125</c:v>
                </c:pt>
                <c:pt idx="264">
                  <c:v>38125</c:v>
                </c:pt>
                <c:pt idx="265">
                  <c:v>38125</c:v>
                </c:pt>
                <c:pt idx="266">
                  <c:v>38125</c:v>
                </c:pt>
                <c:pt idx="267">
                  <c:v>38125</c:v>
                </c:pt>
                <c:pt idx="268">
                  <c:v>38125</c:v>
                </c:pt>
                <c:pt idx="269">
                  <c:v>38125</c:v>
                </c:pt>
                <c:pt idx="270">
                  <c:v>38125</c:v>
                </c:pt>
                <c:pt idx="271">
                  <c:v>38125</c:v>
                </c:pt>
                <c:pt idx="272">
                  <c:v>38125</c:v>
                </c:pt>
                <c:pt idx="273">
                  <c:v>38125</c:v>
                </c:pt>
                <c:pt idx="274">
                  <c:v>38125</c:v>
                </c:pt>
                <c:pt idx="275">
                  <c:v>38125</c:v>
                </c:pt>
                <c:pt idx="276">
                  <c:v>38125</c:v>
                </c:pt>
                <c:pt idx="277">
                  <c:v>38125</c:v>
                </c:pt>
                <c:pt idx="278">
                  <c:v>38125</c:v>
                </c:pt>
                <c:pt idx="279">
                  <c:v>38125</c:v>
                </c:pt>
                <c:pt idx="280">
                  <c:v>38125</c:v>
                </c:pt>
                <c:pt idx="281">
                  <c:v>38125</c:v>
                </c:pt>
                <c:pt idx="282">
                  <c:v>38125</c:v>
                </c:pt>
                <c:pt idx="283">
                  <c:v>38125</c:v>
                </c:pt>
                <c:pt idx="284">
                  <c:v>38125</c:v>
                </c:pt>
                <c:pt idx="285">
                  <c:v>38125</c:v>
                </c:pt>
                <c:pt idx="286">
                  <c:v>38125</c:v>
                </c:pt>
                <c:pt idx="287">
                  <c:v>38125</c:v>
                </c:pt>
                <c:pt idx="288">
                  <c:v>38125</c:v>
                </c:pt>
                <c:pt idx="289">
                  <c:v>38125</c:v>
                </c:pt>
                <c:pt idx="290">
                  <c:v>38125</c:v>
                </c:pt>
                <c:pt idx="291">
                  <c:v>38125</c:v>
                </c:pt>
                <c:pt idx="292">
                  <c:v>38125</c:v>
                </c:pt>
                <c:pt idx="293">
                  <c:v>38125</c:v>
                </c:pt>
                <c:pt idx="294">
                  <c:v>38125</c:v>
                </c:pt>
                <c:pt idx="295">
                  <c:v>38125</c:v>
                </c:pt>
                <c:pt idx="296">
                  <c:v>38125</c:v>
                </c:pt>
                <c:pt idx="297">
                  <c:v>38125</c:v>
                </c:pt>
                <c:pt idx="298">
                  <c:v>38125</c:v>
                </c:pt>
                <c:pt idx="299">
                  <c:v>38125</c:v>
                </c:pt>
                <c:pt idx="300">
                  <c:v>38125</c:v>
                </c:pt>
                <c:pt idx="301">
                  <c:v>38125</c:v>
                </c:pt>
                <c:pt idx="302">
                  <c:v>38125</c:v>
                </c:pt>
                <c:pt idx="303">
                  <c:v>38125</c:v>
                </c:pt>
                <c:pt idx="304">
                  <c:v>38125</c:v>
                </c:pt>
                <c:pt idx="305">
                  <c:v>38125</c:v>
                </c:pt>
                <c:pt idx="306">
                  <c:v>38125</c:v>
                </c:pt>
                <c:pt idx="307">
                  <c:v>38125</c:v>
                </c:pt>
                <c:pt idx="308">
                  <c:v>38125</c:v>
                </c:pt>
                <c:pt idx="309">
                  <c:v>38125</c:v>
                </c:pt>
                <c:pt idx="310">
                  <c:v>38125</c:v>
                </c:pt>
                <c:pt idx="311">
                  <c:v>38125</c:v>
                </c:pt>
                <c:pt idx="312">
                  <c:v>38125</c:v>
                </c:pt>
                <c:pt idx="313">
                  <c:v>38125</c:v>
                </c:pt>
                <c:pt idx="314">
                  <c:v>38125</c:v>
                </c:pt>
                <c:pt idx="315">
                  <c:v>38125</c:v>
                </c:pt>
                <c:pt idx="316">
                  <c:v>38125</c:v>
                </c:pt>
                <c:pt idx="317">
                  <c:v>38125</c:v>
                </c:pt>
                <c:pt idx="318">
                  <c:v>38125</c:v>
                </c:pt>
                <c:pt idx="319">
                  <c:v>38125</c:v>
                </c:pt>
                <c:pt idx="320">
                  <c:v>38125</c:v>
                </c:pt>
                <c:pt idx="321">
                  <c:v>38125</c:v>
                </c:pt>
                <c:pt idx="322">
                  <c:v>38125</c:v>
                </c:pt>
                <c:pt idx="323">
                  <c:v>38125</c:v>
                </c:pt>
                <c:pt idx="324">
                  <c:v>38125</c:v>
                </c:pt>
                <c:pt idx="325">
                  <c:v>38125</c:v>
                </c:pt>
                <c:pt idx="326">
                  <c:v>38125</c:v>
                </c:pt>
                <c:pt idx="327">
                  <c:v>38125</c:v>
                </c:pt>
                <c:pt idx="328">
                  <c:v>38125</c:v>
                </c:pt>
                <c:pt idx="329">
                  <c:v>38125</c:v>
                </c:pt>
                <c:pt idx="330">
                  <c:v>38125</c:v>
                </c:pt>
                <c:pt idx="331">
                  <c:v>38125</c:v>
                </c:pt>
                <c:pt idx="332">
                  <c:v>38125</c:v>
                </c:pt>
                <c:pt idx="333">
                  <c:v>38125</c:v>
                </c:pt>
                <c:pt idx="334">
                  <c:v>38125</c:v>
                </c:pt>
                <c:pt idx="335">
                  <c:v>38125</c:v>
                </c:pt>
                <c:pt idx="336">
                  <c:v>38125</c:v>
                </c:pt>
                <c:pt idx="337">
                  <c:v>38125</c:v>
                </c:pt>
                <c:pt idx="338">
                  <c:v>38125</c:v>
                </c:pt>
                <c:pt idx="339">
                  <c:v>38125</c:v>
                </c:pt>
                <c:pt idx="340">
                  <c:v>38125</c:v>
                </c:pt>
                <c:pt idx="341">
                  <c:v>38125</c:v>
                </c:pt>
                <c:pt idx="342">
                  <c:v>38125</c:v>
                </c:pt>
                <c:pt idx="343">
                  <c:v>38125</c:v>
                </c:pt>
                <c:pt idx="344">
                  <c:v>38125</c:v>
                </c:pt>
                <c:pt idx="345">
                  <c:v>38125</c:v>
                </c:pt>
                <c:pt idx="346">
                  <c:v>38125</c:v>
                </c:pt>
                <c:pt idx="347">
                  <c:v>38125</c:v>
                </c:pt>
                <c:pt idx="348">
                  <c:v>38125</c:v>
                </c:pt>
                <c:pt idx="349">
                  <c:v>38125</c:v>
                </c:pt>
                <c:pt idx="350">
                  <c:v>38125</c:v>
                </c:pt>
                <c:pt idx="351">
                  <c:v>38125</c:v>
                </c:pt>
                <c:pt idx="352">
                  <c:v>38125</c:v>
                </c:pt>
                <c:pt idx="353">
                  <c:v>38125</c:v>
                </c:pt>
                <c:pt idx="354">
                  <c:v>38125</c:v>
                </c:pt>
                <c:pt idx="355">
                  <c:v>38125</c:v>
                </c:pt>
                <c:pt idx="356">
                  <c:v>38125</c:v>
                </c:pt>
                <c:pt idx="357">
                  <c:v>38125</c:v>
                </c:pt>
                <c:pt idx="358">
                  <c:v>38125</c:v>
                </c:pt>
                <c:pt idx="359">
                  <c:v>38125</c:v>
                </c:pt>
                <c:pt idx="360">
                  <c:v>38125</c:v>
                </c:pt>
                <c:pt idx="361">
                  <c:v>38125</c:v>
                </c:pt>
                <c:pt idx="362">
                  <c:v>38125</c:v>
                </c:pt>
                <c:pt idx="363">
                  <c:v>38125</c:v>
                </c:pt>
                <c:pt idx="364">
                  <c:v>38125</c:v>
                </c:pt>
                <c:pt idx="365">
                  <c:v>38125</c:v>
                </c:pt>
                <c:pt idx="366">
                  <c:v>38125</c:v>
                </c:pt>
                <c:pt idx="367">
                  <c:v>38125</c:v>
                </c:pt>
                <c:pt idx="368">
                  <c:v>38125</c:v>
                </c:pt>
                <c:pt idx="369">
                  <c:v>38125</c:v>
                </c:pt>
                <c:pt idx="370">
                  <c:v>38125</c:v>
                </c:pt>
                <c:pt idx="371">
                  <c:v>38125</c:v>
                </c:pt>
                <c:pt idx="372">
                  <c:v>38125</c:v>
                </c:pt>
                <c:pt idx="373">
                  <c:v>38125</c:v>
                </c:pt>
                <c:pt idx="374">
                  <c:v>38125</c:v>
                </c:pt>
                <c:pt idx="375">
                  <c:v>38125</c:v>
                </c:pt>
                <c:pt idx="376">
                  <c:v>38125</c:v>
                </c:pt>
                <c:pt idx="377">
                  <c:v>38125</c:v>
                </c:pt>
                <c:pt idx="378">
                  <c:v>38125</c:v>
                </c:pt>
                <c:pt idx="379">
                  <c:v>38125</c:v>
                </c:pt>
                <c:pt idx="380">
                  <c:v>38125</c:v>
                </c:pt>
                <c:pt idx="381">
                  <c:v>38125</c:v>
                </c:pt>
                <c:pt idx="382">
                  <c:v>38125</c:v>
                </c:pt>
                <c:pt idx="383">
                  <c:v>38125</c:v>
                </c:pt>
                <c:pt idx="384">
                  <c:v>38125</c:v>
                </c:pt>
                <c:pt idx="385">
                  <c:v>38125</c:v>
                </c:pt>
                <c:pt idx="386">
                  <c:v>38125</c:v>
                </c:pt>
                <c:pt idx="387">
                  <c:v>38125</c:v>
                </c:pt>
                <c:pt idx="388">
                  <c:v>38125</c:v>
                </c:pt>
                <c:pt idx="389">
                  <c:v>38125</c:v>
                </c:pt>
                <c:pt idx="390">
                  <c:v>38125</c:v>
                </c:pt>
                <c:pt idx="391">
                  <c:v>38125</c:v>
                </c:pt>
                <c:pt idx="392">
                  <c:v>38125</c:v>
                </c:pt>
                <c:pt idx="393">
                  <c:v>38125</c:v>
                </c:pt>
                <c:pt idx="394">
                  <c:v>38125</c:v>
                </c:pt>
                <c:pt idx="395">
                  <c:v>38125</c:v>
                </c:pt>
                <c:pt idx="396">
                  <c:v>38125</c:v>
                </c:pt>
                <c:pt idx="397">
                  <c:v>38125</c:v>
                </c:pt>
                <c:pt idx="398">
                  <c:v>38125</c:v>
                </c:pt>
                <c:pt idx="399">
                  <c:v>38125</c:v>
                </c:pt>
                <c:pt idx="400">
                  <c:v>38125</c:v>
                </c:pt>
                <c:pt idx="401">
                  <c:v>38125</c:v>
                </c:pt>
                <c:pt idx="402">
                  <c:v>38125</c:v>
                </c:pt>
                <c:pt idx="403">
                  <c:v>38125</c:v>
                </c:pt>
                <c:pt idx="404">
                  <c:v>38125</c:v>
                </c:pt>
                <c:pt idx="405">
                  <c:v>38125</c:v>
                </c:pt>
                <c:pt idx="406">
                  <c:v>38125</c:v>
                </c:pt>
                <c:pt idx="407">
                  <c:v>38125</c:v>
                </c:pt>
                <c:pt idx="408">
                  <c:v>38125</c:v>
                </c:pt>
                <c:pt idx="409">
                  <c:v>38125</c:v>
                </c:pt>
                <c:pt idx="410">
                  <c:v>38125</c:v>
                </c:pt>
                <c:pt idx="411">
                  <c:v>38125</c:v>
                </c:pt>
                <c:pt idx="412">
                  <c:v>38125</c:v>
                </c:pt>
                <c:pt idx="413">
                  <c:v>38125</c:v>
                </c:pt>
                <c:pt idx="414">
                  <c:v>38125</c:v>
                </c:pt>
                <c:pt idx="415">
                  <c:v>38125</c:v>
                </c:pt>
                <c:pt idx="416">
                  <c:v>38125</c:v>
                </c:pt>
                <c:pt idx="417">
                  <c:v>38125</c:v>
                </c:pt>
                <c:pt idx="418">
                  <c:v>38125</c:v>
                </c:pt>
                <c:pt idx="419">
                  <c:v>38125</c:v>
                </c:pt>
                <c:pt idx="420">
                  <c:v>38125</c:v>
                </c:pt>
                <c:pt idx="421">
                  <c:v>38125</c:v>
                </c:pt>
                <c:pt idx="422">
                  <c:v>38125</c:v>
                </c:pt>
                <c:pt idx="423">
                  <c:v>38125</c:v>
                </c:pt>
                <c:pt idx="424">
                  <c:v>38125</c:v>
                </c:pt>
                <c:pt idx="425">
                  <c:v>38125</c:v>
                </c:pt>
                <c:pt idx="426">
                  <c:v>38125</c:v>
                </c:pt>
                <c:pt idx="427">
                  <c:v>38125</c:v>
                </c:pt>
                <c:pt idx="428">
                  <c:v>38125</c:v>
                </c:pt>
                <c:pt idx="429">
                  <c:v>38125</c:v>
                </c:pt>
                <c:pt idx="430">
                  <c:v>38125</c:v>
                </c:pt>
                <c:pt idx="431">
                  <c:v>38125</c:v>
                </c:pt>
                <c:pt idx="432">
                  <c:v>38125</c:v>
                </c:pt>
                <c:pt idx="433">
                  <c:v>38125</c:v>
                </c:pt>
                <c:pt idx="434">
                  <c:v>38125</c:v>
                </c:pt>
                <c:pt idx="435">
                  <c:v>38125</c:v>
                </c:pt>
                <c:pt idx="436">
                  <c:v>38125</c:v>
                </c:pt>
                <c:pt idx="437">
                  <c:v>38125</c:v>
                </c:pt>
                <c:pt idx="438">
                  <c:v>38125</c:v>
                </c:pt>
                <c:pt idx="439">
                  <c:v>38125</c:v>
                </c:pt>
                <c:pt idx="440">
                  <c:v>38125</c:v>
                </c:pt>
                <c:pt idx="441">
                  <c:v>38125</c:v>
                </c:pt>
                <c:pt idx="442">
                  <c:v>38125</c:v>
                </c:pt>
                <c:pt idx="443">
                  <c:v>38125</c:v>
                </c:pt>
                <c:pt idx="444">
                  <c:v>38125</c:v>
                </c:pt>
                <c:pt idx="445">
                  <c:v>38125</c:v>
                </c:pt>
                <c:pt idx="446">
                  <c:v>38125</c:v>
                </c:pt>
                <c:pt idx="447">
                  <c:v>38125</c:v>
                </c:pt>
                <c:pt idx="448">
                  <c:v>38125</c:v>
                </c:pt>
                <c:pt idx="449">
                  <c:v>38125</c:v>
                </c:pt>
                <c:pt idx="450">
                  <c:v>38125</c:v>
                </c:pt>
                <c:pt idx="451">
                  <c:v>38125</c:v>
                </c:pt>
                <c:pt idx="452">
                  <c:v>38125</c:v>
                </c:pt>
                <c:pt idx="453">
                  <c:v>38125</c:v>
                </c:pt>
                <c:pt idx="454">
                  <c:v>38125</c:v>
                </c:pt>
                <c:pt idx="455">
                  <c:v>38125</c:v>
                </c:pt>
                <c:pt idx="456">
                  <c:v>38125</c:v>
                </c:pt>
                <c:pt idx="457">
                  <c:v>38125</c:v>
                </c:pt>
                <c:pt idx="458">
                  <c:v>38125</c:v>
                </c:pt>
                <c:pt idx="459">
                  <c:v>38125</c:v>
                </c:pt>
                <c:pt idx="460">
                  <c:v>38125</c:v>
                </c:pt>
                <c:pt idx="461">
                  <c:v>38125</c:v>
                </c:pt>
                <c:pt idx="462">
                  <c:v>38125</c:v>
                </c:pt>
                <c:pt idx="463">
                  <c:v>38125</c:v>
                </c:pt>
                <c:pt idx="464">
                  <c:v>38125</c:v>
                </c:pt>
                <c:pt idx="465">
                  <c:v>38125</c:v>
                </c:pt>
                <c:pt idx="466">
                  <c:v>38125</c:v>
                </c:pt>
                <c:pt idx="467">
                  <c:v>38125</c:v>
                </c:pt>
                <c:pt idx="468">
                  <c:v>38125</c:v>
                </c:pt>
                <c:pt idx="469">
                  <c:v>38125</c:v>
                </c:pt>
                <c:pt idx="470">
                  <c:v>38125</c:v>
                </c:pt>
                <c:pt idx="471">
                  <c:v>38125</c:v>
                </c:pt>
                <c:pt idx="472">
                  <c:v>38125</c:v>
                </c:pt>
                <c:pt idx="473">
                  <c:v>38125</c:v>
                </c:pt>
                <c:pt idx="474">
                  <c:v>38125</c:v>
                </c:pt>
                <c:pt idx="475">
                  <c:v>38125</c:v>
                </c:pt>
                <c:pt idx="476">
                  <c:v>38125</c:v>
                </c:pt>
                <c:pt idx="477">
                  <c:v>38125</c:v>
                </c:pt>
                <c:pt idx="478">
                  <c:v>38125</c:v>
                </c:pt>
                <c:pt idx="479">
                  <c:v>38125</c:v>
                </c:pt>
                <c:pt idx="480">
                  <c:v>38125</c:v>
                </c:pt>
                <c:pt idx="481">
                  <c:v>38125</c:v>
                </c:pt>
                <c:pt idx="482">
                  <c:v>38125</c:v>
                </c:pt>
                <c:pt idx="483">
                  <c:v>38125</c:v>
                </c:pt>
                <c:pt idx="484">
                  <c:v>38125</c:v>
                </c:pt>
                <c:pt idx="485">
                  <c:v>38125</c:v>
                </c:pt>
                <c:pt idx="486">
                  <c:v>38125</c:v>
                </c:pt>
                <c:pt idx="487">
                  <c:v>38125</c:v>
                </c:pt>
                <c:pt idx="488">
                  <c:v>38125</c:v>
                </c:pt>
                <c:pt idx="489">
                  <c:v>38125</c:v>
                </c:pt>
                <c:pt idx="490">
                  <c:v>38125</c:v>
                </c:pt>
                <c:pt idx="491">
                  <c:v>38125</c:v>
                </c:pt>
                <c:pt idx="492">
                  <c:v>38125</c:v>
                </c:pt>
                <c:pt idx="493">
                  <c:v>38125</c:v>
                </c:pt>
                <c:pt idx="494">
                  <c:v>38125</c:v>
                </c:pt>
                <c:pt idx="495">
                  <c:v>38125</c:v>
                </c:pt>
                <c:pt idx="496">
                  <c:v>38125</c:v>
                </c:pt>
                <c:pt idx="497">
                  <c:v>38125</c:v>
                </c:pt>
                <c:pt idx="498">
                  <c:v>38125</c:v>
                </c:pt>
                <c:pt idx="499">
                  <c:v>38125</c:v>
                </c:pt>
                <c:pt idx="500">
                  <c:v>38125</c:v>
                </c:pt>
                <c:pt idx="501">
                  <c:v>38125</c:v>
                </c:pt>
                <c:pt idx="502">
                  <c:v>38125</c:v>
                </c:pt>
                <c:pt idx="503">
                  <c:v>38125</c:v>
                </c:pt>
                <c:pt idx="504">
                  <c:v>38125</c:v>
                </c:pt>
                <c:pt idx="505">
                  <c:v>38125</c:v>
                </c:pt>
                <c:pt idx="506">
                  <c:v>38125</c:v>
                </c:pt>
                <c:pt idx="507">
                  <c:v>38125</c:v>
                </c:pt>
                <c:pt idx="508">
                  <c:v>38125</c:v>
                </c:pt>
                <c:pt idx="509">
                  <c:v>38125</c:v>
                </c:pt>
                <c:pt idx="510">
                  <c:v>38125</c:v>
                </c:pt>
                <c:pt idx="511">
                  <c:v>38125</c:v>
                </c:pt>
                <c:pt idx="512">
                  <c:v>38125</c:v>
                </c:pt>
                <c:pt idx="513">
                  <c:v>38125</c:v>
                </c:pt>
                <c:pt idx="514">
                  <c:v>38125</c:v>
                </c:pt>
                <c:pt idx="515">
                  <c:v>38125</c:v>
                </c:pt>
                <c:pt idx="516">
                  <c:v>38125</c:v>
                </c:pt>
                <c:pt idx="517">
                  <c:v>38125</c:v>
                </c:pt>
                <c:pt idx="518">
                  <c:v>38125</c:v>
                </c:pt>
                <c:pt idx="519">
                  <c:v>38125</c:v>
                </c:pt>
                <c:pt idx="520">
                  <c:v>38125</c:v>
                </c:pt>
                <c:pt idx="521">
                  <c:v>38125</c:v>
                </c:pt>
                <c:pt idx="522">
                  <c:v>38125</c:v>
                </c:pt>
                <c:pt idx="523">
                  <c:v>38125</c:v>
                </c:pt>
                <c:pt idx="524">
                  <c:v>38125</c:v>
                </c:pt>
                <c:pt idx="525">
                  <c:v>38125</c:v>
                </c:pt>
                <c:pt idx="526">
                  <c:v>38125</c:v>
                </c:pt>
                <c:pt idx="527">
                  <c:v>38125</c:v>
                </c:pt>
                <c:pt idx="528">
                  <c:v>38125</c:v>
                </c:pt>
                <c:pt idx="529">
                  <c:v>38125</c:v>
                </c:pt>
                <c:pt idx="530">
                  <c:v>38125</c:v>
                </c:pt>
                <c:pt idx="531">
                  <c:v>38125</c:v>
                </c:pt>
                <c:pt idx="532">
                  <c:v>38125</c:v>
                </c:pt>
                <c:pt idx="533">
                  <c:v>38125</c:v>
                </c:pt>
                <c:pt idx="534">
                  <c:v>38125</c:v>
                </c:pt>
                <c:pt idx="535">
                  <c:v>38125</c:v>
                </c:pt>
                <c:pt idx="536">
                  <c:v>38125</c:v>
                </c:pt>
                <c:pt idx="537">
                  <c:v>38125</c:v>
                </c:pt>
                <c:pt idx="538">
                  <c:v>38125</c:v>
                </c:pt>
                <c:pt idx="539">
                  <c:v>38125</c:v>
                </c:pt>
                <c:pt idx="540">
                  <c:v>38125</c:v>
                </c:pt>
                <c:pt idx="541">
                  <c:v>38125</c:v>
                </c:pt>
                <c:pt idx="542">
                  <c:v>38125</c:v>
                </c:pt>
                <c:pt idx="543">
                  <c:v>38125</c:v>
                </c:pt>
                <c:pt idx="544">
                  <c:v>38125</c:v>
                </c:pt>
                <c:pt idx="545">
                  <c:v>38125</c:v>
                </c:pt>
                <c:pt idx="546">
                  <c:v>38125</c:v>
                </c:pt>
                <c:pt idx="547">
                  <c:v>38125</c:v>
                </c:pt>
                <c:pt idx="548">
                  <c:v>38125</c:v>
                </c:pt>
                <c:pt idx="549">
                  <c:v>38125</c:v>
                </c:pt>
                <c:pt idx="550">
                  <c:v>38125</c:v>
                </c:pt>
                <c:pt idx="551">
                  <c:v>38125</c:v>
                </c:pt>
                <c:pt idx="552">
                  <c:v>38125</c:v>
                </c:pt>
                <c:pt idx="553">
                  <c:v>38125</c:v>
                </c:pt>
                <c:pt idx="554">
                  <c:v>38125</c:v>
                </c:pt>
                <c:pt idx="555">
                  <c:v>38125</c:v>
                </c:pt>
                <c:pt idx="556">
                  <c:v>38125</c:v>
                </c:pt>
                <c:pt idx="557">
                  <c:v>38125</c:v>
                </c:pt>
                <c:pt idx="558">
                  <c:v>38125</c:v>
                </c:pt>
                <c:pt idx="559">
                  <c:v>38125</c:v>
                </c:pt>
                <c:pt idx="560">
                  <c:v>38125</c:v>
                </c:pt>
                <c:pt idx="561">
                  <c:v>38125</c:v>
                </c:pt>
                <c:pt idx="562">
                  <c:v>38125</c:v>
                </c:pt>
                <c:pt idx="563">
                  <c:v>38125</c:v>
                </c:pt>
                <c:pt idx="564">
                  <c:v>38125</c:v>
                </c:pt>
                <c:pt idx="565">
                  <c:v>38125</c:v>
                </c:pt>
                <c:pt idx="566">
                  <c:v>38125</c:v>
                </c:pt>
                <c:pt idx="567">
                  <c:v>38125</c:v>
                </c:pt>
                <c:pt idx="568">
                  <c:v>38125</c:v>
                </c:pt>
                <c:pt idx="569">
                  <c:v>38125</c:v>
                </c:pt>
                <c:pt idx="570">
                  <c:v>38125</c:v>
                </c:pt>
                <c:pt idx="571">
                  <c:v>38125</c:v>
                </c:pt>
                <c:pt idx="572">
                  <c:v>38125</c:v>
                </c:pt>
                <c:pt idx="573">
                  <c:v>38125</c:v>
                </c:pt>
                <c:pt idx="574">
                  <c:v>38125</c:v>
                </c:pt>
                <c:pt idx="575">
                  <c:v>38125</c:v>
                </c:pt>
                <c:pt idx="576">
                  <c:v>38125</c:v>
                </c:pt>
                <c:pt idx="577">
                  <c:v>38125</c:v>
                </c:pt>
                <c:pt idx="578">
                  <c:v>38125</c:v>
                </c:pt>
                <c:pt idx="579">
                  <c:v>38125</c:v>
                </c:pt>
                <c:pt idx="580">
                  <c:v>38125</c:v>
                </c:pt>
                <c:pt idx="581">
                  <c:v>38125</c:v>
                </c:pt>
                <c:pt idx="582">
                  <c:v>38125</c:v>
                </c:pt>
                <c:pt idx="583">
                  <c:v>38125</c:v>
                </c:pt>
                <c:pt idx="584">
                  <c:v>38125</c:v>
                </c:pt>
                <c:pt idx="585">
                  <c:v>38125</c:v>
                </c:pt>
                <c:pt idx="586">
                  <c:v>38125</c:v>
                </c:pt>
                <c:pt idx="587">
                  <c:v>38125</c:v>
                </c:pt>
                <c:pt idx="588">
                  <c:v>38125</c:v>
                </c:pt>
                <c:pt idx="589">
                  <c:v>38125</c:v>
                </c:pt>
                <c:pt idx="590">
                  <c:v>38125</c:v>
                </c:pt>
                <c:pt idx="591">
                  <c:v>38125</c:v>
                </c:pt>
                <c:pt idx="592">
                  <c:v>38125</c:v>
                </c:pt>
                <c:pt idx="593">
                  <c:v>38125</c:v>
                </c:pt>
                <c:pt idx="594">
                  <c:v>38125</c:v>
                </c:pt>
                <c:pt idx="595">
                  <c:v>38125</c:v>
                </c:pt>
                <c:pt idx="596">
                  <c:v>38125</c:v>
                </c:pt>
                <c:pt idx="597">
                  <c:v>38125</c:v>
                </c:pt>
                <c:pt idx="598">
                  <c:v>38125</c:v>
                </c:pt>
                <c:pt idx="599">
                  <c:v>38125</c:v>
                </c:pt>
                <c:pt idx="600">
                  <c:v>38125</c:v>
                </c:pt>
                <c:pt idx="601">
                  <c:v>38125</c:v>
                </c:pt>
                <c:pt idx="602">
                  <c:v>38125</c:v>
                </c:pt>
                <c:pt idx="603">
                  <c:v>38125</c:v>
                </c:pt>
                <c:pt idx="604">
                  <c:v>38125</c:v>
                </c:pt>
                <c:pt idx="605">
                  <c:v>38125</c:v>
                </c:pt>
                <c:pt idx="606">
                  <c:v>38125</c:v>
                </c:pt>
                <c:pt idx="607">
                  <c:v>38125</c:v>
                </c:pt>
                <c:pt idx="608">
                  <c:v>38125</c:v>
                </c:pt>
                <c:pt idx="609">
                  <c:v>38125</c:v>
                </c:pt>
                <c:pt idx="610">
                  <c:v>38125</c:v>
                </c:pt>
                <c:pt idx="611">
                  <c:v>38125</c:v>
                </c:pt>
                <c:pt idx="612">
                  <c:v>38125</c:v>
                </c:pt>
                <c:pt idx="613">
                  <c:v>38125</c:v>
                </c:pt>
              </c:numCache>
            </c:numRef>
          </c:val>
          <c:smooth val="0"/>
        </c:ser>
        <c:dLbls>
          <c:showLegendKey val="0"/>
          <c:showVal val="0"/>
          <c:showCatName val="0"/>
          <c:showSerName val="0"/>
          <c:showPercent val="0"/>
          <c:showBubbleSize val="0"/>
        </c:dLbls>
        <c:marker val="1"/>
        <c:smooth val="0"/>
        <c:axId val="398951880"/>
        <c:axId val="398956584"/>
      </c:lineChart>
      <c:scatterChart>
        <c:scatterStyle val="lineMarker"/>
        <c:varyColors val="0"/>
        <c:ser>
          <c:idx val="0"/>
          <c:order val="2"/>
          <c:tx>
            <c:v>Income</c:v>
          </c:tx>
          <c:spPr>
            <a:ln w="25400" cap="rnd">
              <a:noFill/>
              <a:round/>
            </a:ln>
            <a:effectLst/>
          </c:spPr>
          <c:marker>
            <c:symbol val="circle"/>
            <c:size val="5"/>
            <c:spPr>
              <a:noFill/>
              <a:ln w="15875">
                <a:solidFill>
                  <a:schemeClr val="accent1"/>
                </a:solidFill>
              </a:ln>
              <a:effectLst/>
            </c:spPr>
          </c:marker>
          <c:yVal>
            <c:numRef>
              <c:f>Sheet1!$P$2:$P$615</c:f>
              <c:numCache>
                <c:formatCode>General</c:formatCode>
                <c:ptCount val="614"/>
                <c:pt idx="0">
                  <c:v>58490</c:v>
                </c:pt>
                <c:pt idx="1">
                  <c:v>45830</c:v>
                </c:pt>
                <c:pt idx="2">
                  <c:v>30000</c:v>
                </c:pt>
                <c:pt idx="3">
                  <c:v>25830</c:v>
                </c:pt>
                <c:pt idx="4">
                  <c:v>60000</c:v>
                </c:pt>
                <c:pt idx="5">
                  <c:v>54170</c:v>
                </c:pt>
                <c:pt idx="6">
                  <c:v>23330</c:v>
                </c:pt>
                <c:pt idx="7">
                  <c:v>30360</c:v>
                </c:pt>
                <c:pt idx="8">
                  <c:v>40060</c:v>
                </c:pt>
                <c:pt idx="9">
                  <c:v>101712.5</c:v>
                </c:pt>
                <c:pt idx="10">
                  <c:v>32000</c:v>
                </c:pt>
                <c:pt idx="11">
                  <c:v>25000</c:v>
                </c:pt>
                <c:pt idx="12">
                  <c:v>30730</c:v>
                </c:pt>
                <c:pt idx="13">
                  <c:v>18530</c:v>
                </c:pt>
                <c:pt idx="14">
                  <c:v>12990</c:v>
                </c:pt>
                <c:pt idx="15">
                  <c:v>49500</c:v>
                </c:pt>
                <c:pt idx="16">
                  <c:v>35960</c:v>
                </c:pt>
                <c:pt idx="17">
                  <c:v>35100</c:v>
                </c:pt>
                <c:pt idx="18">
                  <c:v>48870</c:v>
                </c:pt>
                <c:pt idx="19">
                  <c:v>26000</c:v>
                </c:pt>
                <c:pt idx="20">
                  <c:v>76600</c:v>
                </c:pt>
                <c:pt idx="21">
                  <c:v>59550</c:v>
                </c:pt>
                <c:pt idx="22">
                  <c:v>26000</c:v>
                </c:pt>
                <c:pt idx="23">
                  <c:v>33650</c:v>
                </c:pt>
                <c:pt idx="24">
                  <c:v>37170</c:v>
                </c:pt>
                <c:pt idx="25">
                  <c:v>95600</c:v>
                </c:pt>
                <c:pt idx="26">
                  <c:v>27990</c:v>
                </c:pt>
                <c:pt idx="27">
                  <c:v>42260</c:v>
                </c:pt>
                <c:pt idx="28">
                  <c:v>14420</c:v>
                </c:pt>
                <c:pt idx="29">
                  <c:v>37500</c:v>
                </c:pt>
                <c:pt idx="30">
                  <c:v>41660</c:v>
                </c:pt>
                <c:pt idx="31">
                  <c:v>31670</c:v>
                </c:pt>
                <c:pt idx="32">
                  <c:v>46920</c:v>
                </c:pt>
                <c:pt idx="33">
                  <c:v>35000</c:v>
                </c:pt>
                <c:pt idx="34">
                  <c:v>101712.5</c:v>
                </c:pt>
                <c:pt idx="35">
                  <c:v>22750</c:v>
                </c:pt>
                <c:pt idx="36">
                  <c:v>18280</c:v>
                </c:pt>
                <c:pt idx="37">
                  <c:v>36670</c:v>
                </c:pt>
                <c:pt idx="38">
                  <c:v>41660</c:v>
                </c:pt>
                <c:pt idx="39">
                  <c:v>37480</c:v>
                </c:pt>
                <c:pt idx="40">
                  <c:v>36000</c:v>
                </c:pt>
                <c:pt idx="41">
                  <c:v>18000</c:v>
                </c:pt>
                <c:pt idx="42">
                  <c:v>24000</c:v>
                </c:pt>
                <c:pt idx="43">
                  <c:v>39410</c:v>
                </c:pt>
                <c:pt idx="44">
                  <c:v>46950</c:v>
                </c:pt>
                <c:pt idx="45">
                  <c:v>34100</c:v>
                </c:pt>
                <c:pt idx="46">
                  <c:v>56490</c:v>
                </c:pt>
                <c:pt idx="47">
                  <c:v>58210</c:v>
                </c:pt>
                <c:pt idx="48">
                  <c:v>26450</c:v>
                </c:pt>
                <c:pt idx="49">
                  <c:v>40000</c:v>
                </c:pt>
                <c:pt idx="50">
                  <c:v>19280</c:v>
                </c:pt>
                <c:pt idx="51">
                  <c:v>30860</c:v>
                </c:pt>
                <c:pt idx="52">
                  <c:v>42300</c:v>
                </c:pt>
                <c:pt idx="53">
                  <c:v>46160</c:v>
                </c:pt>
                <c:pt idx="54">
                  <c:v>101712.5</c:v>
                </c:pt>
                <c:pt idx="55">
                  <c:v>27080</c:v>
                </c:pt>
                <c:pt idx="56">
                  <c:v>21320</c:v>
                </c:pt>
                <c:pt idx="57">
                  <c:v>33660</c:v>
                </c:pt>
                <c:pt idx="58">
                  <c:v>80800</c:v>
                </c:pt>
                <c:pt idx="59">
                  <c:v>33570</c:v>
                </c:pt>
                <c:pt idx="60">
                  <c:v>25000</c:v>
                </c:pt>
                <c:pt idx="61">
                  <c:v>30290</c:v>
                </c:pt>
                <c:pt idx="62">
                  <c:v>26090</c:v>
                </c:pt>
                <c:pt idx="63">
                  <c:v>49450</c:v>
                </c:pt>
                <c:pt idx="64">
                  <c:v>41660</c:v>
                </c:pt>
                <c:pt idx="65">
                  <c:v>57260</c:v>
                </c:pt>
                <c:pt idx="66">
                  <c:v>32000</c:v>
                </c:pt>
                <c:pt idx="67">
                  <c:v>101712.5</c:v>
                </c:pt>
                <c:pt idx="68">
                  <c:v>71000</c:v>
                </c:pt>
                <c:pt idx="69">
                  <c:v>43000</c:v>
                </c:pt>
                <c:pt idx="70">
                  <c:v>32080</c:v>
                </c:pt>
                <c:pt idx="71">
                  <c:v>18750</c:v>
                </c:pt>
                <c:pt idx="72">
                  <c:v>35000</c:v>
                </c:pt>
                <c:pt idx="73">
                  <c:v>47550</c:v>
                </c:pt>
                <c:pt idx="74">
                  <c:v>52660</c:v>
                </c:pt>
                <c:pt idx="75">
                  <c:v>37500</c:v>
                </c:pt>
                <c:pt idx="76">
                  <c:v>37500</c:v>
                </c:pt>
                <c:pt idx="77">
                  <c:v>10000</c:v>
                </c:pt>
                <c:pt idx="78">
                  <c:v>31670</c:v>
                </c:pt>
                <c:pt idx="79">
                  <c:v>33330</c:v>
                </c:pt>
                <c:pt idx="80">
                  <c:v>38460</c:v>
                </c:pt>
                <c:pt idx="81">
                  <c:v>23950</c:v>
                </c:pt>
                <c:pt idx="82">
                  <c:v>13780</c:v>
                </c:pt>
                <c:pt idx="83">
                  <c:v>60000</c:v>
                </c:pt>
                <c:pt idx="84">
                  <c:v>39880</c:v>
                </c:pt>
                <c:pt idx="85">
                  <c:v>23660</c:v>
                </c:pt>
                <c:pt idx="86">
                  <c:v>33330</c:v>
                </c:pt>
                <c:pt idx="87">
                  <c:v>25000</c:v>
                </c:pt>
                <c:pt idx="88">
                  <c:v>85660</c:v>
                </c:pt>
                <c:pt idx="89">
                  <c:v>56950</c:v>
                </c:pt>
                <c:pt idx="90">
                  <c:v>29580</c:v>
                </c:pt>
                <c:pt idx="91">
                  <c:v>62500</c:v>
                </c:pt>
                <c:pt idx="92">
                  <c:v>32730</c:v>
                </c:pt>
                <c:pt idx="93">
                  <c:v>41330</c:v>
                </c:pt>
                <c:pt idx="94">
                  <c:v>36200</c:v>
                </c:pt>
                <c:pt idx="95">
                  <c:v>67820</c:v>
                </c:pt>
                <c:pt idx="96">
                  <c:v>24840</c:v>
                </c:pt>
                <c:pt idx="97">
                  <c:v>19770</c:v>
                </c:pt>
                <c:pt idx="98">
                  <c:v>41880</c:v>
                </c:pt>
                <c:pt idx="99">
                  <c:v>17590</c:v>
                </c:pt>
                <c:pt idx="100">
                  <c:v>42880</c:v>
                </c:pt>
                <c:pt idx="101">
                  <c:v>48430</c:v>
                </c:pt>
                <c:pt idx="102">
                  <c:v>101712.5</c:v>
                </c:pt>
                <c:pt idx="103">
                  <c:v>46520</c:v>
                </c:pt>
                <c:pt idx="104">
                  <c:v>38160</c:v>
                </c:pt>
                <c:pt idx="105">
                  <c:v>30520</c:v>
                </c:pt>
                <c:pt idx="106">
                  <c:v>101712.5</c:v>
                </c:pt>
                <c:pt idx="107">
                  <c:v>73330</c:v>
                </c:pt>
                <c:pt idx="108">
                  <c:v>38000</c:v>
                </c:pt>
                <c:pt idx="109">
                  <c:v>20710</c:v>
                </c:pt>
                <c:pt idx="110">
                  <c:v>53160</c:v>
                </c:pt>
                <c:pt idx="111">
                  <c:v>29290</c:v>
                </c:pt>
                <c:pt idx="112">
                  <c:v>35720</c:v>
                </c:pt>
                <c:pt idx="113">
                  <c:v>74510</c:v>
                </c:pt>
                <c:pt idx="114">
                  <c:v>50500</c:v>
                </c:pt>
                <c:pt idx="115">
                  <c:v>101712.5</c:v>
                </c:pt>
                <c:pt idx="116">
                  <c:v>31670</c:v>
                </c:pt>
                <c:pt idx="117">
                  <c:v>22140</c:v>
                </c:pt>
                <c:pt idx="118">
                  <c:v>55680</c:v>
                </c:pt>
                <c:pt idx="119">
                  <c:v>101712.5</c:v>
                </c:pt>
                <c:pt idx="120">
                  <c:v>56670</c:v>
                </c:pt>
                <c:pt idx="121">
                  <c:v>41660</c:v>
                </c:pt>
                <c:pt idx="122">
                  <c:v>21370</c:v>
                </c:pt>
                <c:pt idx="123">
                  <c:v>29570</c:v>
                </c:pt>
                <c:pt idx="124">
                  <c:v>43000</c:v>
                </c:pt>
                <c:pt idx="125">
                  <c:v>36920</c:v>
                </c:pt>
                <c:pt idx="126">
                  <c:v>101712.5</c:v>
                </c:pt>
                <c:pt idx="127">
                  <c:v>38650</c:v>
                </c:pt>
                <c:pt idx="128">
                  <c:v>101712.5</c:v>
                </c:pt>
                <c:pt idx="129">
                  <c:v>60800</c:v>
                </c:pt>
                <c:pt idx="130">
                  <c:v>101712.5</c:v>
                </c:pt>
                <c:pt idx="131">
                  <c:v>20140</c:v>
                </c:pt>
                <c:pt idx="132">
                  <c:v>27180</c:v>
                </c:pt>
                <c:pt idx="133">
                  <c:v>34590</c:v>
                </c:pt>
                <c:pt idx="134">
                  <c:v>48950</c:v>
                </c:pt>
                <c:pt idx="135">
                  <c:v>40000</c:v>
                </c:pt>
                <c:pt idx="136">
                  <c:v>45830</c:v>
                </c:pt>
                <c:pt idx="137">
                  <c:v>33160</c:v>
                </c:pt>
                <c:pt idx="138">
                  <c:v>101712.5</c:v>
                </c:pt>
                <c:pt idx="139">
                  <c:v>42000</c:v>
                </c:pt>
                <c:pt idx="140">
                  <c:v>50420</c:v>
                </c:pt>
                <c:pt idx="141">
                  <c:v>54170</c:v>
                </c:pt>
                <c:pt idx="142">
                  <c:v>69500</c:v>
                </c:pt>
                <c:pt idx="143">
                  <c:v>26980</c:v>
                </c:pt>
                <c:pt idx="144">
                  <c:v>101712.5</c:v>
                </c:pt>
                <c:pt idx="145">
                  <c:v>23300</c:v>
                </c:pt>
                <c:pt idx="146">
                  <c:v>101712.5</c:v>
                </c:pt>
                <c:pt idx="147">
                  <c:v>15380</c:v>
                </c:pt>
                <c:pt idx="148">
                  <c:v>100000</c:v>
                </c:pt>
                <c:pt idx="149">
                  <c:v>48600</c:v>
                </c:pt>
                <c:pt idx="150">
                  <c:v>62770</c:v>
                </c:pt>
                <c:pt idx="151">
                  <c:v>25770</c:v>
                </c:pt>
                <c:pt idx="152">
                  <c:v>91660</c:v>
                </c:pt>
                <c:pt idx="153">
                  <c:v>22810</c:v>
                </c:pt>
                <c:pt idx="154">
                  <c:v>32540</c:v>
                </c:pt>
                <c:pt idx="155">
                  <c:v>101712.5</c:v>
                </c:pt>
                <c:pt idx="156">
                  <c:v>60000</c:v>
                </c:pt>
                <c:pt idx="157">
                  <c:v>95380</c:v>
                </c:pt>
                <c:pt idx="158">
                  <c:v>29800</c:v>
                </c:pt>
                <c:pt idx="159">
                  <c:v>45830</c:v>
                </c:pt>
                <c:pt idx="160">
                  <c:v>18630</c:v>
                </c:pt>
                <c:pt idx="161">
                  <c:v>79330</c:v>
                </c:pt>
                <c:pt idx="162">
                  <c:v>30890</c:v>
                </c:pt>
                <c:pt idx="163">
                  <c:v>41670</c:v>
                </c:pt>
                <c:pt idx="164">
                  <c:v>93230</c:v>
                </c:pt>
                <c:pt idx="165">
                  <c:v>37070</c:v>
                </c:pt>
                <c:pt idx="166">
                  <c:v>45830</c:v>
                </c:pt>
                <c:pt idx="167">
                  <c:v>24390</c:v>
                </c:pt>
                <c:pt idx="168">
                  <c:v>22370</c:v>
                </c:pt>
                <c:pt idx="169">
                  <c:v>80000</c:v>
                </c:pt>
                <c:pt idx="170">
                  <c:v>18200</c:v>
                </c:pt>
                <c:pt idx="171">
                  <c:v>101712.5</c:v>
                </c:pt>
                <c:pt idx="172">
                  <c:v>35220</c:v>
                </c:pt>
                <c:pt idx="173">
                  <c:v>57080</c:v>
                </c:pt>
                <c:pt idx="174">
                  <c:v>43440</c:v>
                </c:pt>
                <c:pt idx="175">
                  <c:v>34970</c:v>
                </c:pt>
                <c:pt idx="176">
                  <c:v>20450</c:v>
                </c:pt>
                <c:pt idx="177">
                  <c:v>55160</c:v>
                </c:pt>
                <c:pt idx="178">
                  <c:v>37500</c:v>
                </c:pt>
                <c:pt idx="179">
                  <c:v>23330</c:v>
                </c:pt>
                <c:pt idx="180">
                  <c:v>64000</c:v>
                </c:pt>
                <c:pt idx="181">
                  <c:v>19160</c:v>
                </c:pt>
                <c:pt idx="182">
                  <c:v>46000</c:v>
                </c:pt>
                <c:pt idx="183">
                  <c:v>101712.5</c:v>
                </c:pt>
                <c:pt idx="184">
                  <c:v>36250</c:v>
                </c:pt>
                <c:pt idx="185">
                  <c:v>101712.5</c:v>
                </c:pt>
                <c:pt idx="186">
                  <c:v>21780</c:v>
                </c:pt>
                <c:pt idx="187">
                  <c:v>23830</c:v>
                </c:pt>
                <c:pt idx="188">
                  <c:v>6740</c:v>
                </c:pt>
                <c:pt idx="189">
                  <c:v>93280</c:v>
                </c:pt>
                <c:pt idx="190">
                  <c:v>48850</c:v>
                </c:pt>
                <c:pt idx="191">
                  <c:v>101712.5</c:v>
                </c:pt>
                <c:pt idx="192">
                  <c:v>60330</c:v>
                </c:pt>
                <c:pt idx="193">
                  <c:v>38580</c:v>
                </c:pt>
                <c:pt idx="194">
                  <c:v>41910</c:v>
                </c:pt>
                <c:pt idx="195">
                  <c:v>31250</c:v>
                </c:pt>
                <c:pt idx="196">
                  <c:v>83330</c:v>
                </c:pt>
                <c:pt idx="197">
                  <c:v>19070</c:v>
                </c:pt>
                <c:pt idx="198">
                  <c:v>34160</c:v>
                </c:pt>
                <c:pt idx="199">
                  <c:v>101712.5</c:v>
                </c:pt>
                <c:pt idx="200">
                  <c:v>26000</c:v>
                </c:pt>
                <c:pt idx="201">
                  <c:v>49230</c:v>
                </c:pt>
                <c:pt idx="202">
                  <c:v>39920</c:v>
                </c:pt>
                <c:pt idx="203">
                  <c:v>35000</c:v>
                </c:pt>
                <c:pt idx="204">
                  <c:v>39170</c:v>
                </c:pt>
                <c:pt idx="205">
                  <c:v>44080</c:v>
                </c:pt>
                <c:pt idx="206">
                  <c:v>32440</c:v>
                </c:pt>
                <c:pt idx="207">
                  <c:v>39750</c:v>
                </c:pt>
                <c:pt idx="208">
                  <c:v>24790</c:v>
                </c:pt>
                <c:pt idx="209">
                  <c:v>34180</c:v>
                </c:pt>
                <c:pt idx="210">
                  <c:v>100000</c:v>
                </c:pt>
                <c:pt idx="211">
                  <c:v>34300</c:v>
                </c:pt>
                <c:pt idx="212">
                  <c:v>77870</c:v>
                </c:pt>
                <c:pt idx="213">
                  <c:v>57030</c:v>
                </c:pt>
                <c:pt idx="214">
                  <c:v>31730</c:v>
                </c:pt>
                <c:pt idx="215">
                  <c:v>38500</c:v>
                </c:pt>
                <c:pt idx="216">
                  <c:v>1500</c:v>
                </c:pt>
                <c:pt idx="217">
                  <c:v>37270</c:v>
                </c:pt>
                <c:pt idx="218">
                  <c:v>50000</c:v>
                </c:pt>
                <c:pt idx="219">
                  <c:v>42830</c:v>
                </c:pt>
                <c:pt idx="220">
                  <c:v>22210</c:v>
                </c:pt>
                <c:pt idx="221">
                  <c:v>40090</c:v>
                </c:pt>
                <c:pt idx="222">
                  <c:v>29710</c:v>
                </c:pt>
                <c:pt idx="223">
                  <c:v>75780</c:v>
                </c:pt>
                <c:pt idx="224">
                  <c:v>62500</c:v>
                </c:pt>
                <c:pt idx="225">
                  <c:v>32500</c:v>
                </c:pt>
                <c:pt idx="226">
                  <c:v>47350</c:v>
                </c:pt>
                <c:pt idx="227">
                  <c:v>62500</c:v>
                </c:pt>
                <c:pt idx="228">
                  <c:v>47580</c:v>
                </c:pt>
                <c:pt idx="229">
                  <c:v>64000</c:v>
                </c:pt>
                <c:pt idx="230">
                  <c:v>24910</c:v>
                </c:pt>
                <c:pt idx="231">
                  <c:v>37160</c:v>
                </c:pt>
                <c:pt idx="232">
                  <c:v>31890</c:v>
                </c:pt>
                <c:pt idx="233">
                  <c:v>83330</c:v>
                </c:pt>
                <c:pt idx="234">
                  <c:v>31550</c:v>
                </c:pt>
                <c:pt idx="235">
                  <c:v>55000</c:v>
                </c:pt>
                <c:pt idx="236">
                  <c:v>57460</c:v>
                </c:pt>
                <c:pt idx="237">
                  <c:v>34630</c:v>
                </c:pt>
                <c:pt idx="238">
                  <c:v>38120</c:v>
                </c:pt>
                <c:pt idx="239">
                  <c:v>33150</c:v>
                </c:pt>
                <c:pt idx="240">
                  <c:v>58190</c:v>
                </c:pt>
                <c:pt idx="241">
                  <c:v>25100</c:v>
                </c:pt>
                <c:pt idx="242">
                  <c:v>29650</c:v>
                </c:pt>
                <c:pt idx="243">
                  <c:v>62500</c:v>
                </c:pt>
                <c:pt idx="244">
                  <c:v>34060</c:v>
                </c:pt>
                <c:pt idx="245">
                  <c:v>60500</c:v>
                </c:pt>
                <c:pt idx="246">
                  <c:v>97030</c:v>
                </c:pt>
                <c:pt idx="247">
                  <c:v>66080</c:v>
                </c:pt>
                <c:pt idx="248">
                  <c:v>28820</c:v>
                </c:pt>
                <c:pt idx="249">
                  <c:v>18090</c:v>
                </c:pt>
                <c:pt idx="250">
                  <c:v>16680</c:v>
                </c:pt>
                <c:pt idx="251">
                  <c:v>34270</c:v>
                </c:pt>
                <c:pt idx="252">
                  <c:v>25830</c:v>
                </c:pt>
                <c:pt idx="253">
                  <c:v>26610</c:v>
                </c:pt>
                <c:pt idx="254">
                  <c:v>101712.5</c:v>
                </c:pt>
                <c:pt idx="255">
                  <c:v>30830</c:v>
                </c:pt>
                <c:pt idx="256">
                  <c:v>60450</c:v>
                </c:pt>
                <c:pt idx="257">
                  <c:v>52500</c:v>
                </c:pt>
                <c:pt idx="258">
                  <c:v>101712.5</c:v>
                </c:pt>
                <c:pt idx="259">
                  <c:v>49310</c:v>
                </c:pt>
                <c:pt idx="260">
                  <c:v>60830</c:v>
                </c:pt>
                <c:pt idx="261">
                  <c:v>20600</c:v>
                </c:pt>
                <c:pt idx="262">
                  <c:v>34810</c:v>
                </c:pt>
                <c:pt idx="263">
                  <c:v>72000</c:v>
                </c:pt>
                <c:pt idx="264">
                  <c:v>51660</c:v>
                </c:pt>
                <c:pt idx="265">
                  <c:v>40950</c:v>
                </c:pt>
                <c:pt idx="266">
                  <c:v>47080</c:v>
                </c:pt>
                <c:pt idx="267">
                  <c:v>43330</c:v>
                </c:pt>
                <c:pt idx="268">
                  <c:v>34180</c:v>
                </c:pt>
                <c:pt idx="269">
                  <c:v>28760</c:v>
                </c:pt>
                <c:pt idx="270">
                  <c:v>32370</c:v>
                </c:pt>
                <c:pt idx="271">
                  <c:v>101712.5</c:v>
                </c:pt>
                <c:pt idx="272">
                  <c:v>28330</c:v>
                </c:pt>
                <c:pt idx="273">
                  <c:v>26200</c:v>
                </c:pt>
                <c:pt idx="274">
                  <c:v>39000</c:v>
                </c:pt>
                <c:pt idx="275">
                  <c:v>27500</c:v>
                </c:pt>
                <c:pt idx="276">
                  <c:v>39930</c:v>
                </c:pt>
                <c:pt idx="277">
                  <c:v>31030</c:v>
                </c:pt>
                <c:pt idx="278">
                  <c:v>101712.5</c:v>
                </c:pt>
                <c:pt idx="279">
                  <c:v>41000</c:v>
                </c:pt>
                <c:pt idx="280">
                  <c:v>40530</c:v>
                </c:pt>
                <c:pt idx="281">
                  <c:v>39270</c:v>
                </c:pt>
                <c:pt idx="282">
                  <c:v>23010</c:v>
                </c:pt>
                <c:pt idx="283">
                  <c:v>18110</c:v>
                </c:pt>
                <c:pt idx="284">
                  <c:v>101712.5</c:v>
                </c:pt>
                <c:pt idx="285">
                  <c:v>31580</c:v>
                </c:pt>
                <c:pt idx="286">
                  <c:v>26000</c:v>
                </c:pt>
                <c:pt idx="287">
                  <c:v>37040</c:v>
                </c:pt>
                <c:pt idx="288">
                  <c:v>41240</c:v>
                </c:pt>
                <c:pt idx="289">
                  <c:v>95080</c:v>
                </c:pt>
                <c:pt idx="290">
                  <c:v>30750</c:v>
                </c:pt>
                <c:pt idx="291">
                  <c:v>44000</c:v>
                </c:pt>
                <c:pt idx="292">
                  <c:v>31530</c:v>
                </c:pt>
                <c:pt idx="293">
                  <c:v>54170</c:v>
                </c:pt>
                <c:pt idx="294">
                  <c:v>23830</c:v>
                </c:pt>
                <c:pt idx="295">
                  <c:v>44160</c:v>
                </c:pt>
                <c:pt idx="296">
                  <c:v>68750</c:v>
                </c:pt>
                <c:pt idx="297">
                  <c:v>46660</c:v>
                </c:pt>
                <c:pt idx="298">
                  <c:v>50000</c:v>
                </c:pt>
                <c:pt idx="299">
                  <c:v>20140</c:v>
                </c:pt>
                <c:pt idx="300">
                  <c:v>18000</c:v>
                </c:pt>
                <c:pt idx="301">
                  <c:v>28750</c:v>
                </c:pt>
                <c:pt idx="302">
                  <c:v>50000</c:v>
                </c:pt>
                <c:pt idx="303">
                  <c:v>16250</c:v>
                </c:pt>
                <c:pt idx="304">
                  <c:v>40000</c:v>
                </c:pt>
                <c:pt idx="305">
                  <c:v>20000</c:v>
                </c:pt>
                <c:pt idx="306">
                  <c:v>37620</c:v>
                </c:pt>
                <c:pt idx="307">
                  <c:v>24000</c:v>
                </c:pt>
                <c:pt idx="308">
                  <c:v>101712.5</c:v>
                </c:pt>
                <c:pt idx="309">
                  <c:v>76670</c:v>
                </c:pt>
                <c:pt idx="310">
                  <c:v>29170</c:v>
                </c:pt>
                <c:pt idx="311">
                  <c:v>29270</c:v>
                </c:pt>
                <c:pt idx="312">
                  <c:v>25070</c:v>
                </c:pt>
                <c:pt idx="313">
                  <c:v>57460</c:v>
                </c:pt>
                <c:pt idx="314">
                  <c:v>24730</c:v>
                </c:pt>
                <c:pt idx="315">
                  <c:v>33990</c:v>
                </c:pt>
                <c:pt idx="316">
                  <c:v>37170</c:v>
                </c:pt>
                <c:pt idx="317">
                  <c:v>20580</c:v>
                </c:pt>
                <c:pt idx="318">
                  <c:v>35410</c:v>
                </c:pt>
                <c:pt idx="319">
                  <c:v>100000</c:v>
                </c:pt>
                <c:pt idx="320">
                  <c:v>24000</c:v>
                </c:pt>
                <c:pt idx="321">
                  <c:v>43420</c:v>
                </c:pt>
                <c:pt idx="322">
                  <c:v>36010</c:v>
                </c:pt>
                <c:pt idx="323">
                  <c:v>31660</c:v>
                </c:pt>
                <c:pt idx="324">
                  <c:v>101712.5</c:v>
                </c:pt>
                <c:pt idx="325">
                  <c:v>86660</c:v>
                </c:pt>
                <c:pt idx="326">
                  <c:v>49170</c:v>
                </c:pt>
                <c:pt idx="327">
                  <c:v>58180</c:v>
                </c:pt>
                <c:pt idx="328">
                  <c:v>43330</c:v>
                </c:pt>
                <c:pt idx="329">
                  <c:v>25000</c:v>
                </c:pt>
                <c:pt idx="330">
                  <c:v>43840</c:v>
                </c:pt>
                <c:pt idx="331">
                  <c:v>29350</c:v>
                </c:pt>
                <c:pt idx="332">
                  <c:v>28330</c:v>
                </c:pt>
                <c:pt idx="333">
                  <c:v>101712.5</c:v>
                </c:pt>
                <c:pt idx="334">
                  <c:v>98330</c:v>
                </c:pt>
                <c:pt idx="335">
                  <c:v>55030</c:v>
                </c:pt>
                <c:pt idx="336">
                  <c:v>52500</c:v>
                </c:pt>
                <c:pt idx="337">
                  <c:v>25000</c:v>
                </c:pt>
                <c:pt idx="338">
                  <c:v>18300</c:v>
                </c:pt>
                <c:pt idx="339">
                  <c:v>41600</c:v>
                </c:pt>
                <c:pt idx="340">
                  <c:v>26470</c:v>
                </c:pt>
                <c:pt idx="341">
                  <c:v>23780</c:v>
                </c:pt>
                <c:pt idx="342">
                  <c:v>45540</c:v>
                </c:pt>
                <c:pt idx="343">
                  <c:v>31730</c:v>
                </c:pt>
                <c:pt idx="344">
                  <c:v>25830</c:v>
                </c:pt>
                <c:pt idx="345">
                  <c:v>24990</c:v>
                </c:pt>
                <c:pt idx="346">
                  <c:v>35230</c:v>
                </c:pt>
                <c:pt idx="347">
                  <c:v>30830</c:v>
                </c:pt>
                <c:pt idx="348">
                  <c:v>63330</c:v>
                </c:pt>
                <c:pt idx="349">
                  <c:v>26250</c:v>
                </c:pt>
                <c:pt idx="350">
                  <c:v>90830</c:v>
                </c:pt>
                <c:pt idx="351">
                  <c:v>87500</c:v>
                </c:pt>
                <c:pt idx="352">
                  <c:v>26660</c:v>
                </c:pt>
                <c:pt idx="353">
                  <c:v>55000</c:v>
                </c:pt>
                <c:pt idx="354">
                  <c:v>24230</c:v>
                </c:pt>
                <c:pt idx="355">
                  <c:v>38130</c:v>
                </c:pt>
                <c:pt idx="356">
                  <c:v>83330</c:v>
                </c:pt>
                <c:pt idx="357">
                  <c:v>38750</c:v>
                </c:pt>
                <c:pt idx="358">
                  <c:v>30000</c:v>
                </c:pt>
                <c:pt idx="359">
                  <c:v>51670</c:v>
                </c:pt>
                <c:pt idx="360">
                  <c:v>47230</c:v>
                </c:pt>
                <c:pt idx="361">
                  <c:v>50000</c:v>
                </c:pt>
                <c:pt idx="362">
                  <c:v>47500</c:v>
                </c:pt>
                <c:pt idx="363">
                  <c:v>30130</c:v>
                </c:pt>
                <c:pt idx="364">
                  <c:v>68220</c:v>
                </c:pt>
                <c:pt idx="365">
                  <c:v>62160</c:v>
                </c:pt>
                <c:pt idx="366">
                  <c:v>25000</c:v>
                </c:pt>
                <c:pt idx="367">
                  <c:v>51240</c:v>
                </c:pt>
                <c:pt idx="368">
                  <c:v>63250</c:v>
                </c:pt>
                <c:pt idx="369">
                  <c:v>101712.5</c:v>
                </c:pt>
                <c:pt idx="370">
                  <c:v>101712.5</c:v>
                </c:pt>
                <c:pt idx="371">
                  <c:v>51850</c:v>
                </c:pt>
                <c:pt idx="372">
                  <c:v>93230</c:v>
                </c:pt>
                <c:pt idx="373">
                  <c:v>30620</c:v>
                </c:pt>
                <c:pt idx="374">
                  <c:v>27640</c:v>
                </c:pt>
                <c:pt idx="375">
                  <c:v>48170</c:v>
                </c:pt>
                <c:pt idx="376">
                  <c:v>87500</c:v>
                </c:pt>
                <c:pt idx="377">
                  <c:v>43100</c:v>
                </c:pt>
                <c:pt idx="378">
                  <c:v>30690</c:v>
                </c:pt>
                <c:pt idx="379">
                  <c:v>53910</c:v>
                </c:pt>
                <c:pt idx="380">
                  <c:v>33330</c:v>
                </c:pt>
                <c:pt idx="381">
                  <c:v>59410</c:v>
                </c:pt>
                <c:pt idx="382">
                  <c:v>60000</c:v>
                </c:pt>
                <c:pt idx="383">
                  <c:v>71670</c:v>
                </c:pt>
                <c:pt idx="384">
                  <c:v>45660</c:v>
                </c:pt>
                <c:pt idx="385">
                  <c:v>36670</c:v>
                </c:pt>
                <c:pt idx="386">
                  <c:v>23460</c:v>
                </c:pt>
                <c:pt idx="387">
                  <c:v>30100</c:v>
                </c:pt>
                <c:pt idx="388">
                  <c:v>23330</c:v>
                </c:pt>
                <c:pt idx="389">
                  <c:v>54880</c:v>
                </c:pt>
                <c:pt idx="390">
                  <c:v>91670</c:v>
                </c:pt>
                <c:pt idx="391">
                  <c:v>95040</c:v>
                </c:pt>
                <c:pt idx="392">
                  <c:v>25830</c:v>
                </c:pt>
                <c:pt idx="393">
                  <c:v>19930</c:v>
                </c:pt>
                <c:pt idx="394">
                  <c:v>31000</c:v>
                </c:pt>
                <c:pt idx="395">
                  <c:v>32760</c:v>
                </c:pt>
                <c:pt idx="396">
                  <c:v>31800</c:v>
                </c:pt>
                <c:pt idx="397">
                  <c:v>30330</c:v>
                </c:pt>
                <c:pt idx="398">
                  <c:v>39020</c:v>
                </c:pt>
                <c:pt idx="399">
                  <c:v>15000</c:v>
                </c:pt>
                <c:pt idx="400">
                  <c:v>28890</c:v>
                </c:pt>
                <c:pt idx="401">
                  <c:v>27550</c:v>
                </c:pt>
                <c:pt idx="402">
                  <c:v>25000</c:v>
                </c:pt>
                <c:pt idx="403">
                  <c:v>19630</c:v>
                </c:pt>
                <c:pt idx="404">
                  <c:v>74410</c:v>
                </c:pt>
                <c:pt idx="405">
                  <c:v>45470</c:v>
                </c:pt>
                <c:pt idx="406">
                  <c:v>21670</c:v>
                </c:pt>
                <c:pt idx="407">
                  <c:v>22130</c:v>
                </c:pt>
                <c:pt idx="408">
                  <c:v>83000</c:v>
                </c:pt>
                <c:pt idx="409">
                  <c:v>101712.5</c:v>
                </c:pt>
                <c:pt idx="410">
                  <c:v>38670</c:v>
                </c:pt>
                <c:pt idx="411">
                  <c:v>62560</c:v>
                </c:pt>
                <c:pt idx="412">
                  <c:v>60960</c:v>
                </c:pt>
                <c:pt idx="413">
                  <c:v>22530</c:v>
                </c:pt>
                <c:pt idx="414">
                  <c:v>21490</c:v>
                </c:pt>
                <c:pt idx="415">
                  <c:v>29950</c:v>
                </c:pt>
                <c:pt idx="416">
                  <c:v>26000</c:v>
                </c:pt>
                <c:pt idx="417">
                  <c:v>16000</c:v>
                </c:pt>
                <c:pt idx="418">
                  <c:v>10250</c:v>
                </c:pt>
                <c:pt idx="419">
                  <c:v>32460</c:v>
                </c:pt>
                <c:pt idx="420">
                  <c:v>58290</c:v>
                </c:pt>
                <c:pt idx="421">
                  <c:v>27200</c:v>
                </c:pt>
                <c:pt idx="422">
                  <c:v>18200</c:v>
                </c:pt>
                <c:pt idx="423">
                  <c:v>72500</c:v>
                </c:pt>
                <c:pt idx="424">
                  <c:v>101712.5</c:v>
                </c:pt>
                <c:pt idx="425">
                  <c:v>26660</c:v>
                </c:pt>
                <c:pt idx="426">
                  <c:v>46060</c:v>
                </c:pt>
                <c:pt idx="427">
                  <c:v>59350</c:v>
                </c:pt>
                <c:pt idx="428">
                  <c:v>29200</c:v>
                </c:pt>
                <c:pt idx="429">
                  <c:v>27170</c:v>
                </c:pt>
                <c:pt idx="430">
                  <c:v>86240</c:v>
                </c:pt>
                <c:pt idx="431">
                  <c:v>65000</c:v>
                </c:pt>
                <c:pt idx="432">
                  <c:v>101712.5</c:v>
                </c:pt>
                <c:pt idx="433">
                  <c:v>24250</c:v>
                </c:pt>
                <c:pt idx="434">
                  <c:v>37500</c:v>
                </c:pt>
                <c:pt idx="435">
                  <c:v>100470</c:v>
                </c:pt>
                <c:pt idx="436">
                  <c:v>19260</c:v>
                </c:pt>
                <c:pt idx="437">
                  <c:v>22130</c:v>
                </c:pt>
                <c:pt idx="438">
                  <c:v>101712.5</c:v>
                </c:pt>
                <c:pt idx="439">
                  <c:v>71420</c:v>
                </c:pt>
                <c:pt idx="440">
                  <c:v>36600</c:v>
                </c:pt>
                <c:pt idx="441">
                  <c:v>79010</c:v>
                </c:pt>
                <c:pt idx="442">
                  <c:v>47070</c:v>
                </c:pt>
                <c:pt idx="443">
                  <c:v>101712.5</c:v>
                </c:pt>
                <c:pt idx="444">
                  <c:v>73330</c:v>
                </c:pt>
                <c:pt idx="445">
                  <c:v>34660</c:v>
                </c:pt>
                <c:pt idx="446">
                  <c:v>46520</c:v>
                </c:pt>
                <c:pt idx="447">
                  <c:v>35390</c:v>
                </c:pt>
                <c:pt idx="448">
                  <c:v>33400</c:v>
                </c:pt>
                <c:pt idx="449">
                  <c:v>27690</c:v>
                </c:pt>
                <c:pt idx="450">
                  <c:v>23090</c:v>
                </c:pt>
                <c:pt idx="451">
                  <c:v>19580</c:v>
                </c:pt>
                <c:pt idx="452">
                  <c:v>39480</c:v>
                </c:pt>
                <c:pt idx="453">
                  <c:v>24830</c:v>
                </c:pt>
                <c:pt idx="454">
                  <c:v>70850</c:v>
                </c:pt>
                <c:pt idx="455">
                  <c:v>38590</c:v>
                </c:pt>
                <c:pt idx="456">
                  <c:v>43010</c:v>
                </c:pt>
                <c:pt idx="457">
                  <c:v>37080</c:v>
                </c:pt>
                <c:pt idx="458">
                  <c:v>43540</c:v>
                </c:pt>
                <c:pt idx="459">
                  <c:v>83340</c:v>
                </c:pt>
                <c:pt idx="460">
                  <c:v>20830</c:v>
                </c:pt>
                <c:pt idx="461">
                  <c:v>77400</c:v>
                </c:pt>
                <c:pt idx="462">
                  <c:v>30150</c:v>
                </c:pt>
                <c:pt idx="463">
                  <c:v>51910</c:v>
                </c:pt>
                <c:pt idx="464">
                  <c:v>41660</c:v>
                </c:pt>
                <c:pt idx="465">
                  <c:v>60000</c:v>
                </c:pt>
                <c:pt idx="466">
                  <c:v>29470</c:v>
                </c:pt>
                <c:pt idx="467">
                  <c:v>101712.5</c:v>
                </c:pt>
                <c:pt idx="468">
                  <c:v>2100</c:v>
                </c:pt>
                <c:pt idx="469">
                  <c:v>43330</c:v>
                </c:pt>
                <c:pt idx="470">
                  <c:v>34500</c:v>
                </c:pt>
                <c:pt idx="471">
                  <c:v>26530</c:v>
                </c:pt>
                <c:pt idx="472">
                  <c:v>46910</c:v>
                </c:pt>
                <c:pt idx="473">
                  <c:v>25000</c:v>
                </c:pt>
                <c:pt idx="474">
                  <c:v>55320</c:v>
                </c:pt>
                <c:pt idx="475">
                  <c:v>101712.5</c:v>
                </c:pt>
                <c:pt idx="476">
                  <c:v>67000</c:v>
                </c:pt>
                <c:pt idx="477">
                  <c:v>28730</c:v>
                </c:pt>
                <c:pt idx="478">
                  <c:v>101712.5</c:v>
                </c:pt>
                <c:pt idx="479">
                  <c:v>29470</c:v>
                </c:pt>
                <c:pt idx="480">
                  <c:v>43500</c:v>
                </c:pt>
                <c:pt idx="481">
                  <c:v>30950</c:v>
                </c:pt>
                <c:pt idx="482">
                  <c:v>20830</c:v>
                </c:pt>
                <c:pt idx="483">
                  <c:v>101712.5</c:v>
                </c:pt>
                <c:pt idx="484">
                  <c:v>83330</c:v>
                </c:pt>
                <c:pt idx="485">
                  <c:v>19580</c:v>
                </c:pt>
                <c:pt idx="486">
                  <c:v>35470</c:v>
                </c:pt>
                <c:pt idx="487">
                  <c:v>101712.5</c:v>
                </c:pt>
                <c:pt idx="488">
                  <c:v>45830</c:v>
                </c:pt>
                <c:pt idx="489">
                  <c:v>24350</c:v>
                </c:pt>
                <c:pt idx="490">
                  <c:v>26990</c:v>
                </c:pt>
                <c:pt idx="491">
                  <c:v>53330</c:v>
                </c:pt>
                <c:pt idx="492">
                  <c:v>36910</c:v>
                </c:pt>
                <c:pt idx="493">
                  <c:v>101712.5</c:v>
                </c:pt>
                <c:pt idx="494">
                  <c:v>35970</c:v>
                </c:pt>
                <c:pt idx="495">
                  <c:v>33260</c:v>
                </c:pt>
                <c:pt idx="496">
                  <c:v>26000</c:v>
                </c:pt>
                <c:pt idx="497">
                  <c:v>46250</c:v>
                </c:pt>
                <c:pt idx="498">
                  <c:v>28950</c:v>
                </c:pt>
                <c:pt idx="499">
                  <c:v>62830</c:v>
                </c:pt>
                <c:pt idx="500">
                  <c:v>6450</c:v>
                </c:pt>
                <c:pt idx="501">
                  <c:v>31590</c:v>
                </c:pt>
                <c:pt idx="502">
                  <c:v>48650</c:v>
                </c:pt>
                <c:pt idx="503">
                  <c:v>40500</c:v>
                </c:pt>
                <c:pt idx="504">
                  <c:v>38140</c:v>
                </c:pt>
                <c:pt idx="505">
                  <c:v>35100</c:v>
                </c:pt>
                <c:pt idx="506">
                  <c:v>101712.5</c:v>
                </c:pt>
                <c:pt idx="507">
                  <c:v>35830</c:v>
                </c:pt>
                <c:pt idx="508">
                  <c:v>24790</c:v>
                </c:pt>
                <c:pt idx="509">
                  <c:v>101712.5</c:v>
                </c:pt>
                <c:pt idx="510">
                  <c:v>35980</c:v>
                </c:pt>
                <c:pt idx="511">
                  <c:v>60650</c:v>
                </c:pt>
                <c:pt idx="512">
                  <c:v>32830</c:v>
                </c:pt>
                <c:pt idx="513">
                  <c:v>21300</c:v>
                </c:pt>
                <c:pt idx="514">
                  <c:v>58150</c:v>
                </c:pt>
                <c:pt idx="515">
                  <c:v>34660</c:v>
                </c:pt>
                <c:pt idx="516">
                  <c:v>20310</c:v>
                </c:pt>
                <c:pt idx="517">
                  <c:v>30740</c:v>
                </c:pt>
                <c:pt idx="518">
                  <c:v>46830</c:v>
                </c:pt>
                <c:pt idx="519">
                  <c:v>34000</c:v>
                </c:pt>
                <c:pt idx="520">
                  <c:v>21920</c:v>
                </c:pt>
                <c:pt idx="521">
                  <c:v>25000</c:v>
                </c:pt>
                <c:pt idx="522">
                  <c:v>56770</c:v>
                </c:pt>
                <c:pt idx="523">
                  <c:v>79480</c:v>
                </c:pt>
                <c:pt idx="524">
                  <c:v>46800</c:v>
                </c:pt>
                <c:pt idx="525">
                  <c:v>101712.5</c:v>
                </c:pt>
                <c:pt idx="526">
                  <c:v>37750</c:v>
                </c:pt>
                <c:pt idx="527">
                  <c:v>52850</c:v>
                </c:pt>
                <c:pt idx="528">
                  <c:v>26790</c:v>
                </c:pt>
                <c:pt idx="529">
                  <c:v>67830</c:v>
                </c:pt>
                <c:pt idx="530">
                  <c:v>10250</c:v>
                </c:pt>
                <c:pt idx="531">
                  <c:v>42810</c:v>
                </c:pt>
                <c:pt idx="532">
                  <c:v>35880</c:v>
                </c:pt>
                <c:pt idx="533">
                  <c:v>101712.5</c:v>
                </c:pt>
                <c:pt idx="534">
                  <c:v>101712.5</c:v>
                </c:pt>
                <c:pt idx="535">
                  <c:v>25500</c:v>
                </c:pt>
                <c:pt idx="536">
                  <c:v>61330</c:v>
                </c:pt>
                <c:pt idx="537">
                  <c:v>36170</c:v>
                </c:pt>
                <c:pt idx="538">
                  <c:v>29170</c:v>
                </c:pt>
                <c:pt idx="539">
                  <c:v>64170</c:v>
                </c:pt>
                <c:pt idx="540">
                  <c:v>46080</c:v>
                </c:pt>
                <c:pt idx="541">
                  <c:v>21380</c:v>
                </c:pt>
                <c:pt idx="542">
                  <c:v>36520</c:v>
                </c:pt>
                <c:pt idx="543">
                  <c:v>22390</c:v>
                </c:pt>
                <c:pt idx="544">
                  <c:v>30170</c:v>
                </c:pt>
                <c:pt idx="545">
                  <c:v>27680</c:v>
                </c:pt>
                <c:pt idx="546">
                  <c:v>33580</c:v>
                </c:pt>
                <c:pt idx="547">
                  <c:v>25260</c:v>
                </c:pt>
                <c:pt idx="548">
                  <c:v>50000</c:v>
                </c:pt>
                <c:pt idx="549">
                  <c:v>27850</c:v>
                </c:pt>
                <c:pt idx="550">
                  <c:v>66330</c:v>
                </c:pt>
                <c:pt idx="551">
                  <c:v>24920</c:v>
                </c:pt>
                <c:pt idx="552">
                  <c:v>33330</c:v>
                </c:pt>
                <c:pt idx="553">
                  <c:v>24540</c:v>
                </c:pt>
                <c:pt idx="554">
                  <c:v>35930</c:v>
                </c:pt>
                <c:pt idx="555">
                  <c:v>54680</c:v>
                </c:pt>
                <c:pt idx="556">
                  <c:v>26670</c:v>
                </c:pt>
                <c:pt idx="557">
                  <c:v>101390</c:v>
                </c:pt>
                <c:pt idx="558">
                  <c:v>38870</c:v>
                </c:pt>
                <c:pt idx="559">
                  <c:v>41800</c:v>
                </c:pt>
                <c:pt idx="560">
                  <c:v>36750</c:v>
                </c:pt>
                <c:pt idx="561">
                  <c:v>101712.5</c:v>
                </c:pt>
                <c:pt idx="562">
                  <c:v>59230</c:v>
                </c:pt>
                <c:pt idx="563">
                  <c:v>58000</c:v>
                </c:pt>
                <c:pt idx="564">
                  <c:v>87990</c:v>
                </c:pt>
                <c:pt idx="565">
                  <c:v>44670</c:v>
                </c:pt>
                <c:pt idx="566">
                  <c:v>33330</c:v>
                </c:pt>
                <c:pt idx="567">
                  <c:v>34000</c:v>
                </c:pt>
                <c:pt idx="568">
                  <c:v>23780</c:v>
                </c:pt>
                <c:pt idx="569">
                  <c:v>31660</c:v>
                </c:pt>
                <c:pt idx="570">
                  <c:v>34170</c:v>
                </c:pt>
                <c:pt idx="571">
                  <c:v>51160</c:v>
                </c:pt>
                <c:pt idx="572">
                  <c:v>101712.5</c:v>
                </c:pt>
                <c:pt idx="573">
                  <c:v>61250</c:v>
                </c:pt>
                <c:pt idx="574">
                  <c:v>64060</c:v>
                </c:pt>
                <c:pt idx="575">
                  <c:v>31590</c:v>
                </c:pt>
                <c:pt idx="576">
                  <c:v>30870</c:v>
                </c:pt>
                <c:pt idx="577">
                  <c:v>32290</c:v>
                </c:pt>
                <c:pt idx="578">
                  <c:v>17820</c:v>
                </c:pt>
                <c:pt idx="579">
                  <c:v>31820</c:v>
                </c:pt>
                <c:pt idx="580">
                  <c:v>65400</c:v>
                </c:pt>
                <c:pt idx="581">
                  <c:v>18360</c:v>
                </c:pt>
                <c:pt idx="582">
                  <c:v>31660</c:v>
                </c:pt>
                <c:pt idx="583">
                  <c:v>18800</c:v>
                </c:pt>
                <c:pt idx="584">
                  <c:v>27870</c:v>
                </c:pt>
                <c:pt idx="585">
                  <c:v>42830</c:v>
                </c:pt>
                <c:pt idx="586">
                  <c:v>22970</c:v>
                </c:pt>
                <c:pt idx="587">
                  <c:v>21650</c:v>
                </c:pt>
                <c:pt idx="588">
                  <c:v>47500</c:v>
                </c:pt>
                <c:pt idx="589">
                  <c:v>27260</c:v>
                </c:pt>
                <c:pt idx="590">
                  <c:v>30000</c:v>
                </c:pt>
                <c:pt idx="591">
                  <c:v>60000</c:v>
                </c:pt>
                <c:pt idx="592">
                  <c:v>93570</c:v>
                </c:pt>
                <c:pt idx="593">
                  <c:v>38590</c:v>
                </c:pt>
                <c:pt idx="594">
                  <c:v>101712.5</c:v>
                </c:pt>
                <c:pt idx="595">
                  <c:v>38330</c:v>
                </c:pt>
                <c:pt idx="596">
                  <c:v>63830</c:v>
                </c:pt>
                <c:pt idx="597">
                  <c:v>29870</c:v>
                </c:pt>
                <c:pt idx="598">
                  <c:v>99630</c:v>
                </c:pt>
                <c:pt idx="599">
                  <c:v>57800</c:v>
                </c:pt>
                <c:pt idx="600">
                  <c:v>4160</c:v>
                </c:pt>
                <c:pt idx="601">
                  <c:v>28940</c:v>
                </c:pt>
                <c:pt idx="602">
                  <c:v>57030</c:v>
                </c:pt>
                <c:pt idx="603">
                  <c:v>36760</c:v>
                </c:pt>
                <c:pt idx="604">
                  <c:v>101712.5</c:v>
                </c:pt>
                <c:pt idx="605">
                  <c:v>24000</c:v>
                </c:pt>
                <c:pt idx="606">
                  <c:v>34000</c:v>
                </c:pt>
                <c:pt idx="607">
                  <c:v>39870</c:v>
                </c:pt>
                <c:pt idx="608">
                  <c:v>32320</c:v>
                </c:pt>
                <c:pt idx="609">
                  <c:v>29000</c:v>
                </c:pt>
                <c:pt idx="610">
                  <c:v>41060</c:v>
                </c:pt>
                <c:pt idx="611">
                  <c:v>80720</c:v>
                </c:pt>
                <c:pt idx="612">
                  <c:v>75830</c:v>
                </c:pt>
                <c:pt idx="613">
                  <c:v>45830</c:v>
                </c:pt>
              </c:numCache>
            </c:numRef>
          </c:yVal>
          <c:smooth val="0"/>
        </c:ser>
        <c:dLbls>
          <c:showLegendKey val="0"/>
          <c:showVal val="0"/>
          <c:showCatName val="0"/>
          <c:showSerName val="0"/>
          <c:showPercent val="0"/>
          <c:showBubbleSize val="0"/>
        </c:dLbls>
        <c:axId val="398951880"/>
        <c:axId val="398956584"/>
      </c:scatterChart>
      <c:catAx>
        <c:axId val="398951880"/>
        <c:scaling>
          <c:orientation val="minMax"/>
        </c:scaling>
        <c:delete val="1"/>
        <c:axPos val="b"/>
        <c:majorTickMark val="none"/>
        <c:minorTickMark val="none"/>
        <c:tickLblPos val="nextTo"/>
        <c:crossAx val="398956584"/>
        <c:crosses val="autoZero"/>
        <c:auto val="1"/>
        <c:lblAlgn val="ctr"/>
        <c:lblOffset val="100"/>
        <c:noMultiLvlLbl val="1"/>
      </c:catAx>
      <c:valAx>
        <c:axId val="3989565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951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Coapplican Income</c:v>
          </c:tx>
          <c:spPr>
            <a:ln w="25400" cap="rnd">
              <a:noFill/>
              <a:round/>
            </a:ln>
            <a:effectLst/>
          </c:spPr>
          <c:marker>
            <c:symbol val="circle"/>
            <c:size val="5"/>
            <c:spPr>
              <a:solidFill>
                <a:schemeClr val="accent1"/>
              </a:solidFill>
              <a:ln w="9525">
                <a:solidFill>
                  <a:schemeClr val="accent1"/>
                </a:solidFill>
              </a:ln>
              <a:effectLst/>
            </c:spPr>
          </c:marker>
          <c:yVal>
            <c:numRef>
              <c:f>Sheet1!$H$2:$H$615</c:f>
              <c:numCache>
                <c:formatCode>General</c:formatCode>
                <c:ptCount val="614"/>
                <c:pt idx="0">
                  <c:v>0</c:v>
                </c:pt>
                <c:pt idx="1">
                  <c:v>1508</c:v>
                </c:pt>
                <c:pt idx="2">
                  <c:v>0</c:v>
                </c:pt>
                <c:pt idx="3">
                  <c:v>2358</c:v>
                </c:pt>
                <c:pt idx="4">
                  <c:v>0</c:v>
                </c:pt>
                <c:pt idx="5">
                  <c:v>4196</c:v>
                </c:pt>
                <c:pt idx="6">
                  <c:v>1516</c:v>
                </c:pt>
                <c:pt idx="7">
                  <c:v>2504</c:v>
                </c:pt>
                <c:pt idx="8">
                  <c:v>1526</c:v>
                </c:pt>
                <c:pt idx="9">
                  <c:v>10968</c:v>
                </c:pt>
                <c:pt idx="10">
                  <c:v>700</c:v>
                </c:pt>
                <c:pt idx="11">
                  <c:v>1840</c:v>
                </c:pt>
                <c:pt idx="12">
                  <c:v>8106</c:v>
                </c:pt>
                <c:pt idx="13">
                  <c:v>2840</c:v>
                </c:pt>
                <c:pt idx="14">
                  <c:v>1086</c:v>
                </c:pt>
                <c:pt idx="15">
                  <c:v>0</c:v>
                </c:pt>
                <c:pt idx="16">
                  <c:v>0</c:v>
                </c:pt>
                <c:pt idx="17">
                  <c:v>0</c:v>
                </c:pt>
                <c:pt idx="18">
                  <c:v>0</c:v>
                </c:pt>
                <c:pt idx="19">
                  <c:v>3500</c:v>
                </c:pt>
                <c:pt idx="20">
                  <c:v>0</c:v>
                </c:pt>
                <c:pt idx="21">
                  <c:v>5625</c:v>
                </c:pt>
                <c:pt idx="22">
                  <c:v>1911</c:v>
                </c:pt>
                <c:pt idx="23">
                  <c:v>1917</c:v>
                </c:pt>
                <c:pt idx="24">
                  <c:v>2925</c:v>
                </c:pt>
                <c:pt idx="25">
                  <c:v>0</c:v>
                </c:pt>
                <c:pt idx="26">
                  <c:v>2253</c:v>
                </c:pt>
                <c:pt idx="27">
                  <c:v>1040</c:v>
                </c:pt>
                <c:pt idx="28">
                  <c:v>0</c:v>
                </c:pt>
                <c:pt idx="29">
                  <c:v>2083</c:v>
                </c:pt>
                <c:pt idx="30">
                  <c:v>3369</c:v>
                </c:pt>
                <c:pt idx="31">
                  <c:v>0</c:v>
                </c:pt>
                <c:pt idx="32">
                  <c:v>0</c:v>
                </c:pt>
                <c:pt idx="33">
                  <c:v>1667</c:v>
                </c:pt>
                <c:pt idx="34">
                  <c:v>3000</c:v>
                </c:pt>
                <c:pt idx="35">
                  <c:v>2067</c:v>
                </c:pt>
                <c:pt idx="36">
                  <c:v>1330</c:v>
                </c:pt>
                <c:pt idx="37">
                  <c:v>1459</c:v>
                </c:pt>
                <c:pt idx="38">
                  <c:v>7210</c:v>
                </c:pt>
                <c:pt idx="39">
                  <c:v>1668</c:v>
                </c:pt>
                <c:pt idx="40">
                  <c:v>0</c:v>
                </c:pt>
                <c:pt idx="41">
                  <c:v>1213</c:v>
                </c:pt>
                <c:pt idx="42">
                  <c:v>0</c:v>
                </c:pt>
                <c:pt idx="43">
                  <c:v>2336</c:v>
                </c:pt>
                <c:pt idx="44">
                  <c:v>0</c:v>
                </c:pt>
                <c:pt idx="45">
                  <c:v>0</c:v>
                </c:pt>
                <c:pt idx="46">
                  <c:v>0</c:v>
                </c:pt>
                <c:pt idx="47">
                  <c:v>0</c:v>
                </c:pt>
                <c:pt idx="48">
                  <c:v>3440</c:v>
                </c:pt>
                <c:pt idx="49">
                  <c:v>2275</c:v>
                </c:pt>
                <c:pt idx="50">
                  <c:v>1644</c:v>
                </c:pt>
                <c:pt idx="51">
                  <c:v>0</c:v>
                </c:pt>
                <c:pt idx="52">
                  <c:v>0</c:v>
                </c:pt>
                <c:pt idx="53">
                  <c:v>0</c:v>
                </c:pt>
                <c:pt idx="54">
                  <c:v>0</c:v>
                </c:pt>
                <c:pt idx="55">
                  <c:v>1167</c:v>
                </c:pt>
                <c:pt idx="56">
                  <c:v>1591</c:v>
                </c:pt>
                <c:pt idx="57">
                  <c:v>2200</c:v>
                </c:pt>
                <c:pt idx="58">
                  <c:v>2250</c:v>
                </c:pt>
                <c:pt idx="59">
                  <c:v>2859</c:v>
                </c:pt>
                <c:pt idx="60">
                  <c:v>3796</c:v>
                </c:pt>
                <c:pt idx="61">
                  <c:v>0</c:v>
                </c:pt>
                <c:pt idx="62">
                  <c:v>3449</c:v>
                </c:pt>
                <c:pt idx="63">
                  <c:v>0</c:v>
                </c:pt>
                <c:pt idx="64">
                  <c:v>0</c:v>
                </c:pt>
                <c:pt idx="65">
                  <c:v>4595</c:v>
                </c:pt>
                <c:pt idx="66">
                  <c:v>2254</c:v>
                </c:pt>
                <c:pt idx="67">
                  <c:v>0</c:v>
                </c:pt>
                <c:pt idx="68">
                  <c:v>0</c:v>
                </c:pt>
                <c:pt idx="69">
                  <c:v>0</c:v>
                </c:pt>
                <c:pt idx="70">
                  <c:v>3066</c:v>
                </c:pt>
                <c:pt idx="71">
                  <c:v>1875</c:v>
                </c:pt>
                <c:pt idx="72">
                  <c:v>0</c:v>
                </c:pt>
                <c:pt idx="73">
                  <c:v>0</c:v>
                </c:pt>
                <c:pt idx="74">
                  <c:v>1774</c:v>
                </c:pt>
                <c:pt idx="75">
                  <c:v>0</c:v>
                </c:pt>
                <c:pt idx="76">
                  <c:v>4750</c:v>
                </c:pt>
                <c:pt idx="77">
                  <c:v>3022</c:v>
                </c:pt>
                <c:pt idx="78">
                  <c:v>4000</c:v>
                </c:pt>
                <c:pt idx="79">
                  <c:v>2166</c:v>
                </c:pt>
                <c:pt idx="80">
                  <c:v>0</c:v>
                </c:pt>
                <c:pt idx="81">
                  <c:v>0</c:v>
                </c:pt>
                <c:pt idx="82">
                  <c:v>1881</c:v>
                </c:pt>
                <c:pt idx="83">
                  <c:v>2250</c:v>
                </c:pt>
                <c:pt idx="84">
                  <c:v>0</c:v>
                </c:pt>
                <c:pt idx="85">
                  <c:v>2531</c:v>
                </c:pt>
                <c:pt idx="86">
                  <c:v>2000</c:v>
                </c:pt>
                <c:pt idx="87">
                  <c:v>2118</c:v>
                </c:pt>
                <c:pt idx="88">
                  <c:v>0</c:v>
                </c:pt>
                <c:pt idx="89">
                  <c:v>4167</c:v>
                </c:pt>
                <c:pt idx="90">
                  <c:v>2900</c:v>
                </c:pt>
                <c:pt idx="91">
                  <c:v>5654</c:v>
                </c:pt>
                <c:pt idx="92">
                  <c:v>1820</c:v>
                </c:pt>
                <c:pt idx="93">
                  <c:v>0</c:v>
                </c:pt>
                <c:pt idx="94">
                  <c:v>0</c:v>
                </c:pt>
                <c:pt idx="95">
                  <c:v>0</c:v>
                </c:pt>
                <c:pt idx="96">
                  <c:v>2302</c:v>
                </c:pt>
                <c:pt idx="97">
                  <c:v>997</c:v>
                </c:pt>
                <c:pt idx="98">
                  <c:v>0</c:v>
                </c:pt>
                <c:pt idx="99">
                  <c:v>3541</c:v>
                </c:pt>
                <c:pt idx="100">
                  <c:v>3263</c:v>
                </c:pt>
                <c:pt idx="101">
                  <c:v>3806</c:v>
                </c:pt>
                <c:pt idx="102">
                  <c:v>0</c:v>
                </c:pt>
                <c:pt idx="103">
                  <c:v>3583</c:v>
                </c:pt>
                <c:pt idx="104">
                  <c:v>754</c:v>
                </c:pt>
                <c:pt idx="105">
                  <c:v>1030</c:v>
                </c:pt>
                <c:pt idx="106">
                  <c:v>1126</c:v>
                </c:pt>
                <c:pt idx="107">
                  <c:v>0</c:v>
                </c:pt>
                <c:pt idx="108">
                  <c:v>3600</c:v>
                </c:pt>
                <c:pt idx="109">
                  <c:v>754</c:v>
                </c:pt>
                <c:pt idx="110">
                  <c:v>0</c:v>
                </c:pt>
                <c:pt idx="111">
                  <c:v>2333</c:v>
                </c:pt>
                <c:pt idx="112">
                  <c:v>4114</c:v>
                </c:pt>
                <c:pt idx="113">
                  <c:v>0</c:v>
                </c:pt>
                <c:pt idx="114">
                  <c:v>0</c:v>
                </c:pt>
                <c:pt idx="115">
                  <c:v>0</c:v>
                </c:pt>
                <c:pt idx="116">
                  <c:v>2283</c:v>
                </c:pt>
                <c:pt idx="117">
                  <c:v>1398</c:v>
                </c:pt>
                <c:pt idx="118">
                  <c:v>2142</c:v>
                </c:pt>
                <c:pt idx="119">
                  <c:v>0</c:v>
                </c:pt>
                <c:pt idx="120">
                  <c:v>2667</c:v>
                </c:pt>
                <c:pt idx="121">
                  <c:v>0</c:v>
                </c:pt>
                <c:pt idx="122">
                  <c:v>8980</c:v>
                </c:pt>
                <c:pt idx="123">
                  <c:v>0</c:v>
                </c:pt>
                <c:pt idx="124">
                  <c:v>2014</c:v>
                </c:pt>
                <c:pt idx="125">
                  <c:v>0</c:v>
                </c:pt>
                <c:pt idx="126">
                  <c:v>0</c:v>
                </c:pt>
                <c:pt idx="127">
                  <c:v>1640</c:v>
                </c:pt>
                <c:pt idx="128">
                  <c:v>3850</c:v>
                </c:pt>
                <c:pt idx="129">
                  <c:v>2569</c:v>
                </c:pt>
                <c:pt idx="130">
                  <c:v>0</c:v>
                </c:pt>
                <c:pt idx="131">
                  <c:v>1929</c:v>
                </c:pt>
                <c:pt idx="132">
                  <c:v>0</c:v>
                </c:pt>
                <c:pt idx="133">
                  <c:v>0</c:v>
                </c:pt>
                <c:pt idx="134">
                  <c:v>0</c:v>
                </c:pt>
                <c:pt idx="135">
                  <c:v>7750</c:v>
                </c:pt>
                <c:pt idx="136">
                  <c:v>0</c:v>
                </c:pt>
                <c:pt idx="137">
                  <c:v>3500</c:v>
                </c:pt>
                <c:pt idx="138">
                  <c:v>0</c:v>
                </c:pt>
                <c:pt idx="139">
                  <c:v>1430</c:v>
                </c:pt>
                <c:pt idx="140">
                  <c:v>2083</c:v>
                </c:pt>
                <c:pt idx="141">
                  <c:v>0</c:v>
                </c:pt>
                <c:pt idx="142">
                  <c:v>0</c:v>
                </c:pt>
                <c:pt idx="143">
                  <c:v>2034</c:v>
                </c:pt>
                <c:pt idx="144">
                  <c:v>0</c:v>
                </c:pt>
                <c:pt idx="145">
                  <c:v>4486</c:v>
                </c:pt>
                <c:pt idx="146">
                  <c:v>0</c:v>
                </c:pt>
                <c:pt idx="147">
                  <c:v>1425</c:v>
                </c:pt>
                <c:pt idx="148">
                  <c:v>1666</c:v>
                </c:pt>
                <c:pt idx="149">
                  <c:v>830</c:v>
                </c:pt>
                <c:pt idx="150">
                  <c:v>0</c:v>
                </c:pt>
                <c:pt idx="151">
                  <c:v>3750</c:v>
                </c:pt>
                <c:pt idx="152">
                  <c:v>0</c:v>
                </c:pt>
                <c:pt idx="153">
                  <c:v>0</c:v>
                </c:pt>
                <c:pt idx="154">
                  <c:v>0</c:v>
                </c:pt>
                <c:pt idx="155">
                  <c:v>0</c:v>
                </c:pt>
                <c:pt idx="156">
                  <c:v>0</c:v>
                </c:pt>
                <c:pt idx="157">
                  <c:v>0</c:v>
                </c:pt>
                <c:pt idx="158">
                  <c:v>2083</c:v>
                </c:pt>
                <c:pt idx="159">
                  <c:v>5625</c:v>
                </c:pt>
                <c:pt idx="160">
                  <c:v>1041</c:v>
                </c:pt>
                <c:pt idx="161">
                  <c:v>0</c:v>
                </c:pt>
                <c:pt idx="162">
                  <c:v>1280</c:v>
                </c:pt>
                <c:pt idx="163">
                  <c:v>1447</c:v>
                </c:pt>
                <c:pt idx="164">
                  <c:v>0</c:v>
                </c:pt>
                <c:pt idx="165">
                  <c:v>3166</c:v>
                </c:pt>
                <c:pt idx="166">
                  <c:v>0</c:v>
                </c:pt>
                <c:pt idx="167">
                  <c:v>3333</c:v>
                </c:pt>
                <c:pt idx="168">
                  <c:v>0</c:v>
                </c:pt>
                <c:pt idx="169">
                  <c:v>0</c:v>
                </c:pt>
                <c:pt idx="170">
                  <c:v>1769</c:v>
                </c:pt>
                <c:pt idx="171">
                  <c:v>0</c:v>
                </c:pt>
                <c:pt idx="172">
                  <c:v>0</c:v>
                </c:pt>
                <c:pt idx="173">
                  <c:v>5625</c:v>
                </c:pt>
                <c:pt idx="174">
                  <c:v>736</c:v>
                </c:pt>
                <c:pt idx="175">
                  <c:v>1964</c:v>
                </c:pt>
                <c:pt idx="176">
                  <c:v>1619</c:v>
                </c:pt>
                <c:pt idx="177">
                  <c:v>11300</c:v>
                </c:pt>
                <c:pt idx="178">
                  <c:v>0</c:v>
                </c:pt>
                <c:pt idx="179">
                  <c:v>1451</c:v>
                </c:pt>
                <c:pt idx="180">
                  <c:v>7250</c:v>
                </c:pt>
                <c:pt idx="181">
                  <c:v>5063</c:v>
                </c:pt>
                <c:pt idx="182">
                  <c:v>0</c:v>
                </c:pt>
                <c:pt idx="183">
                  <c:v>0</c:v>
                </c:pt>
                <c:pt idx="184">
                  <c:v>0</c:v>
                </c:pt>
                <c:pt idx="185">
                  <c:v>4750</c:v>
                </c:pt>
                <c:pt idx="186">
                  <c:v>0</c:v>
                </c:pt>
                <c:pt idx="187">
                  <c:v>2138</c:v>
                </c:pt>
                <c:pt idx="188">
                  <c:v>5296</c:v>
                </c:pt>
                <c:pt idx="189">
                  <c:v>0</c:v>
                </c:pt>
                <c:pt idx="190">
                  <c:v>0</c:v>
                </c:pt>
                <c:pt idx="191">
                  <c:v>0</c:v>
                </c:pt>
                <c:pt idx="192">
                  <c:v>0</c:v>
                </c:pt>
                <c:pt idx="193">
                  <c:v>0</c:v>
                </c:pt>
                <c:pt idx="194">
                  <c:v>0</c:v>
                </c:pt>
                <c:pt idx="195">
                  <c:v>2583</c:v>
                </c:pt>
                <c:pt idx="196">
                  <c:v>3750</c:v>
                </c:pt>
                <c:pt idx="197">
                  <c:v>2365</c:v>
                </c:pt>
                <c:pt idx="198">
                  <c:v>2816</c:v>
                </c:pt>
                <c:pt idx="199">
                  <c:v>0</c:v>
                </c:pt>
                <c:pt idx="200">
                  <c:v>2500</c:v>
                </c:pt>
                <c:pt idx="201">
                  <c:v>0</c:v>
                </c:pt>
                <c:pt idx="202">
                  <c:v>0</c:v>
                </c:pt>
                <c:pt idx="203">
                  <c:v>1083</c:v>
                </c:pt>
                <c:pt idx="204">
                  <c:v>0</c:v>
                </c:pt>
                <c:pt idx="205">
                  <c:v>0</c:v>
                </c:pt>
                <c:pt idx="206">
                  <c:v>0</c:v>
                </c:pt>
                <c:pt idx="207">
                  <c:v>2531</c:v>
                </c:pt>
                <c:pt idx="208">
                  <c:v>0</c:v>
                </c:pt>
                <c:pt idx="209">
                  <c:v>0</c:v>
                </c:pt>
                <c:pt idx="210">
                  <c:v>0</c:v>
                </c:pt>
                <c:pt idx="211">
                  <c:v>1250</c:v>
                </c:pt>
                <c:pt idx="212">
                  <c:v>0</c:v>
                </c:pt>
                <c:pt idx="213">
                  <c:v>0</c:v>
                </c:pt>
                <c:pt idx="214">
                  <c:v>3021</c:v>
                </c:pt>
                <c:pt idx="215">
                  <c:v>983</c:v>
                </c:pt>
                <c:pt idx="216">
                  <c:v>1800</c:v>
                </c:pt>
                <c:pt idx="217">
                  <c:v>1775</c:v>
                </c:pt>
                <c:pt idx="218">
                  <c:v>0</c:v>
                </c:pt>
                <c:pt idx="219">
                  <c:v>2383</c:v>
                </c:pt>
                <c:pt idx="220">
                  <c:v>0</c:v>
                </c:pt>
                <c:pt idx="221">
                  <c:v>1717</c:v>
                </c:pt>
                <c:pt idx="222">
                  <c:v>2791</c:v>
                </c:pt>
                <c:pt idx="223">
                  <c:v>1010</c:v>
                </c:pt>
                <c:pt idx="224">
                  <c:v>0</c:v>
                </c:pt>
                <c:pt idx="225">
                  <c:v>0</c:v>
                </c:pt>
                <c:pt idx="226">
                  <c:v>0</c:v>
                </c:pt>
                <c:pt idx="227">
                  <c:v>1695</c:v>
                </c:pt>
                <c:pt idx="228">
                  <c:v>0</c:v>
                </c:pt>
                <c:pt idx="229">
                  <c:v>0</c:v>
                </c:pt>
                <c:pt idx="230">
                  <c:v>2054</c:v>
                </c:pt>
                <c:pt idx="231">
                  <c:v>0</c:v>
                </c:pt>
                <c:pt idx="232">
                  <c:v>2598</c:v>
                </c:pt>
                <c:pt idx="233">
                  <c:v>0</c:v>
                </c:pt>
                <c:pt idx="234">
                  <c:v>1779</c:v>
                </c:pt>
                <c:pt idx="235">
                  <c:v>1260</c:v>
                </c:pt>
                <c:pt idx="236">
                  <c:v>0</c:v>
                </c:pt>
                <c:pt idx="237">
                  <c:v>0</c:v>
                </c:pt>
                <c:pt idx="238">
                  <c:v>0</c:v>
                </c:pt>
                <c:pt idx="239">
                  <c:v>0</c:v>
                </c:pt>
                <c:pt idx="240">
                  <c:v>5000</c:v>
                </c:pt>
                <c:pt idx="241">
                  <c:v>1983</c:v>
                </c:pt>
                <c:pt idx="242">
                  <c:v>5701</c:v>
                </c:pt>
                <c:pt idx="243">
                  <c:v>1300</c:v>
                </c:pt>
                <c:pt idx="244">
                  <c:v>4417</c:v>
                </c:pt>
                <c:pt idx="245">
                  <c:v>4333</c:v>
                </c:pt>
                <c:pt idx="246">
                  <c:v>0</c:v>
                </c:pt>
                <c:pt idx="247">
                  <c:v>0</c:v>
                </c:pt>
                <c:pt idx="248">
                  <c:v>1843</c:v>
                </c:pt>
                <c:pt idx="249">
                  <c:v>1868</c:v>
                </c:pt>
                <c:pt idx="250">
                  <c:v>3890</c:v>
                </c:pt>
                <c:pt idx="251">
                  <c:v>0</c:v>
                </c:pt>
                <c:pt idx="252">
                  <c:v>2167</c:v>
                </c:pt>
                <c:pt idx="253">
                  <c:v>7101</c:v>
                </c:pt>
                <c:pt idx="254">
                  <c:v>0</c:v>
                </c:pt>
                <c:pt idx="255">
                  <c:v>0</c:v>
                </c:pt>
                <c:pt idx="256">
                  <c:v>0</c:v>
                </c:pt>
                <c:pt idx="257">
                  <c:v>0</c:v>
                </c:pt>
                <c:pt idx="258">
                  <c:v>2100</c:v>
                </c:pt>
                <c:pt idx="259">
                  <c:v>0</c:v>
                </c:pt>
                <c:pt idx="260">
                  <c:v>4250</c:v>
                </c:pt>
                <c:pt idx="261">
                  <c:v>2209</c:v>
                </c:pt>
                <c:pt idx="262">
                  <c:v>0</c:v>
                </c:pt>
                <c:pt idx="263">
                  <c:v>0</c:v>
                </c:pt>
                <c:pt idx="264">
                  <c:v>0</c:v>
                </c:pt>
                <c:pt idx="265">
                  <c:v>3447</c:v>
                </c:pt>
                <c:pt idx="266">
                  <c:v>1387</c:v>
                </c:pt>
                <c:pt idx="267">
                  <c:v>1811</c:v>
                </c:pt>
                <c:pt idx="268">
                  <c:v>0</c:v>
                </c:pt>
                <c:pt idx="269">
                  <c:v>1560</c:v>
                </c:pt>
                <c:pt idx="270">
                  <c:v>0</c:v>
                </c:pt>
                <c:pt idx="271">
                  <c:v>0</c:v>
                </c:pt>
                <c:pt idx="272">
                  <c:v>1857</c:v>
                </c:pt>
                <c:pt idx="273">
                  <c:v>2223</c:v>
                </c:pt>
                <c:pt idx="274">
                  <c:v>0</c:v>
                </c:pt>
                <c:pt idx="275">
                  <c:v>1842</c:v>
                </c:pt>
                <c:pt idx="276">
                  <c:v>3274</c:v>
                </c:pt>
                <c:pt idx="277">
                  <c:v>1300</c:v>
                </c:pt>
                <c:pt idx="278">
                  <c:v>0</c:v>
                </c:pt>
                <c:pt idx="279">
                  <c:v>0</c:v>
                </c:pt>
                <c:pt idx="280">
                  <c:v>2426</c:v>
                </c:pt>
                <c:pt idx="281">
                  <c:v>800</c:v>
                </c:pt>
                <c:pt idx="282">
                  <c:v>985.79998780000005</c:v>
                </c:pt>
                <c:pt idx="283">
                  <c:v>1666</c:v>
                </c:pt>
                <c:pt idx="284">
                  <c:v>0</c:v>
                </c:pt>
                <c:pt idx="285">
                  <c:v>3053</c:v>
                </c:pt>
                <c:pt idx="286">
                  <c:v>1717</c:v>
                </c:pt>
                <c:pt idx="287">
                  <c:v>2000</c:v>
                </c:pt>
                <c:pt idx="288">
                  <c:v>0</c:v>
                </c:pt>
                <c:pt idx="289">
                  <c:v>0</c:v>
                </c:pt>
                <c:pt idx="290">
                  <c:v>2416</c:v>
                </c:pt>
                <c:pt idx="291">
                  <c:v>0</c:v>
                </c:pt>
                <c:pt idx="292">
                  <c:v>1560</c:v>
                </c:pt>
                <c:pt idx="293">
                  <c:v>0</c:v>
                </c:pt>
                <c:pt idx="294">
                  <c:v>3334</c:v>
                </c:pt>
                <c:pt idx="295">
                  <c:v>1250</c:v>
                </c:pt>
                <c:pt idx="296">
                  <c:v>0</c:v>
                </c:pt>
                <c:pt idx="297">
                  <c:v>0</c:v>
                </c:pt>
                <c:pt idx="298">
                  <c:v>2541</c:v>
                </c:pt>
                <c:pt idx="299">
                  <c:v>2925</c:v>
                </c:pt>
                <c:pt idx="300">
                  <c:v>2934</c:v>
                </c:pt>
                <c:pt idx="301">
                  <c:v>1750</c:v>
                </c:pt>
                <c:pt idx="302">
                  <c:v>0</c:v>
                </c:pt>
                <c:pt idx="303">
                  <c:v>1803</c:v>
                </c:pt>
                <c:pt idx="304">
                  <c:v>2500</c:v>
                </c:pt>
                <c:pt idx="305">
                  <c:v>0</c:v>
                </c:pt>
                <c:pt idx="306">
                  <c:v>1666</c:v>
                </c:pt>
                <c:pt idx="307">
                  <c:v>1863</c:v>
                </c:pt>
                <c:pt idx="308">
                  <c:v>0</c:v>
                </c:pt>
                <c:pt idx="309">
                  <c:v>0</c:v>
                </c:pt>
                <c:pt idx="310">
                  <c:v>0</c:v>
                </c:pt>
                <c:pt idx="311">
                  <c:v>2405</c:v>
                </c:pt>
                <c:pt idx="312">
                  <c:v>0</c:v>
                </c:pt>
                <c:pt idx="313">
                  <c:v>0</c:v>
                </c:pt>
                <c:pt idx="314">
                  <c:v>1843</c:v>
                </c:pt>
                <c:pt idx="315">
                  <c:v>1640</c:v>
                </c:pt>
                <c:pt idx="316">
                  <c:v>0</c:v>
                </c:pt>
                <c:pt idx="317">
                  <c:v>2134</c:v>
                </c:pt>
                <c:pt idx="318">
                  <c:v>0</c:v>
                </c:pt>
                <c:pt idx="319">
                  <c:v>0</c:v>
                </c:pt>
                <c:pt idx="320">
                  <c:v>2167</c:v>
                </c:pt>
                <c:pt idx="321">
                  <c:v>189</c:v>
                </c:pt>
                <c:pt idx="322">
                  <c:v>1590</c:v>
                </c:pt>
                <c:pt idx="323">
                  <c:v>2985</c:v>
                </c:pt>
                <c:pt idx="324">
                  <c:v>0</c:v>
                </c:pt>
                <c:pt idx="325">
                  <c:v>4983</c:v>
                </c:pt>
                <c:pt idx="326">
                  <c:v>0</c:v>
                </c:pt>
                <c:pt idx="327">
                  <c:v>2160</c:v>
                </c:pt>
                <c:pt idx="328">
                  <c:v>2451</c:v>
                </c:pt>
                <c:pt idx="329">
                  <c:v>0</c:v>
                </c:pt>
                <c:pt idx="330">
                  <c:v>1793</c:v>
                </c:pt>
                <c:pt idx="331">
                  <c:v>0</c:v>
                </c:pt>
                <c:pt idx="332">
                  <c:v>0</c:v>
                </c:pt>
                <c:pt idx="333">
                  <c:v>0</c:v>
                </c:pt>
                <c:pt idx="334">
                  <c:v>1833</c:v>
                </c:pt>
                <c:pt idx="335">
                  <c:v>4490</c:v>
                </c:pt>
                <c:pt idx="336">
                  <c:v>688</c:v>
                </c:pt>
                <c:pt idx="337">
                  <c:v>4600</c:v>
                </c:pt>
                <c:pt idx="338">
                  <c:v>0</c:v>
                </c:pt>
                <c:pt idx="339">
                  <c:v>0</c:v>
                </c:pt>
                <c:pt idx="340">
                  <c:v>1587</c:v>
                </c:pt>
                <c:pt idx="341">
                  <c:v>0</c:v>
                </c:pt>
                <c:pt idx="342">
                  <c:v>1229</c:v>
                </c:pt>
                <c:pt idx="343">
                  <c:v>0</c:v>
                </c:pt>
                <c:pt idx="344">
                  <c:v>2330</c:v>
                </c:pt>
                <c:pt idx="345">
                  <c:v>2458</c:v>
                </c:pt>
                <c:pt idx="346">
                  <c:v>3230</c:v>
                </c:pt>
                <c:pt idx="347">
                  <c:v>2168</c:v>
                </c:pt>
                <c:pt idx="348">
                  <c:v>4583</c:v>
                </c:pt>
                <c:pt idx="349">
                  <c:v>6250</c:v>
                </c:pt>
                <c:pt idx="350">
                  <c:v>0</c:v>
                </c:pt>
                <c:pt idx="351">
                  <c:v>4167</c:v>
                </c:pt>
                <c:pt idx="352">
                  <c:v>2083</c:v>
                </c:pt>
                <c:pt idx="353">
                  <c:v>0</c:v>
                </c:pt>
                <c:pt idx="354">
                  <c:v>505</c:v>
                </c:pt>
                <c:pt idx="355">
                  <c:v>0</c:v>
                </c:pt>
                <c:pt idx="356">
                  <c:v>3167</c:v>
                </c:pt>
                <c:pt idx="357">
                  <c:v>0</c:v>
                </c:pt>
                <c:pt idx="358">
                  <c:v>1666</c:v>
                </c:pt>
                <c:pt idx="359">
                  <c:v>3167</c:v>
                </c:pt>
                <c:pt idx="360">
                  <c:v>0</c:v>
                </c:pt>
                <c:pt idx="361">
                  <c:v>3667</c:v>
                </c:pt>
                <c:pt idx="362">
                  <c:v>2333</c:v>
                </c:pt>
                <c:pt idx="363">
                  <c:v>3033</c:v>
                </c:pt>
                <c:pt idx="364">
                  <c:v>0</c:v>
                </c:pt>
                <c:pt idx="365">
                  <c:v>0</c:v>
                </c:pt>
                <c:pt idx="366">
                  <c:v>0</c:v>
                </c:pt>
                <c:pt idx="367">
                  <c:v>0</c:v>
                </c:pt>
                <c:pt idx="368">
                  <c:v>0</c:v>
                </c:pt>
                <c:pt idx="369">
                  <c:v>5266</c:v>
                </c:pt>
                <c:pt idx="370">
                  <c:v>0</c:v>
                </c:pt>
                <c:pt idx="371">
                  <c:v>0</c:v>
                </c:pt>
                <c:pt idx="372">
                  <c:v>7873</c:v>
                </c:pt>
                <c:pt idx="373">
                  <c:v>1987</c:v>
                </c:pt>
                <c:pt idx="374">
                  <c:v>1459</c:v>
                </c:pt>
                <c:pt idx="375">
                  <c:v>923</c:v>
                </c:pt>
                <c:pt idx="376">
                  <c:v>4996</c:v>
                </c:pt>
                <c:pt idx="377">
                  <c:v>0</c:v>
                </c:pt>
                <c:pt idx="378">
                  <c:v>0</c:v>
                </c:pt>
                <c:pt idx="379">
                  <c:v>0</c:v>
                </c:pt>
                <c:pt idx="380">
                  <c:v>2500</c:v>
                </c:pt>
                <c:pt idx="381">
                  <c:v>4232</c:v>
                </c:pt>
                <c:pt idx="382">
                  <c:v>0</c:v>
                </c:pt>
                <c:pt idx="383">
                  <c:v>0</c:v>
                </c:pt>
                <c:pt idx="384">
                  <c:v>0</c:v>
                </c:pt>
                <c:pt idx="385">
                  <c:v>0</c:v>
                </c:pt>
                <c:pt idx="386">
                  <c:v>1600</c:v>
                </c:pt>
                <c:pt idx="387">
                  <c:v>3136</c:v>
                </c:pt>
                <c:pt idx="388">
                  <c:v>2417</c:v>
                </c:pt>
                <c:pt idx="389">
                  <c:v>0</c:v>
                </c:pt>
                <c:pt idx="390">
                  <c:v>0</c:v>
                </c:pt>
                <c:pt idx="391">
                  <c:v>0</c:v>
                </c:pt>
                <c:pt idx="392">
                  <c:v>2115</c:v>
                </c:pt>
                <c:pt idx="393">
                  <c:v>1625</c:v>
                </c:pt>
                <c:pt idx="394">
                  <c:v>1400</c:v>
                </c:pt>
                <c:pt idx="395">
                  <c:v>484</c:v>
                </c:pt>
                <c:pt idx="396">
                  <c:v>0</c:v>
                </c:pt>
                <c:pt idx="397">
                  <c:v>1459</c:v>
                </c:pt>
                <c:pt idx="398">
                  <c:v>1666</c:v>
                </c:pt>
                <c:pt idx="399">
                  <c:v>1800</c:v>
                </c:pt>
                <c:pt idx="400">
                  <c:v>0</c:v>
                </c:pt>
                <c:pt idx="401">
                  <c:v>0</c:v>
                </c:pt>
                <c:pt idx="402">
                  <c:v>20000</c:v>
                </c:pt>
                <c:pt idx="403">
                  <c:v>0</c:v>
                </c:pt>
                <c:pt idx="404">
                  <c:v>0</c:v>
                </c:pt>
                <c:pt idx="405">
                  <c:v>0</c:v>
                </c:pt>
                <c:pt idx="406">
                  <c:v>2400</c:v>
                </c:pt>
                <c:pt idx="407">
                  <c:v>0</c:v>
                </c:pt>
                <c:pt idx="408">
                  <c:v>0</c:v>
                </c:pt>
                <c:pt idx="409">
                  <c:v>0</c:v>
                </c:pt>
                <c:pt idx="410">
                  <c:v>0</c:v>
                </c:pt>
                <c:pt idx="411">
                  <c:v>0</c:v>
                </c:pt>
                <c:pt idx="412">
                  <c:v>0</c:v>
                </c:pt>
                <c:pt idx="413">
                  <c:v>2033</c:v>
                </c:pt>
                <c:pt idx="414">
                  <c:v>3237</c:v>
                </c:pt>
                <c:pt idx="415">
                  <c:v>0</c:v>
                </c:pt>
                <c:pt idx="416">
                  <c:v>0</c:v>
                </c:pt>
                <c:pt idx="417">
                  <c:v>20000</c:v>
                </c:pt>
                <c:pt idx="418">
                  <c:v>2773</c:v>
                </c:pt>
                <c:pt idx="419">
                  <c:v>1417</c:v>
                </c:pt>
                <c:pt idx="420">
                  <c:v>0</c:v>
                </c:pt>
                <c:pt idx="421">
                  <c:v>0</c:v>
                </c:pt>
                <c:pt idx="422">
                  <c:v>1719</c:v>
                </c:pt>
                <c:pt idx="423">
                  <c:v>1667</c:v>
                </c:pt>
                <c:pt idx="424">
                  <c:v>0</c:v>
                </c:pt>
                <c:pt idx="425">
                  <c:v>4300</c:v>
                </c:pt>
                <c:pt idx="426">
                  <c:v>0</c:v>
                </c:pt>
                <c:pt idx="427">
                  <c:v>0</c:v>
                </c:pt>
                <c:pt idx="428">
                  <c:v>16.120000839999999</c:v>
                </c:pt>
                <c:pt idx="429">
                  <c:v>0</c:v>
                </c:pt>
                <c:pt idx="430">
                  <c:v>0</c:v>
                </c:pt>
                <c:pt idx="431">
                  <c:v>0</c:v>
                </c:pt>
                <c:pt idx="432">
                  <c:v>0</c:v>
                </c:pt>
                <c:pt idx="433">
                  <c:v>2340</c:v>
                </c:pt>
                <c:pt idx="434">
                  <c:v>0</c:v>
                </c:pt>
                <c:pt idx="435">
                  <c:v>0</c:v>
                </c:pt>
                <c:pt idx="436">
                  <c:v>1851</c:v>
                </c:pt>
                <c:pt idx="437">
                  <c:v>1125</c:v>
                </c:pt>
                <c:pt idx="438">
                  <c:v>0</c:v>
                </c:pt>
                <c:pt idx="439">
                  <c:v>0</c:v>
                </c:pt>
                <c:pt idx="440">
                  <c:v>5064</c:v>
                </c:pt>
                <c:pt idx="441">
                  <c:v>1833</c:v>
                </c:pt>
                <c:pt idx="442">
                  <c:v>1993</c:v>
                </c:pt>
                <c:pt idx="443">
                  <c:v>0</c:v>
                </c:pt>
                <c:pt idx="444">
                  <c:v>8333</c:v>
                </c:pt>
                <c:pt idx="445">
                  <c:v>1210</c:v>
                </c:pt>
                <c:pt idx="446">
                  <c:v>0</c:v>
                </c:pt>
                <c:pt idx="447">
                  <c:v>1376</c:v>
                </c:pt>
                <c:pt idx="448">
                  <c:v>1710</c:v>
                </c:pt>
                <c:pt idx="449">
                  <c:v>1542</c:v>
                </c:pt>
                <c:pt idx="450">
                  <c:v>1255</c:v>
                </c:pt>
                <c:pt idx="451">
                  <c:v>1456</c:v>
                </c:pt>
                <c:pt idx="452">
                  <c:v>1733</c:v>
                </c:pt>
                <c:pt idx="453">
                  <c:v>2466</c:v>
                </c:pt>
                <c:pt idx="454">
                  <c:v>0</c:v>
                </c:pt>
                <c:pt idx="455">
                  <c:v>0</c:v>
                </c:pt>
                <c:pt idx="456">
                  <c:v>0</c:v>
                </c:pt>
                <c:pt idx="457">
                  <c:v>2569</c:v>
                </c:pt>
                <c:pt idx="458">
                  <c:v>0</c:v>
                </c:pt>
                <c:pt idx="459">
                  <c:v>0</c:v>
                </c:pt>
                <c:pt idx="460">
                  <c:v>4083</c:v>
                </c:pt>
                <c:pt idx="461">
                  <c:v>0</c:v>
                </c:pt>
                <c:pt idx="462">
                  <c:v>2188</c:v>
                </c:pt>
                <c:pt idx="463">
                  <c:v>0</c:v>
                </c:pt>
                <c:pt idx="464">
                  <c:v>0</c:v>
                </c:pt>
                <c:pt idx="465">
                  <c:v>0</c:v>
                </c:pt>
                <c:pt idx="466">
                  <c:v>1664</c:v>
                </c:pt>
                <c:pt idx="467">
                  <c:v>0</c:v>
                </c:pt>
                <c:pt idx="468">
                  <c:v>2917</c:v>
                </c:pt>
                <c:pt idx="469">
                  <c:v>2451</c:v>
                </c:pt>
                <c:pt idx="470">
                  <c:v>2079</c:v>
                </c:pt>
                <c:pt idx="471">
                  <c:v>1500</c:v>
                </c:pt>
                <c:pt idx="472">
                  <c:v>0</c:v>
                </c:pt>
                <c:pt idx="473">
                  <c:v>0</c:v>
                </c:pt>
                <c:pt idx="474">
                  <c:v>4648</c:v>
                </c:pt>
                <c:pt idx="475">
                  <c:v>1014</c:v>
                </c:pt>
                <c:pt idx="476">
                  <c:v>1750</c:v>
                </c:pt>
                <c:pt idx="477">
                  <c:v>1872</c:v>
                </c:pt>
                <c:pt idx="478">
                  <c:v>2250</c:v>
                </c:pt>
                <c:pt idx="479">
                  <c:v>1603</c:v>
                </c:pt>
                <c:pt idx="480">
                  <c:v>0</c:v>
                </c:pt>
                <c:pt idx="481">
                  <c:v>0</c:v>
                </c:pt>
                <c:pt idx="482">
                  <c:v>3150</c:v>
                </c:pt>
                <c:pt idx="483">
                  <c:v>0</c:v>
                </c:pt>
                <c:pt idx="484">
                  <c:v>0</c:v>
                </c:pt>
                <c:pt idx="485">
                  <c:v>2436</c:v>
                </c:pt>
                <c:pt idx="486">
                  <c:v>0</c:v>
                </c:pt>
                <c:pt idx="487">
                  <c:v>0</c:v>
                </c:pt>
                <c:pt idx="488">
                  <c:v>2083</c:v>
                </c:pt>
                <c:pt idx="489">
                  <c:v>0</c:v>
                </c:pt>
                <c:pt idx="490">
                  <c:v>2785</c:v>
                </c:pt>
                <c:pt idx="491">
                  <c:v>1131</c:v>
                </c:pt>
                <c:pt idx="492">
                  <c:v>0</c:v>
                </c:pt>
                <c:pt idx="493">
                  <c:v>0</c:v>
                </c:pt>
                <c:pt idx="494">
                  <c:v>2157</c:v>
                </c:pt>
                <c:pt idx="495">
                  <c:v>913</c:v>
                </c:pt>
                <c:pt idx="496">
                  <c:v>1700</c:v>
                </c:pt>
                <c:pt idx="497">
                  <c:v>2857</c:v>
                </c:pt>
                <c:pt idx="498">
                  <c:v>0</c:v>
                </c:pt>
                <c:pt idx="499">
                  <c:v>4416</c:v>
                </c:pt>
                <c:pt idx="500">
                  <c:v>3683</c:v>
                </c:pt>
                <c:pt idx="501">
                  <c:v>0</c:v>
                </c:pt>
                <c:pt idx="502">
                  <c:v>5624</c:v>
                </c:pt>
                <c:pt idx="503">
                  <c:v>5302</c:v>
                </c:pt>
                <c:pt idx="504">
                  <c:v>1483</c:v>
                </c:pt>
                <c:pt idx="505">
                  <c:v>4416</c:v>
                </c:pt>
                <c:pt idx="506">
                  <c:v>6667</c:v>
                </c:pt>
                <c:pt idx="507">
                  <c:v>0</c:v>
                </c:pt>
                <c:pt idx="508">
                  <c:v>3013</c:v>
                </c:pt>
                <c:pt idx="509">
                  <c:v>0</c:v>
                </c:pt>
                <c:pt idx="510">
                  <c:v>1287</c:v>
                </c:pt>
                <c:pt idx="511">
                  <c:v>2004</c:v>
                </c:pt>
                <c:pt idx="512">
                  <c:v>2035</c:v>
                </c:pt>
                <c:pt idx="513">
                  <c:v>6666</c:v>
                </c:pt>
                <c:pt idx="514">
                  <c:v>3666</c:v>
                </c:pt>
                <c:pt idx="515">
                  <c:v>3428</c:v>
                </c:pt>
                <c:pt idx="516">
                  <c:v>1632</c:v>
                </c:pt>
                <c:pt idx="517">
                  <c:v>1800</c:v>
                </c:pt>
                <c:pt idx="518">
                  <c:v>1915</c:v>
                </c:pt>
                <c:pt idx="519">
                  <c:v>0</c:v>
                </c:pt>
                <c:pt idx="520">
                  <c:v>1742</c:v>
                </c:pt>
                <c:pt idx="521">
                  <c:v>0</c:v>
                </c:pt>
                <c:pt idx="522">
                  <c:v>1424</c:v>
                </c:pt>
                <c:pt idx="523">
                  <c:v>7166</c:v>
                </c:pt>
                <c:pt idx="524">
                  <c:v>2087</c:v>
                </c:pt>
                <c:pt idx="525">
                  <c:v>0</c:v>
                </c:pt>
                <c:pt idx="526">
                  <c:v>0</c:v>
                </c:pt>
                <c:pt idx="527">
                  <c:v>1430</c:v>
                </c:pt>
                <c:pt idx="528">
                  <c:v>1302</c:v>
                </c:pt>
                <c:pt idx="529">
                  <c:v>0</c:v>
                </c:pt>
                <c:pt idx="530">
                  <c:v>5500</c:v>
                </c:pt>
                <c:pt idx="531">
                  <c:v>0</c:v>
                </c:pt>
                <c:pt idx="532">
                  <c:v>0</c:v>
                </c:pt>
                <c:pt idx="533">
                  <c:v>0</c:v>
                </c:pt>
                <c:pt idx="534">
                  <c:v>0</c:v>
                </c:pt>
                <c:pt idx="535">
                  <c:v>2042</c:v>
                </c:pt>
                <c:pt idx="536">
                  <c:v>3906</c:v>
                </c:pt>
                <c:pt idx="537">
                  <c:v>0</c:v>
                </c:pt>
                <c:pt idx="538">
                  <c:v>536</c:v>
                </c:pt>
                <c:pt idx="539">
                  <c:v>0</c:v>
                </c:pt>
                <c:pt idx="540">
                  <c:v>2845</c:v>
                </c:pt>
                <c:pt idx="541">
                  <c:v>0</c:v>
                </c:pt>
                <c:pt idx="542">
                  <c:v>0</c:v>
                </c:pt>
                <c:pt idx="543">
                  <c:v>2524</c:v>
                </c:pt>
                <c:pt idx="544">
                  <c:v>663</c:v>
                </c:pt>
                <c:pt idx="545">
                  <c:v>1950</c:v>
                </c:pt>
                <c:pt idx="546">
                  <c:v>0</c:v>
                </c:pt>
                <c:pt idx="547">
                  <c:v>1783</c:v>
                </c:pt>
                <c:pt idx="548">
                  <c:v>0</c:v>
                </c:pt>
                <c:pt idx="549">
                  <c:v>2016</c:v>
                </c:pt>
                <c:pt idx="550">
                  <c:v>0</c:v>
                </c:pt>
                <c:pt idx="551">
                  <c:v>2375</c:v>
                </c:pt>
                <c:pt idx="552">
                  <c:v>3250</c:v>
                </c:pt>
                <c:pt idx="553">
                  <c:v>2333</c:v>
                </c:pt>
                <c:pt idx="554">
                  <c:v>4266</c:v>
                </c:pt>
                <c:pt idx="555">
                  <c:v>1032</c:v>
                </c:pt>
                <c:pt idx="556">
                  <c:v>1625</c:v>
                </c:pt>
                <c:pt idx="557">
                  <c:v>0</c:v>
                </c:pt>
                <c:pt idx="558">
                  <c:v>2669</c:v>
                </c:pt>
                <c:pt idx="559">
                  <c:v>2306</c:v>
                </c:pt>
                <c:pt idx="560">
                  <c:v>242</c:v>
                </c:pt>
                <c:pt idx="561">
                  <c:v>0</c:v>
                </c:pt>
                <c:pt idx="562">
                  <c:v>2054</c:v>
                </c:pt>
                <c:pt idx="563">
                  <c:v>0</c:v>
                </c:pt>
                <c:pt idx="564">
                  <c:v>0</c:v>
                </c:pt>
                <c:pt idx="565">
                  <c:v>0</c:v>
                </c:pt>
                <c:pt idx="566">
                  <c:v>0</c:v>
                </c:pt>
                <c:pt idx="567">
                  <c:v>2500</c:v>
                </c:pt>
                <c:pt idx="568">
                  <c:v>0</c:v>
                </c:pt>
                <c:pt idx="569">
                  <c:v>2064</c:v>
                </c:pt>
                <c:pt idx="570">
                  <c:v>1750</c:v>
                </c:pt>
                <c:pt idx="571">
                  <c:v>1451</c:v>
                </c:pt>
                <c:pt idx="572">
                  <c:v>0</c:v>
                </c:pt>
                <c:pt idx="573">
                  <c:v>1625</c:v>
                </c:pt>
                <c:pt idx="574">
                  <c:v>0</c:v>
                </c:pt>
                <c:pt idx="575">
                  <c:v>461</c:v>
                </c:pt>
                <c:pt idx="576">
                  <c:v>2210</c:v>
                </c:pt>
                <c:pt idx="577">
                  <c:v>2739</c:v>
                </c:pt>
                <c:pt idx="578">
                  <c:v>2232</c:v>
                </c:pt>
                <c:pt idx="579">
                  <c:v>2917</c:v>
                </c:pt>
                <c:pt idx="580">
                  <c:v>0</c:v>
                </c:pt>
                <c:pt idx="581">
                  <c:v>33837</c:v>
                </c:pt>
                <c:pt idx="582">
                  <c:v>0</c:v>
                </c:pt>
                <c:pt idx="583">
                  <c:v>0</c:v>
                </c:pt>
                <c:pt idx="584">
                  <c:v>1917</c:v>
                </c:pt>
                <c:pt idx="585">
                  <c:v>3000</c:v>
                </c:pt>
                <c:pt idx="586">
                  <c:v>1522</c:v>
                </c:pt>
                <c:pt idx="587">
                  <c:v>0</c:v>
                </c:pt>
                <c:pt idx="588">
                  <c:v>0</c:v>
                </c:pt>
                <c:pt idx="589">
                  <c:v>0</c:v>
                </c:pt>
                <c:pt idx="590">
                  <c:v>3416</c:v>
                </c:pt>
                <c:pt idx="591">
                  <c:v>0</c:v>
                </c:pt>
                <c:pt idx="592">
                  <c:v>0</c:v>
                </c:pt>
                <c:pt idx="593">
                  <c:v>3300</c:v>
                </c:pt>
                <c:pt idx="594">
                  <c:v>0</c:v>
                </c:pt>
                <c:pt idx="595">
                  <c:v>0</c:v>
                </c:pt>
                <c:pt idx="596">
                  <c:v>1000</c:v>
                </c:pt>
                <c:pt idx="597">
                  <c:v>0</c:v>
                </c:pt>
                <c:pt idx="598">
                  <c:v>0</c:v>
                </c:pt>
                <c:pt idx="599">
                  <c:v>0</c:v>
                </c:pt>
                <c:pt idx="600">
                  <c:v>41667</c:v>
                </c:pt>
                <c:pt idx="601">
                  <c:v>2792</c:v>
                </c:pt>
                <c:pt idx="602">
                  <c:v>0</c:v>
                </c:pt>
                <c:pt idx="603">
                  <c:v>4301</c:v>
                </c:pt>
                <c:pt idx="604">
                  <c:v>0</c:v>
                </c:pt>
                <c:pt idx="605">
                  <c:v>3800</c:v>
                </c:pt>
                <c:pt idx="606">
                  <c:v>2500</c:v>
                </c:pt>
                <c:pt idx="607">
                  <c:v>1411</c:v>
                </c:pt>
                <c:pt idx="608">
                  <c:v>1950</c:v>
                </c:pt>
                <c:pt idx="609">
                  <c:v>0</c:v>
                </c:pt>
                <c:pt idx="610">
                  <c:v>0</c:v>
                </c:pt>
                <c:pt idx="611">
                  <c:v>240</c:v>
                </c:pt>
                <c:pt idx="612">
                  <c:v>0</c:v>
                </c:pt>
                <c:pt idx="613">
                  <c:v>0</c:v>
                </c:pt>
              </c:numCache>
            </c:numRef>
          </c:yVal>
          <c:smooth val="0"/>
        </c:ser>
        <c:dLbls>
          <c:showLegendKey val="0"/>
          <c:showVal val="0"/>
          <c:showCatName val="0"/>
          <c:showSerName val="0"/>
          <c:showPercent val="0"/>
          <c:showBubbleSize val="0"/>
        </c:dLbls>
        <c:axId val="314544904"/>
        <c:axId val="314543336"/>
      </c:scatterChart>
      <c:valAx>
        <c:axId val="31454490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543336"/>
        <c:crosses val="autoZero"/>
        <c:crossBetween val="midCat"/>
      </c:valAx>
      <c:valAx>
        <c:axId val="314543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54490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v>Mean</c:v>
          </c:tx>
          <c:spPr>
            <a:ln w="19050" cap="rnd">
              <a:solidFill>
                <a:schemeClr val="accent3"/>
              </a:solidFill>
              <a:round/>
            </a:ln>
            <a:effectLst/>
          </c:spPr>
          <c:marker>
            <c:symbol val="none"/>
          </c:marker>
          <c:val>
            <c:numRef>
              <c:f>Sheet1!$V$2:$V$615</c:f>
              <c:numCache>
                <c:formatCode>0.00</c:formatCode>
                <c:ptCount val="614"/>
                <c:pt idx="0">
                  <c:v>1419.7022312518566</c:v>
                </c:pt>
                <c:pt idx="1">
                  <c:v>1419.7022312518566</c:v>
                </c:pt>
                <c:pt idx="2">
                  <c:v>1419.7022312518566</c:v>
                </c:pt>
                <c:pt idx="3">
                  <c:v>1419.7022312518566</c:v>
                </c:pt>
                <c:pt idx="4">
                  <c:v>1419.7022312518566</c:v>
                </c:pt>
                <c:pt idx="5">
                  <c:v>1419.7022312518566</c:v>
                </c:pt>
                <c:pt idx="6">
                  <c:v>1419.7022312518566</c:v>
                </c:pt>
                <c:pt idx="7">
                  <c:v>1419.7022312518566</c:v>
                </c:pt>
                <c:pt idx="8">
                  <c:v>1419.7022312518566</c:v>
                </c:pt>
                <c:pt idx="9">
                  <c:v>1419.7022312518566</c:v>
                </c:pt>
                <c:pt idx="10">
                  <c:v>1419.7022312518566</c:v>
                </c:pt>
                <c:pt idx="11">
                  <c:v>1419.7022312518566</c:v>
                </c:pt>
                <c:pt idx="12">
                  <c:v>1419.7022312518566</c:v>
                </c:pt>
                <c:pt idx="13">
                  <c:v>1419.7022312518566</c:v>
                </c:pt>
                <c:pt idx="14">
                  <c:v>1419.7022312518566</c:v>
                </c:pt>
                <c:pt idx="15">
                  <c:v>1419.7022312518566</c:v>
                </c:pt>
                <c:pt idx="16">
                  <c:v>1419.7022312518566</c:v>
                </c:pt>
                <c:pt idx="17">
                  <c:v>1419.7022312518566</c:v>
                </c:pt>
                <c:pt idx="18">
                  <c:v>1419.7022312518566</c:v>
                </c:pt>
                <c:pt idx="19">
                  <c:v>1419.7022312518566</c:v>
                </c:pt>
                <c:pt idx="20">
                  <c:v>1419.7022312518566</c:v>
                </c:pt>
                <c:pt idx="21">
                  <c:v>1419.7022312518566</c:v>
                </c:pt>
                <c:pt idx="22">
                  <c:v>1419.7022312518566</c:v>
                </c:pt>
                <c:pt idx="23">
                  <c:v>1419.7022312518566</c:v>
                </c:pt>
                <c:pt idx="24">
                  <c:v>1419.7022312518566</c:v>
                </c:pt>
                <c:pt idx="25">
                  <c:v>1419.7022312518566</c:v>
                </c:pt>
                <c:pt idx="26">
                  <c:v>1419.7022312518566</c:v>
                </c:pt>
                <c:pt idx="27">
                  <c:v>1419.7022312518566</c:v>
                </c:pt>
                <c:pt idx="28">
                  <c:v>1419.7022312518566</c:v>
                </c:pt>
                <c:pt idx="29">
                  <c:v>1419.7022312518566</c:v>
                </c:pt>
                <c:pt idx="30">
                  <c:v>1419.7022312518566</c:v>
                </c:pt>
                <c:pt idx="31">
                  <c:v>1419.7022312518566</c:v>
                </c:pt>
                <c:pt idx="32">
                  <c:v>1419.7022312518566</c:v>
                </c:pt>
                <c:pt idx="33">
                  <c:v>1419.7022312518566</c:v>
                </c:pt>
                <c:pt idx="34">
                  <c:v>1419.7022312518566</c:v>
                </c:pt>
                <c:pt idx="35">
                  <c:v>1419.7022312518566</c:v>
                </c:pt>
                <c:pt idx="36">
                  <c:v>1419.7022312518566</c:v>
                </c:pt>
                <c:pt idx="37">
                  <c:v>1419.7022312518566</c:v>
                </c:pt>
                <c:pt idx="38">
                  <c:v>1419.7022312518566</c:v>
                </c:pt>
                <c:pt idx="39">
                  <c:v>1419.7022312518566</c:v>
                </c:pt>
                <c:pt idx="40">
                  <c:v>1419.7022312518566</c:v>
                </c:pt>
                <c:pt idx="41">
                  <c:v>1419.7022312518566</c:v>
                </c:pt>
                <c:pt idx="42">
                  <c:v>1419.7022312518566</c:v>
                </c:pt>
                <c:pt idx="43">
                  <c:v>1419.7022312518566</c:v>
                </c:pt>
                <c:pt idx="44">
                  <c:v>1419.7022312518566</c:v>
                </c:pt>
                <c:pt idx="45">
                  <c:v>1419.7022312518566</c:v>
                </c:pt>
                <c:pt idx="46">
                  <c:v>1419.7022312518566</c:v>
                </c:pt>
                <c:pt idx="47">
                  <c:v>1419.7022312518566</c:v>
                </c:pt>
                <c:pt idx="48">
                  <c:v>1419.7022312518566</c:v>
                </c:pt>
                <c:pt idx="49">
                  <c:v>1419.7022312518566</c:v>
                </c:pt>
                <c:pt idx="50">
                  <c:v>1419.7022312518566</c:v>
                </c:pt>
                <c:pt idx="51">
                  <c:v>1419.7022312518566</c:v>
                </c:pt>
                <c:pt idx="52">
                  <c:v>1419.7022312518566</c:v>
                </c:pt>
                <c:pt idx="53">
                  <c:v>1419.7022312518566</c:v>
                </c:pt>
                <c:pt idx="54">
                  <c:v>1419.7022312518566</c:v>
                </c:pt>
                <c:pt idx="55">
                  <c:v>1419.7022312518566</c:v>
                </c:pt>
                <c:pt idx="56">
                  <c:v>1419.7022312518566</c:v>
                </c:pt>
                <c:pt idx="57">
                  <c:v>1419.7022312518566</c:v>
                </c:pt>
                <c:pt idx="58">
                  <c:v>1419.7022312518566</c:v>
                </c:pt>
                <c:pt idx="59">
                  <c:v>1419.7022312518566</c:v>
                </c:pt>
                <c:pt idx="60">
                  <c:v>1419.7022312518566</c:v>
                </c:pt>
                <c:pt idx="61">
                  <c:v>1419.7022312518566</c:v>
                </c:pt>
                <c:pt idx="62">
                  <c:v>1419.7022312518566</c:v>
                </c:pt>
                <c:pt idx="63">
                  <c:v>1419.7022312518566</c:v>
                </c:pt>
                <c:pt idx="64">
                  <c:v>1419.7022312518566</c:v>
                </c:pt>
                <c:pt idx="65">
                  <c:v>1419.7022312518566</c:v>
                </c:pt>
                <c:pt idx="66">
                  <c:v>1419.7022312518566</c:v>
                </c:pt>
                <c:pt idx="67">
                  <c:v>1419.7022312518566</c:v>
                </c:pt>
                <c:pt idx="68">
                  <c:v>1419.7022312518566</c:v>
                </c:pt>
                <c:pt idx="69">
                  <c:v>1419.7022312518566</c:v>
                </c:pt>
                <c:pt idx="70">
                  <c:v>1419.7022312518566</c:v>
                </c:pt>
                <c:pt idx="71">
                  <c:v>1419.7022312518566</c:v>
                </c:pt>
                <c:pt idx="72">
                  <c:v>1419.7022312518566</c:v>
                </c:pt>
                <c:pt idx="73">
                  <c:v>1419.7022312518566</c:v>
                </c:pt>
                <c:pt idx="74">
                  <c:v>1419.7022312518566</c:v>
                </c:pt>
                <c:pt idx="75">
                  <c:v>1419.7022312518566</c:v>
                </c:pt>
                <c:pt idx="76">
                  <c:v>1419.7022312518566</c:v>
                </c:pt>
                <c:pt idx="77">
                  <c:v>1419.7022312518566</c:v>
                </c:pt>
                <c:pt idx="78">
                  <c:v>1419.7022312518566</c:v>
                </c:pt>
                <c:pt idx="79">
                  <c:v>1419.7022312518566</c:v>
                </c:pt>
                <c:pt idx="80">
                  <c:v>1419.7022312518566</c:v>
                </c:pt>
                <c:pt idx="81">
                  <c:v>1419.7022312518566</c:v>
                </c:pt>
                <c:pt idx="82">
                  <c:v>1419.7022312518566</c:v>
                </c:pt>
                <c:pt idx="83">
                  <c:v>1419.7022312518566</c:v>
                </c:pt>
                <c:pt idx="84">
                  <c:v>1419.7022312518566</c:v>
                </c:pt>
                <c:pt idx="85">
                  <c:v>1419.7022312518566</c:v>
                </c:pt>
                <c:pt idx="86">
                  <c:v>1419.7022312518566</c:v>
                </c:pt>
                <c:pt idx="87">
                  <c:v>1419.7022312518566</c:v>
                </c:pt>
                <c:pt idx="88">
                  <c:v>1419.7022312518566</c:v>
                </c:pt>
                <c:pt idx="89">
                  <c:v>1419.7022312518566</c:v>
                </c:pt>
                <c:pt idx="90">
                  <c:v>1419.7022312518566</c:v>
                </c:pt>
                <c:pt idx="91">
                  <c:v>1419.7022312518566</c:v>
                </c:pt>
                <c:pt idx="92">
                  <c:v>1419.7022312518566</c:v>
                </c:pt>
                <c:pt idx="93">
                  <c:v>1419.7022312518566</c:v>
                </c:pt>
                <c:pt idx="94">
                  <c:v>1419.7022312518566</c:v>
                </c:pt>
                <c:pt idx="95">
                  <c:v>1419.7022312518566</c:v>
                </c:pt>
                <c:pt idx="96">
                  <c:v>1419.7022312518566</c:v>
                </c:pt>
                <c:pt idx="97">
                  <c:v>1419.7022312518566</c:v>
                </c:pt>
                <c:pt idx="98">
                  <c:v>1419.7022312518566</c:v>
                </c:pt>
                <c:pt idx="99">
                  <c:v>1419.7022312518566</c:v>
                </c:pt>
                <c:pt idx="100">
                  <c:v>1419.7022312518566</c:v>
                </c:pt>
                <c:pt idx="101">
                  <c:v>1419.7022312518566</c:v>
                </c:pt>
                <c:pt idx="102">
                  <c:v>1419.7022312518566</c:v>
                </c:pt>
                <c:pt idx="103">
                  <c:v>1419.7022312518566</c:v>
                </c:pt>
                <c:pt idx="104">
                  <c:v>1419.7022312518566</c:v>
                </c:pt>
                <c:pt idx="105">
                  <c:v>1419.7022312518566</c:v>
                </c:pt>
                <c:pt idx="106">
                  <c:v>1419.7022312518566</c:v>
                </c:pt>
                <c:pt idx="107">
                  <c:v>1419.7022312518566</c:v>
                </c:pt>
                <c:pt idx="108">
                  <c:v>1419.7022312518566</c:v>
                </c:pt>
                <c:pt idx="109">
                  <c:v>1419.7022312518566</c:v>
                </c:pt>
                <c:pt idx="110">
                  <c:v>1419.7022312518566</c:v>
                </c:pt>
                <c:pt idx="111">
                  <c:v>1419.7022312518566</c:v>
                </c:pt>
                <c:pt idx="112">
                  <c:v>1419.7022312518566</c:v>
                </c:pt>
                <c:pt idx="113">
                  <c:v>1419.7022312518566</c:v>
                </c:pt>
                <c:pt idx="114">
                  <c:v>1419.7022312518566</c:v>
                </c:pt>
                <c:pt idx="115">
                  <c:v>1419.7022312518566</c:v>
                </c:pt>
                <c:pt idx="116">
                  <c:v>1419.7022312518566</c:v>
                </c:pt>
                <c:pt idx="117">
                  <c:v>1419.7022312518566</c:v>
                </c:pt>
                <c:pt idx="118">
                  <c:v>1419.7022312518566</c:v>
                </c:pt>
                <c:pt idx="119">
                  <c:v>1419.7022312518566</c:v>
                </c:pt>
                <c:pt idx="120">
                  <c:v>1419.7022312518566</c:v>
                </c:pt>
                <c:pt idx="121">
                  <c:v>1419.7022312518566</c:v>
                </c:pt>
                <c:pt idx="122">
                  <c:v>1419.7022312518566</c:v>
                </c:pt>
                <c:pt idx="123">
                  <c:v>1419.7022312518566</c:v>
                </c:pt>
                <c:pt idx="124">
                  <c:v>1419.7022312518566</c:v>
                </c:pt>
                <c:pt idx="125">
                  <c:v>1419.7022312518566</c:v>
                </c:pt>
                <c:pt idx="126">
                  <c:v>1419.7022312518566</c:v>
                </c:pt>
                <c:pt idx="127">
                  <c:v>1419.7022312518566</c:v>
                </c:pt>
                <c:pt idx="128">
                  <c:v>1419.7022312518566</c:v>
                </c:pt>
                <c:pt idx="129">
                  <c:v>1419.7022312518566</c:v>
                </c:pt>
                <c:pt idx="130">
                  <c:v>1419.7022312518566</c:v>
                </c:pt>
                <c:pt idx="131">
                  <c:v>1419.7022312518566</c:v>
                </c:pt>
                <c:pt idx="132">
                  <c:v>1419.7022312518566</c:v>
                </c:pt>
                <c:pt idx="133">
                  <c:v>1419.7022312518566</c:v>
                </c:pt>
                <c:pt idx="134">
                  <c:v>1419.7022312518566</c:v>
                </c:pt>
                <c:pt idx="135">
                  <c:v>1419.7022312518566</c:v>
                </c:pt>
                <c:pt idx="136">
                  <c:v>1419.7022312518566</c:v>
                </c:pt>
                <c:pt idx="137">
                  <c:v>1419.7022312518566</c:v>
                </c:pt>
                <c:pt idx="138">
                  <c:v>1419.7022312518566</c:v>
                </c:pt>
                <c:pt idx="139">
                  <c:v>1419.7022312518566</c:v>
                </c:pt>
                <c:pt idx="140">
                  <c:v>1419.7022312518566</c:v>
                </c:pt>
                <c:pt idx="141">
                  <c:v>1419.7022312518566</c:v>
                </c:pt>
                <c:pt idx="142">
                  <c:v>1419.7022312518566</c:v>
                </c:pt>
                <c:pt idx="143">
                  <c:v>1419.7022312518566</c:v>
                </c:pt>
                <c:pt idx="144">
                  <c:v>1419.7022312518566</c:v>
                </c:pt>
                <c:pt idx="145">
                  <c:v>1419.7022312518566</c:v>
                </c:pt>
                <c:pt idx="146">
                  <c:v>1419.7022312518566</c:v>
                </c:pt>
                <c:pt idx="147">
                  <c:v>1419.7022312518566</c:v>
                </c:pt>
                <c:pt idx="148">
                  <c:v>1419.7022312518566</c:v>
                </c:pt>
                <c:pt idx="149">
                  <c:v>1419.7022312518566</c:v>
                </c:pt>
                <c:pt idx="150">
                  <c:v>1419.7022312518566</c:v>
                </c:pt>
                <c:pt idx="151">
                  <c:v>1419.7022312518566</c:v>
                </c:pt>
                <c:pt idx="152">
                  <c:v>1419.7022312518566</c:v>
                </c:pt>
                <c:pt idx="153">
                  <c:v>1419.7022312518566</c:v>
                </c:pt>
                <c:pt idx="154">
                  <c:v>1419.7022312518566</c:v>
                </c:pt>
                <c:pt idx="155">
                  <c:v>1419.7022312518566</c:v>
                </c:pt>
                <c:pt idx="156">
                  <c:v>1419.7022312518566</c:v>
                </c:pt>
                <c:pt idx="157">
                  <c:v>1419.7022312518566</c:v>
                </c:pt>
                <c:pt idx="158">
                  <c:v>1419.7022312518566</c:v>
                </c:pt>
                <c:pt idx="159">
                  <c:v>1419.7022312518566</c:v>
                </c:pt>
                <c:pt idx="160">
                  <c:v>1419.7022312518566</c:v>
                </c:pt>
                <c:pt idx="161">
                  <c:v>1419.7022312518566</c:v>
                </c:pt>
                <c:pt idx="162">
                  <c:v>1419.7022312518566</c:v>
                </c:pt>
                <c:pt idx="163">
                  <c:v>1419.7022312518566</c:v>
                </c:pt>
                <c:pt idx="164">
                  <c:v>1419.7022312518566</c:v>
                </c:pt>
                <c:pt idx="165">
                  <c:v>1419.7022312518566</c:v>
                </c:pt>
                <c:pt idx="166">
                  <c:v>1419.7022312518566</c:v>
                </c:pt>
                <c:pt idx="167">
                  <c:v>1419.7022312518566</c:v>
                </c:pt>
                <c:pt idx="168">
                  <c:v>1419.7022312518566</c:v>
                </c:pt>
                <c:pt idx="169">
                  <c:v>1419.7022312518566</c:v>
                </c:pt>
                <c:pt idx="170">
                  <c:v>1419.7022312518566</c:v>
                </c:pt>
                <c:pt idx="171">
                  <c:v>1419.7022312518566</c:v>
                </c:pt>
                <c:pt idx="172">
                  <c:v>1419.7022312518566</c:v>
                </c:pt>
                <c:pt idx="173">
                  <c:v>1419.7022312518566</c:v>
                </c:pt>
                <c:pt idx="174">
                  <c:v>1419.7022312518566</c:v>
                </c:pt>
                <c:pt idx="175">
                  <c:v>1419.7022312518566</c:v>
                </c:pt>
                <c:pt idx="176">
                  <c:v>1419.7022312518566</c:v>
                </c:pt>
                <c:pt idx="177">
                  <c:v>1419.7022312518566</c:v>
                </c:pt>
                <c:pt idx="178">
                  <c:v>1419.7022312518566</c:v>
                </c:pt>
                <c:pt idx="179">
                  <c:v>1419.7022312518566</c:v>
                </c:pt>
                <c:pt idx="180">
                  <c:v>1419.7022312518566</c:v>
                </c:pt>
                <c:pt idx="181">
                  <c:v>1419.7022312518566</c:v>
                </c:pt>
                <c:pt idx="182">
                  <c:v>1419.7022312518566</c:v>
                </c:pt>
                <c:pt idx="183">
                  <c:v>1419.7022312518566</c:v>
                </c:pt>
                <c:pt idx="184">
                  <c:v>1419.7022312518566</c:v>
                </c:pt>
                <c:pt idx="185">
                  <c:v>1419.7022312518566</c:v>
                </c:pt>
                <c:pt idx="186">
                  <c:v>1419.7022312518566</c:v>
                </c:pt>
                <c:pt idx="187">
                  <c:v>1419.7022312518566</c:v>
                </c:pt>
                <c:pt idx="188">
                  <c:v>1419.7022312518566</c:v>
                </c:pt>
                <c:pt idx="189">
                  <c:v>1419.7022312518566</c:v>
                </c:pt>
                <c:pt idx="190">
                  <c:v>1419.7022312518566</c:v>
                </c:pt>
                <c:pt idx="191">
                  <c:v>1419.7022312518566</c:v>
                </c:pt>
                <c:pt idx="192">
                  <c:v>1419.7022312518566</c:v>
                </c:pt>
                <c:pt idx="193">
                  <c:v>1419.7022312518566</c:v>
                </c:pt>
                <c:pt idx="194">
                  <c:v>1419.7022312518566</c:v>
                </c:pt>
                <c:pt idx="195">
                  <c:v>1419.7022312518566</c:v>
                </c:pt>
                <c:pt idx="196">
                  <c:v>1419.7022312518566</c:v>
                </c:pt>
                <c:pt idx="197">
                  <c:v>1419.7022312518566</c:v>
                </c:pt>
                <c:pt idx="198">
                  <c:v>1419.7022312518566</c:v>
                </c:pt>
                <c:pt idx="199">
                  <c:v>1419.7022312518566</c:v>
                </c:pt>
                <c:pt idx="200">
                  <c:v>1419.7022312518566</c:v>
                </c:pt>
                <c:pt idx="201">
                  <c:v>1419.7022312518566</c:v>
                </c:pt>
                <c:pt idx="202">
                  <c:v>1419.7022312518566</c:v>
                </c:pt>
                <c:pt idx="203">
                  <c:v>1419.7022312518566</c:v>
                </c:pt>
                <c:pt idx="204">
                  <c:v>1419.7022312518566</c:v>
                </c:pt>
                <c:pt idx="205">
                  <c:v>1419.7022312518566</c:v>
                </c:pt>
                <c:pt idx="206">
                  <c:v>1419.7022312518566</c:v>
                </c:pt>
                <c:pt idx="207">
                  <c:v>1419.7022312518566</c:v>
                </c:pt>
                <c:pt idx="208">
                  <c:v>1419.7022312518566</c:v>
                </c:pt>
                <c:pt idx="209">
                  <c:v>1419.7022312518566</c:v>
                </c:pt>
                <c:pt idx="210">
                  <c:v>1419.7022312518566</c:v>
                </c:pt>
                <c:pt idx="211">
                  <c:v>1419.7022312518566</c:v>
                </c:pt>
                <c:pt idx="212">
                  <c:v>1419.7022312518566</c:v>
                </c:pt>
                <c:pt idx="213">
                  <c:v>1419.7022312518566</c:v>
                </c:pt>
                <c:pt idx="214">
                  <c:v>1419.7022312518566</c:v>
                </c:pt>
                <c:pt idx="215">
                  <c:v>1419.7022312518566</c:v>
                </c:pt>
                <c:pt idx="216">
                  <c:v>1419.7022312518566</c:v>
                </c:pt>
                <c:pt idx="217">
                  <c:v>1419.7022312518566</c:v>
                </c:pt>
                <c:pt idx="218">
                  <c:v>1419.7022312518566</c:v>
                </c:pt>
                <c:pt idx="219">
                  <c:v>1419.7022312518566</c:v>
                </c:pt>
                <c:pt idx="220">
                  <c:v>1419.7022312518566</c:v>
                </c:pt>
                <c:pt idx="221">
                  <c:v>1419.7022312518566</c:v>
                </c:pt>
                <c:pt idx="222">
                  <c:v>1419.7022312518566</c:v>
                </c:pt>
                <c:pt idx="223">
                  <c:v>1419.7022312518566</c:v>
                </c:pt>
                <c:pt idx="224">
                  <c:v>1419.7022312518566</c:v>
                </c:pt>
                <c:pt idx="225">
                  <c:v>1419.7022312518566</c:v>
                </c:pt>
                <c:pt idx="226">
                  <c:v>1419.7022312518566</c:v>
                </c:pt>
                <c:pt idx="227">
                  <c:v>1419.7022312518566</c:v>
                </c:pt>
                <c:pt idx="228">
                  <c:v>1419.7022312518566</c:v>
                </c:pt>
                <c:pt idx="229">
                  <c:v>1419.7022312518566</c:v>
                </c:pt>
                <c:pt idx="230">
                  <c:v>1419.7022312518566</c:v>
                </c:pt>
                <c:pt idx="231">
                  <c:v>1419.7022312518566</c:v>
                </c:pt>
                <c:pt idx="232">
                  <c:v>1419.7022312518566</c:v>
                </c:pt>
                <c:pt idx="233">
                  <c:v>1419.7022312518566</c:v>
                </c:pt>
                <c:pt idx="234">
                  <c:v>1419.7022312518566</c:v>
                </c:pt>
                <c:pt idx="235">
                  <c:v>1419.7022312518566</c:v>
                </c:pt>
                <c:pt idx="236">
                  <c:v>1419.7022312518566</c:v>
                </c:pt>
                <c:pt idx="237">
                  <c:v>1419.7022312518566</c:v>
                </c:pt>
                <c:pt idx="238">
                  <c:v>1419.7022312518566</c:v>
                </c:pt>
                <c:pt idx="239">
                  <c:v>1419.7022312518566</c:v>
                </c:pt>
                <c:pt idx="240">
                  <c:v>1419.7022312518566</c:v>
                </c:pt>
                <c:pt idx="241">
                  <c:v>1419.7022312518566</c:v>
                </c:pt>
                <c:pt idx="242">
                  <c:v>1419.7022312518566</c:v>
                </c:pt>
                <c:pt idx="243">
                  <c:v>1419.7022312518566</c:v>
                </c:pt>
                <c:pt idx="244">
                  <c:v>1419.7022312518566</c:v>
                </c:pt>
                <c:pt idx="245">
                  <c:v>1419.7022312518566</c:v>
                </c:pt>
                <c:pt idx="246">
                  <c:v>1419.7022312518566</c:v>
                </c:pt>
                <c:pt idx="247">
                  <c:v>1419.7022312518566</c:v>
                </c:pt>
                <c:pt idx="248">
                  <c:v>1419.7022312518566</c:v>
                </c:pt>
                <c:pt idx="249">
                  <c:v>1419.7022312518566</c:v>
                </c:pt>
                <c:pt idx="250">
                  <c:v>1419.7022312518566</c:v>
                </c:pt>
                <c:pt idx="251">
                  <c:v>1419.7022312518566</c:v>
                </c:pt>
                <c:pt idx="252">
                  <c:v>1419.7022312518566</c:v>
                </c:pt>
                <c:pt idx="253">
                  <c:v>1419.7022312518566</c:v>
                </c:pt>
                <c:pt idx="254">
                  <c:v>1419.7022312518566</c:v>
                </c:pt>
                <c:pt idx="255">
                  <c:v>1419.7022312518566</c:v>
                </c:pt>
                <c:pt idx="256">
                  <c:v>1419.7022312518566</c:v>
                </c:pt>
                <c:pt idx="257">
                  <c:v>1419.7022312518566</c:v>
                </c:pt>
                <c:pt idx="258">
                  <c:v>1419.7022312518566</c:v>
                </c:pt>
                <c:pt idx="259">
                  <c:v>1419.7022312518566</c:v>
                </c:pt>
                <c:pt idx="260">
                  <c:v>1419.7022312518566</c:v>
                </c:pt>
                <c:pt idx="261">
                  <c:v>1419.7022312518566</c:v>
                </c:pt>
                <c:pt idx="262">
                  <c:v>1419.7022312518566</c:v>
                </c:pt>
                <c:pt idx="263">
                  <c:v>1419.7022312518566</c:v>
                </c:pt>
                <c:pt idx="264">
                  <c:v>1419.7022312518566</c:v>
                </c:pt>
                <c:pt idx="265">
                  <c:v>1419.7022312518566</c:v>
                </c:pt>
                <c:pt idx="266">
                  <c:v>1419.7022312518566</c:v>
                </c:pt>
                <c:pt idx="267">
                  <c:v>1419.7022312518566</c:v>
                </c:pt>
                <c:pt idx="268">
                  <c:v>1419.7022312518566</c:v>
                </c:pt>
                <c:pt idx="269">
                  <c:v>1419.7022312518566</c:v>
                </c:pt>
                <c:pt idx="270">
                  <c:v>1419.7022312518566</c:v>
                </c:pt>
                <c:pt idx="271">
                  <c:v>1419.7022312518566</c:v>
                </c:pt>
                <c:pt idx="272">
                  <c:v>1419.7022312518566</c:v>
                </c:pt>
                <c:pt idx="273">
                  <c:v>1419.7022312518566</c:v>
                </c:pt>
                <c:pt idx="274">
                  <c:v>1419.7022312518566</c:v>
                </c:pt>
                <c:pt idx="275">
                  <c:v>1419.7022312518566</c:v>
                </c:pt>
                <c:pt idx="276">
                  <c:v>1419.7022312518566</c:v>
                </c:pt>
                <c:pt idx="277">
                  <c:v>1419.7022312518566</c:v>
                </c:pt>
                <c:pt idx="278">
                  <c:v>1419.7022312518566</c:v>
                </c:pt>
                <c:pt idx="279">
                  <c:v>1419.7022312518566</c:v>
                </c:pt>
                <c:pt idx="280">
                  <c:v>1419.7022312518566</c:v>
                </c:pt>
                <c:pt idx="281">
                  <c:v>1419.7022312518566</c:v>
                </c:pt>
                <c:pt idx="282">
                  <c:v>1419.7022312518566</c:v>
                </c:pt>
                <c:pt idx="283">
                  <c:v>1419.7022312518566</c:v>
                </c:pt>
                <c:pt idx="284">
                  <c:v>1419.7022312518566</c:v>
                </c:pt>
                <c:pt idx="285">
                  <c:v>1419.7022312518566</c:v>
                </c:pt>
                <c:pt idx="286">
                  <c:v>1419.7022312518566</c:v>
                </c:pt>
                <c:pt idx="287">
                  <c:v>1419.7022312518566</c:v>
                </c:pt>
                <c:pt idx="288">
                  <c:v>1419.7022312518566</c:v>
                </c:pt>
                <c:pt idx="289">
                  <c:v>1419.7022312518566</c:v>
                </c:pt>
                <c:pt idx="290">
                  <c:v>1419.7022312518566</c:v>
                </c:pt>
                <c:pt idx="291">
                  <c:v>1419.7022312518566</c:v>
                </c:pt>
                <c:pt idx="292">
                  <c:v>1419.7022312518566</c:v>
                </c:pt>
                <c:pt idx="293">
                  <c:v>1419.7022312518566</c:v>
                </c:pt>
                <c:pt idx="294">
                  <c:v>1419.7022312518566</c:v>
                </c:pt>
                <c:pt idx="295">
                  <c:v>1419.7022312518566</c:v>
                </c:pt>
                <c:pt idx="296">
                  <c:v>1419.7022312518566</c:v>
                </c:pt>
                <c:pt idx="297">
                  <c:v>1419.7022312518566</c:v>
                </c:pt>
                <c:pt idx="298">
                  <c:v>1419.7022312518566</c:v>
                </c:pt>
                <c:pt idx="299">
                  <c:v>1419.7022312518566</c:v>
                </c:pt>
                <c:pt idx="300">
                  <c:v>1419.7022312518566</c:v>
                </c:pt>
                <c:pt idx="301">
                  <c:v>1419.7022312518566</c:v>
                </c:pt>
                <c:pt idx="302">
                  <c:v>1419.7022312518566</c:v>
                </c:pt>
                <c:pt idx="303">
                  <c:v>1419.7022312518566</c:v>
                </c:pt>
                <c:pt idx="304">
                  <c:v>1419.7022312518566</c:v>
                </c:pt>
                <c:pt idx="305">
                  <c:v>1419.7022312518566</c:v>
                </c:pt>
                <c:pt idx="306">
                  <c:v>1419.7022312518566</c:v>
                </c:pt>
                <c:pt idx="307">
                  <c:v>1419.7022312518566</c:v>
                </c:pt>
                <c:pt idx="308">
                  <c:v>1419.7022312518566</c:v>
                </c:pt>
                <c:pt idx="309">
                  <c:v>1419.7022312518566</c:v>
                </c:pt>
                <c:pt idx="310">
                  <c:v>1419.7022312518566</c:v>
                </c:pt>
                <c:pt idx="311">
                  <c:v>1419.7022312518566</c:v>
                </c:pt>
                <c:pt idx="312">
                  <c:v>1419.7022312518566</c:v>
                </c:pt>
                <c:pt idx="313">
                  <c:v>1419.7022312518566</c:v>
                </c:pt>
                <c:pt idx="314">
                  <c:v>1419.7022312518566</c:v>
                </c:pt>
                <c:pt idx="315">
                  <c:v>1419.7022312518566</c:v>
                </c:pt>
                <c:pt idx="316">
                  <c:v>1419.7022312518566</c:v>
                </c:pt>
                <c:pt idx="317">
                  <c:v>1419.7022312518566</c:v>
                </c:pt>
                <c:pt idx="318">
                  <c:v>1419.7022312518566</c:v>
                </c:pt>
                <c:pt idx="319">
                  <c:v>1419.7022312518566</c:v>
                </c:pt>
                <c:pt idx="320">
                  <c:v>1419.7022312518566</c:v>
                </c:pt>
                <c:pt idx="321">
                  <c:v>1419.7022312518566</c:v>
                </c:pt>
                <c:pt idx="322">
                  <c:v>1419.7022312518566</c:v>
                </c:pt>
                <c:pt idx="323">
                  <c:v>1419.7022312518566</c:v>
                </c:pt>
                <c:pt idx="324">
                  <c:v>1419.7022312518566</c:v>
                </c:pt>
                <c:pt idx="325">
                  <c:v>1419.7022312518566</c:v>
                </c:pt>
                <c:pt idx="326">
                  <c:v>1419.7022312518566</c:v>
                </c:pt>
                <c:pt idx="327">
                  <c:v>1419.7022312518566</c:v>
                </c:pt>
                <c:pt idx="328">
                  <c:v>1419.7022312518566</c:v>
                </c:pt>
                <c:pt idx="329">
                  <c:v>1419.7022312518566</c:v>
                </c:pt>
                <c:pt idx="330">
                  <c:v>1419.7022312518566</c:v>
                </c:pt>
                <c:pt idx="331">
                  <c:v>1419.7022312518566</c:v>
                </c:pt>
                <c:pt idx="332">
                  <c:v>1419.7022312518566</c:v>
                </c:pt>
                <c:pt idx="333">
                  <c:v>1419.7022312518566</c:v>
                </c:pt>
                <c:pt idx="334">
                  <c:v>1419.7022312518566</c:v>
                </c:pt>
                <c:pt idx="335">
                  <c:v>1419.7022312518566</c:v>
                </c:pt>
                <c:pt idx="336">
                  <c:v>1419.7022312518566</c:v>
                </c:pt>
                <c:pt idx="337">
                  <c:v>1419.7022312518566</c:v>
                </c:pt>
                <c:pt idx="338">
                  <c:v>1419.7022312518566</c:v>
                </c:pt>
                <c:pt idx="339">
                  <c:v>1419.7022312518566</c:v>
                </c:pt>
                <c:pt idx="340">
                  <c:v>1419.7022312518566</c:v>
                </c:pt>
                <c:pt idx="341">
                  <c:v>1419.7022312518566</c:v>
                </c:pt>
                <c:pt idx="342">
                  <c:v>1419.7022312518566</c:v>
                </c:pt>
                <c:pt idx="343">
                  <c:v>1419.7022312518566</c:v>
                </c:pt>
                <c:pt idx="344">
                  <c:v>1419.7022312518566</c:v>
                </c:pt>
                <c:pt idx="345">
                  <c:v>1419.7022312518566</c:v>
                </c:pt>
                <c:pt idx="346">
                  <c:v>1419.7022312518566</c:v>
                </c:pt>
                <c:pt idx="347">
                  <c:v>1419.7022312518566</c:v>
                </c:pt>
                <c:pt idx="348">
                  <c:v>1419.7022312518566</c:v>
                </c:pt>
                <c:pt idx="349">
                  <c:v>1419.7022312518566</c:v>
                </c:pt>
                <c:pt idx="350">
                  <c:v>1419.7022312518566</c:v>
                </c:pt>
                <c:pt idx="351">
                  <c:v>1419.7022312518566</c:v>
                </c:pt>
                <c:pt idx="352">
                  <c:v>1419.7022312518566</c:v>
                </c:pt>
                <c:pt idx="353">
                  <c:v>1419.7022312518566</c:v>
                </c:pt>
                <c:pt idx="354">
                  <c:v>1419.7022312518566</c:v>
                </c:pt>
                <c:pt idx="355">
                  <c:v>1419.7022312518566</c:v>
                </c:pt>
                <c:pt idx="356">
                  <c:v>1419.7022312518566</c:v>
                </c:pt>
                <c:pt idx="357">
                  <c:v>1419.7022312518566</c:v>
                </c:pt>
                <c:pt idx="358">
                  <c:v>1419.7022312518566</c:v>
                </c:pt>
                <c:pt idx="359">
                  <c:v>1419.7022312518566</c:v>
                </c:pt>
                <c:pt idx="360">
                  <c:v>1419.7022312518566</c:v>
                </c:pt>
                <c:pt idx="361">
                  <c:v>1419.7022312518566</c:v>
                </c:pt>
                <c:pt idx="362">
                  <c:v>1419.7022312518566</c:v>
                </c:pt>
                <c:pt idx="363">
                  <c:v>1419.7022312518566</c:v>
                </c:pt>
                <c:pt idx="364">
                  <c:v>1419.7022312518566</c:v>
                </c:pt>
                <c:pt idx="365">
                  <c:v>1419.7022312518566</c:v>
                </c:pt>
                <c:pt idx="366">
                  <c:v>1419.7022312518566</c:v>
                </c:pt>
                <c:pt idx="367">
                  <c:v>1419.7022312518566</c:v>
                </c:pt>
                <c:pt idx="368">
                  <c:v>1419.7022312518566</c:v>
                </c:pt>
                <c:pt idx="369">
                  <c:v>1419.7022312518566</c:v>
                </c:pt>
                <c:pt idx="370">
                  <c:v>1419.7022312518566</c:v>
                </c:pt>
                <c:pt idx="371">
                  <c:v>1419.7022312518566</c:v>
                </c:pt>
                <c:pt idx="372">
                  <c:v>1419.7022312518566</c:v>
                </c:pt>
                <c:pt idx="373">
                  <c:v>1419.7022312518566</c:v>
                </c:pt>
                <c:pt idx="374">
                  <c:v>1419.7022312518566</c:v>
                </c:pt>
                <c:pt idx="375">
                  <c:v>1419.7022312518566</c:v>
                </c:pt>
                <c:pt idx="376">
                  <c:v>1419.7022312518566</c:v>
                </c:pt>
                <c:pt idx="377">
                  <c:v>1419.7022312518566</c:v>
                </c:pt>
                <c:pt idx="378">
                  <c:v>1419.7022312518566</c:v>
                </c:pt>
                <c:pt idx="379">
                  <c:v>1419.7022312518566</c:v>
                </c:pt>
                <c:pt idx="380">
                  <c:v>1419.7022312518566</c:v>
                </c:pt>
                <c:pt idx="381">
                  <c:v>1419.7022312518566</c:v>
                </c:pt>
                <c:pt idx="382">
                  <c:v>1419.7022312518566</c:v>
                </c:pt>
                <c:pt idx="383">
                  <c:v>1419.7022312518566</c:v>
                </c:pt>
                <c:pt idx="384">
                  <c:v>1419.7022312518566</c:v>
                </c:pt>
                <c:pt idx="385">
                  <c:v>1419.7022312518566</c:v>
                </c:pt>
                <c:pt idx="386">
                  <c:v>1419.7022312518566</c:v>
                </c:pt>
                <c:pt idx="387">
                  <c:v>1419.7022312518566</c:v>
                </c:pt>
                <c:pt idx="388">
                  <c:v>1419.7022312518566</c:v>
                </c:pt>
                <c:pt idx="389">
                  <c:v>1419.7022312518566</c:v>
                </c:pt>
                <c:pt idx="390">
                  <c:v>1419.7022312518566</c:v>
                </c:pt>
                <c:pt idx="391">
                  <c:v>1419.7022312518566</c:v>
                </c:pt>
                <c:pt idx="392">
                  <c:v>1419.7022312518566</c:v>
                </c:pt>
                <c:pt idx="393">
                  <c:v>1419.7022312518566</c:v>
                </c:pt>
                <c:pt idx="394">
                  <c:v>1419.7022312518566</c:v>
                </c:pt>
                <c:pt idx="395">
                  <c:v>1419.7022312518566</c:v>
                </c:pt>
                <c:pt idx="396">
                  <c:v>1419.7022312518566</c:v>
                </c:pt>
                <c:pt idx="397">
                  <c:v>1419.7022312518566</c:v>
                </c:pt>
                <c:pt idx="398">
                  <c:v>1419.7022312518566</c:v>
                </c:pt>
                <c:pt idx="399">
                  <c:v>1419.7022312518566</c:v>
                </c:pt>
                <c:pt idx="400">
                  <c:v>1419.7022312518566</c:v>
                </c:pt>
                <c:pt idx="401">
                  <c:v>1419.7022312518566</c:v>
                </c:pt>
                <c:pt idx="402">
                  <c:v>1419.7022312518566</c:v>
                </c:pt>
                <c:pt idx="403">
                  <c:v>1419.7022312518566</c:v>
                </c:pt>
                <c:pt idx="404">
                  <c:v>1419.7022312518566</c:v>
                </c:pt>
                <c:pt idx="405">
                  <c:v>1419.7022312518566</c:v>
                </c:pt>
                <c:pt idx="406">
                  <c:v>1419.7022312518566</c:v>
                </c:pt>
                <c:pt idx="407">
                  <c:v>1419.7022312518566</c:v>
                </c:pt>
                <c:pt idx="408">
                  <c:v>1419.7022312518566</c:v>
                </c:pt>
                <c:pt idx="409">
                  <c:v>1419.7022312518566</c:v>
                </c:pt>
                <c:pt idx="410">
                  <c:v>1419.7022312518566</c:v>
                </c:pt>
                <c:pt idx="411">
                  <c:v>1419.7022312518566</c:v>
                </c:pt>
                <c:pt idx="412">
                  <c:v>1419.7022312518566</c:v>
                </c:pt>
                <c:pt idx="413">
                  <c:v>1419.7022312518566</c:v>
                </c:pt>
                <c:pt idx="414">
                  <c:v>1419.7022312518566</c:v>
                </c:pt>
                <c:pt idx="415">
                  <c:v>1419.7022312518566</c:v>
                </c:pt>
                <c:pt idx="416">
                  <c:v>1419.7022312518566</c:v>
                </c:pt>
                <c:pt idx="417">
                  <c:v>1419.7022312518566</c:v>
                </c:pt>
                <c:pt idx="418">
                  <c:v>1419.7022312518566</c:v>
                </c:pt>
                <c:pt idx="419">
                  <c:v>1419.7022312518566</c:v>
                </c:pt>
                <c:pt idx="420">
                  <c:v>1419.7022312518566</c:v>
                </c:pt>
                <c:pt idx="421">
                  <c:v>1419.7022312518566</c:v>
                </c:pt>
                <c:pt idx="422">
                  <c:v>1419.7022312518566</c:v>
                </c:pt>
                <c:pt idx="423">
                  <c:v>1419.7022312518566</c:v>
                </c:pt>
                <c:pt idx="424">
                  <c:v>1419.7022312518566</c:v>
                </c:pt>
                <c:pt idx="425">
                  <c:v>1419.7022312518566</c:v>
                </c:pt>
                <c:pt idx="426">
                  <c:v>1419.7022312518566</c:v>
                </c:pt>
                <c:pt idx="427">
                  <c:v>1419.7022312518566</c:v>
                </c:pt>
                <c:pt idx="428">
                  <c:v>1419.7022312518566</c:v>
                </c:pt>
                <c:pt idx="429">
                  <c:v>1419.7022312518566</c:v>
                </c:pt>
                <c:pt idx="430">
                  <c:v>1419.7022312518566</c:v>
                </c:pt>
                <c:pt idx="431">
                  <c:v>1419.7022312518566</c:v>
                </c:pt>
                <c:pt idx="432">
                  <c:v>1419.7022312518566</c:v>
                </c:pt>
                <c:pt idx="433">
                  <c:v>1419.7022312518566</c:v>
                </c:pt>
                <c:pt idx="434">
                  <c:v>1419.7022312518566</c:v>
                </c:pt>
                <c:pt idx="435">
                  <c:v>1419.7022312518566</c:v>
                </c:pt>
                <c:pt idx="436">
                  <c:v>1419.7022312518566</c:v>
                </c:pt>
                <c:pt idx="437">
                  <c:v>1419.7022312518566</c:v>
                </c:pt>
                <c:pt idx="438">
                  <c:v>1419.7022312518566</c:v>
                </c:pt>
                <c:pt idx="439">
                  <c:v>1419.7022312518566</c:v>
                </c:pt>
                <c:pt idx="440">
                  <c:v>1419.7022312518566</c:v>
                </c:pt>
                <c:pt idx="441">
                  <c:v>1419.7022312518566</c:v>
                </c:pt>
                <c:pt idx="442">
                  <c:v>1419.7022312518566</c:v>
                </c:pt>
                <c:pt idx="443">
                  <c:v>1419.7022312518566</c:v>
                </c:pt>
                <c:pt idx="444">
                  <c:v>1419.7022312518566</c:v>
                </c:pt>
                <c:pt idx="445">
                  <c:v>1419.7022312518566</c:v>
                </c:pt>
                <c:pt idx="446">
                  <c:v>1419.7022312518566</c:v>
                </c:pt>
                <c:pt idx="447">
                  <c:v>1419.7022312518566</c:v>
                </c:pt>
                <c:pt idx="448">
                  <c:v>1419.7022312518566</c:v>
                </c:pt>
                <c:pt idx="449">
                  <c:v>1419.7022312518566</c:v>
                </c:pt>
                <c:pt idx="450">
                  <c:v>1419.7022312518566</c:v>
                </c:pt>
                <c:pt idx="451">
                  <c:v>1419.7022312518566</c:v>
                </c:pt>
                <c:pt idx="452">
                  <c:v>1419.7022312518566</c:v>
                </c:pt>
                <c:pt idx="453">
                  <c:v>1419.7022312518566</c:v>
                </c:pt>
                <c:pt idx="454">
                  <c:v>1419.7022312518566</c:v>
                </c:pt>
                <c:pt idx="455">
                  <c:v>1419.7022312518566</c:v>
                </c:pt>
                <c:pt idx="456">
                  <c:v>1419.7022312518566</c:v>
                </c:pt>
                <c:pt idx="457">
                  <c:v>1419.7022312518566</c:v>
                </c:pt>
                <c:pt idx="458">
                  <c:v>1419.7022312518566</c:v>
                </c:pt>
                <c:pt idx="459">
                  <c:v>1419.7022312518566</c:v>
                </c:pt>
                <c:pt idx="460">
                  <c:v>1419.7022312518566</c:v>
                </c:pt>
                <c:pt idx="461">
                  <c:v>1419.7022312518566</c:v>
                </c:pt>
                <c:pt idx="462">
                  <c:v>1419.7022312518566</c:v>
                </c:pt>
                <c:pt idx="463">
                  <c:v>1419.7022312518566</c:v>
                </c:pt>
                <c:pt idx="464">
                  <c:v>1419.7022312518566</c:v>
                </c:pt>
                <c:pt idx="465">
                  <c:v>1419.7022312518566</c:v>
                </c:pt>
                <c:pt idx="466">
                  <c:v>1419.7022312518566</c:v>
                </c:pt>
                <c:pt idx="467">
                  <c:v>1419.7022312518566</c:v>
                </c:pt>
                <c:pt idx="468">
                  <c:v>1419.7022312518566</c:v>
                </c:pt>
                <c:pt idx="469">
                  <c:v>1419.7022312518566</c:v>
                </c:pt>
                <c:pt idx="470">
                  <c:v>1419.7022312518566</c:v>
                </c:pt>
                <c:pt idx="471">
                  <c:v>1419.7022312518566</c:v>
                </c:pt>
                <c:pt idx="472">
                  <c:v>1419.7022312518566</c:v>
                </c:pt>
                <c:pt idx="473">
                  <c:v>1419.7022312518566</c:v>
                </c:pt>
                <c:pt idx="474">
                  <c:v>1419.7022312518566</c:v>
                </c:pt>
                <c:pt idx="475">
                  <c:v>1419.7022312518566</c:v>
                </c:pt>
                <c:pt idx="476">
                  <c:v>1419.7022312518566</c:v>
                </c:pt>
                <c:pt idx="477">
                  <c:v>1419.7022312518566</c:v>
                </c:pt>
                <c:pt idx="478">
                  <c:v>1419.7022312518566</c:v>
                </c:pt>
                <c:pt idx="479">
                  <c:v>1419.7022312518566</c:v>
                </c:pt>
                <c:pt idx="480">
                  <c:v>1419.7022312518566</c:v>
                </c:pt>
                <c:pt idx="481">
                  <c:v>1419.7022312518566</c:v>
                </c:pt>
                <c:pt idx="482">
                  <c:v>1419.7022312518566</c:v>
                </c:pt>
                <c:pt idx="483">
                  <c:v>1419.7022312518566</c:v>
                </c:pt>
                <c:pt idx="484">
                  <c:v>1419.7022312518566</c:v>
                </c:pt>
                <c:pt idx="485">
                  <c:v>1419.7022312518566</c:v>
                </c:pt>
                <c:pt idx="486">
                  <c:v>1419.7022312518566</c:v>
                </c:pt>
                <c:pt idx="487">
                  <c:v>1419.7022312518566</c:v>
                </c:pt>
                <c:pt idx="488">
                  <c:v>1419.7022312518566</c:v>
                </c:pt>
                <c:pt idx="489">
                  <c:v>1419.7022312518566</c:v>
                </c:pt>
                <c:pt idx="490">
                  <c:v>1419.7022312518566</c:v>
                </c:pt>
                <c:pt idx="491">
                  <c:v>1419.7022312518566</c:v>
                </c:pt>
                <c:pt idx="492">
                  <c:v>1419.7022312518566</c:v>
                </c:pt>
                <c:pt idx="493">
                  <c:v>1419.7022312518566</c:v>
                </c:pt>
                <c:pt idx="494">
                  <c:v>1419.7022312518566</c:v>
                </c:pt>
                <c:pt idx="495">
                  <c:v>1419.7022312518566</c:v>
                </c:pt>
                <c:pt idx="496">
                  <c:v>1419.7022312518566</c:v>
                </c:pt>
                <c:pt idx="497">
                  <c:v>1419.7022312518566</c:v>
                </c:pt>
                <c:pt idx="498">
                  <c:v>1419.7022312518566</c:v>
                </c:pt>
                <c:pt idx="499">
                  <c:v>1419.7022312518566</c:v>
                </c:pt>
                <c:pt idx="500">
                  <c:v>1419.7022312518566</c:v>
                </c:pt>
                <c:pt idx="501">
                  <c:v>1419.7022312518566</c:v>
                </c:pt>
                <c:pt idx="502">
                  <c:v>1419.7022312518566</c:v>
                </c:pt>
                <c:pt idx="503">
                  <c:v>1419.7022312518566</c:v>
                </c:pt>
                <c:pt idx="504">
                  <c:v>1419.7022312518566</c:v>
                </c:pt>
                <c:pt idx="505">
                  <c:v>1419.7022312518566</c:v>
                </c:pt>
                <c:pt idx="506">
                  <c:v>1419.7022312518566</c:v>
                </c:pt>
                <c:pt idx="507">
                  <c:v>1419.7022312518566</c:v>
                </c:pt>
                <c:pt idx="508">
                  <c:v>1419.7022312518566</c:v>
                </c:pt>
                <c:pt idx="509">
                  <c:v>1419.7022312518566</c:v>
                </c:pt>
                <c:pt idx="510">
                  <c:v>1419.7022312518566</c:v>
                </c:pt>
                <c:pt idx="511">
                  <c:v>1419.7022312518566</c:v>
                </c:pt>
                <c:pt idx="512">
                  <c:v>1419.7022312518566</c:v>
                </c:pt>
                <c:pt idx="513">
                  <c:v>1419.7022312518566</c:v>
                </c:pt>
                <c:pt idx="514">
                  <c:v>1419.7022312518566</c:v>
                </c:pt>
                <c:pt idx="515">
                  <c:v>1419.7022312518566</c:v>
                </c:pt>
                <c:pt idx="516">
                  <c:v>1419.7022312518566</c:v>
                </c:pt>
                <c:pt idx="517">
                  <c:v>1419.7022312518566</c:v>
                </c:pt>
                <c:pt idx="518">
                  <c:v>1419.7022312518566</c:v>
                </c:pt>
                <c:pt idx="519">
                  <c:v>1419.7022312518566</c:v>
                </c:pt>
                <c:pt idx="520">
                  <c:v>1419.7022312518566</c:v>
                </c:pt>
                <c:pt idx="521">
                  <c:v>1419.7022312518566</c:v>
                </c:pt>
                <c:pt idx="522">
                  <c:v>1419.7022312518566</c:v>
                </c:pt>
                <c:pt idx="523">
                  <c:v>1419.7022312518566</c:v>
                </c:pt>
                <c:pt idx="524">
                  <c:v>1419.7022312518566</c:v>
                </c:pt>
                <c:pt idx="525">
                  <c:v>1419.7022312518566</c:v>
                </c:pt>
                <c:pt idx="526">
                  <c:v>1419.7022312518566</c:v>
                </c:pt>
                <c:pt idx="527">
                  <c:v>1419.7022312518566</c:v>
                </c:pt>
                <c:pt idx="528">
                  <c:v>1419.7022312518566</c:v>
                </c:pt>
                <c:pt idx="529">
                  <c:v>1419.7022312518566</c:v>
                </c:pt>
                <c:pt idx="530">
                  <c:v>1419.7022312518566</c:v>
                </c:pt>
                <c:pt idx="531">
                  <c:v>1419.7022312518566</c:v>
                </c:pt>
                <c:pt idx="532">
                  <c:v>1419.7022312518566</c:v>
                </c:pt>
                <c:pt idx="533">
                  <c:v>1419.7022312518566</c:v>
                </c:pt>
                <c:pt idx="534">
                  <c:v>1419.7022312518566</c:v>
                </c:pt>
                <c:pt idx="535">
                  <c:v>1419.7022312518566</c:v>
                </c:pt>
                <c:pt idx="536">
                  <c:v>1419.7022312518566</c:v>
                </c:pt>
                <c:pt idx="537">
                  <c:v>1419.7022312518566</c:v>
                </c:pt>
                <c:pt idx="538">
                  <c:v>1419.7022312518566</c:v>
                </c:pt>
                <c:pt idx="539">
                  <c:v>1419.7022312518566</c:v>
                </c:pt>
                <c:pt idx="540">
                  <c:v>1419.7022312518566</c:v>
                </c:pt>
                <c:pt idx="541">
                  <c:v>1419.7022312518566</c:v>
                </c:pt>
                <c:pt idx="542">
                  <c:v>1419.7022312518566</c:v>
                </c:pt>
                <c:pt idx="543">
                  <c:v>1419.7022312518566</c:v>
                </c:pt>
                <c:pt idx="544">
                  <c:v>1419.7022312518566</c:v>
                </c:pt>
                <c:pt idx="545">
                  <c:v>1419.7022312518566</c:v>
                </c:pt>
                <c:pt idx="546">
                  <c:v>1419.7022312518566</c:v>
                </c:pt>
                <c:pt idx="547">
                  <c:v>1419.7022312518566</c:v>
                </c:pt>
                <c:pt idx="548">
                  <c:v>1419.7022312518566</c:v>
                </c:pt>
                <c:pt idx="549">
                  <c:v>1419.7022312518566</c:v>
                </c:pt>
                <c:pt idx="550">
                  <c:v>1419.7022312518566</c:v>
                </c:pt>
                <c:pt idx="551">
                  <c:v>1419.7022312518566</c:v>
                </c:pt>
                <c:pt idx="552">
                  <c:v>1419.7022312518566</c:v>
                </c:pt>
                <c:pt idx="553">
                  <c:v>1419.7022312518566</c:v>
                </c:pt>
                <c:pt idx="554">
                  <c:v>1419.7022312518566</c:v>
                </c:pt>
                <c:pt idx="555">
                  <c:v>1419.7022312518566</c:v>
                </c:pt>
                <c:pt idx="556">
                  <c:v>1419.7022312518566</c:v>
                </c:pt>
                <c:pt idx="557">
                  <c:v>1419.7022312518566</c:v>
                </c:pt>
                <c:pt idx="558">
                  <c:v>1419.7022312518566</c:v>
                </c:pt>
                <c:pt idx="559">
                  <c:v>1419.7022312518566</c:v>
                </c:pt>
                <c:pt idx="560">
                  <c:v>1419.7022312518566</c:v>
                </c:pt>
                <c:pt idx="561">
                  <c:v>1419.7022312518566</c:v>
                </c:pt>
                <c:pt idx="562">
                  <c:v>1419.7022312518566</c:v>
                </c:pt>
                <c:pt idx="563">
                  <c:v>1419.7022312518566</c:v>
                </c:pt>
                <c:pt idx="564">
                  <c:v>1419.7022312518566</c:v>
                </c:pt>
                <c:pt idx="565">
                  <c:v>1419.7022312518566</c:v>
                </c:pt>
                <c:pt idx="566">
                  <c:v>1419.7022312518566</c:v>
                </c:pt>
                <c:pt idx="567">
                  <c:v>1419.7022312518566</c:v>
                </c:pt>
                <c:pt idx="568">
                  <c:v>1419.7022312518566</c:v>
                </c:pt>
                <c:pt idx="569">
                  <c:v>1419.7022312518566</c:v>
                </c:pt>
                <c:pt idx="570">
                  <c:v>1419.7022312518566</c:v>
                </c:pt>
                <c:pt idx="571">
                  <c:v>1419.7022312518566</c:v>
                </c:pt>
                <c:pt idx="572">
                  <c:v>1419.7022312518566</c:v>
                </c:pt>
                <c:pt idx="573">
                  <c:v>1419.7022312518566</c:v>
                </c:pt>
                <c:pt idx="574">
                  <c:v>1419.7022312518566</c:v>
                </c:pt>
                <c:pt idx="575">
                  <c:v>1419.7022312518566</c:v>
                </c:pt>
                <c:pt idx="576">
                  <c:v>1419.7022312518566</c:v>
                </c:pt>
                <c:pt idx="577">
                  <c:v>1419.7022312518566</c:v>
                </c:pt>
                <c:pt idx="578">
                  <c:v>1419.7022312518566</c:v>
                </c:pt>
                <c:pt idx="579">
                  <c:v>1419.7022312518566</c:v>
                </c:pt>
                <c:pt idx="580">
                  <c:v>1419.7022312518566</c:v>
                </c:pt>
                <c:pt idx="581">
                  <c:v>1419.7022312518566</c:v>
                </c:pt>
                <c:pt idx="582">
                  <c:v>1419.7022312518566</c:v>
                </c:pt>
                <c:pt idx="583">
                  <c:v>1419.7022312518566</c:v>
                </c:pt>
                <c:pt idx="584">
                  <c:v>1419.7022312518566</c:v>
                </c:pt>
                <c:pt idx="585">
                  <c:v>1419.7022312518566</c:v>
                </c:pt>
                <c:pt idx="586">
                  <c:v>1419.7022312518566</c:v>
                </c:pt>
                <c:pt idx="587">
                  <c:v>1419.7022312518566</c:v>
                </c:pt>
                <c:pt idx="588">
                  <c:v>1419.7022312518566</c:v>
                </c:pt>
                <c:pt idx="589">
                  <c:v>1419.7022312518566</c:v>
                </c:pt>
                <c:pt idx="590">
                  <c:v>1419.7022312518566</c:v>
                </c:pt>
                <c:pt idx="591">
                  <c:v>1419.7022312518566</c:v>
                </c:pt>
                <c:pt idx="592">
                  <c:v>1419.7022312518566</c:v>
                </c:pt>
                <c:pt idx="593">
                  <c:v>1419.7022312518566</c:v>
                </c:pt>
                <c:pt idx="594">
                  <c:v>1419.7022312518566</c:v>
                </c:pt>
                <c:pt idx="595">
                  <c:v>1419.7022312518566</c:v>
                </c:pt>
                <c:pt idx="596">
                  <c:v>1419.7022312518566</c:v>
                </c:pt>
                <c:pt idx="597">
                  <c:v>1419.7022312518566</c:v>
                </c:pt>
                <c:pt idx="598">
                  <c:v>1419.7022312518566</c:v>
                </c:pt>
                <c:pt idx="599">
                  <c:v>1419.7022312518566</c:v>
                </c:pt>
                <c:pt idx="600">
                  <c:v>1419.7022312518566</c:v>
                </c:pt>
                <c:pt idx="601">
                  <c:v>1419.7022312518566</c:v>
                </c:pt>
                <c:pt idx="602">
                  <c:v>1419.7022312518566</c:v>
                </c:pt>
                <c:pt idx="603">
                  <c:v>1419.7022312518566</c:v>
                </c:pt>
                <c:pt idx="604">
                  <c:v>1419.7022312518566</c:v>
                </c:pt>
                <c:pt idx="605">
                  <c:v>1419.7022312518566</c:v>
                </c:pt>
                <c:pt idx="606">
                  <c:v>1419.7022312518566</c:v>
                </c:pt>
                <c:pt idx="607">
                  <c:v>1419.7022312518566</c:v>
                </c:pt>
                <c:pt idx="608">
                  <c:v>1419.7022312518566</c:v>
                </c:pt>
                <c:pt idx="609">
                  <c:v>1419.7022312518566</c:v>
                </c:pt>
                <c:pt idx="610">
                  <c:v>1419.7022312518566</c:v>
                </c:pt>
                <c:pt idx="611">
                  <c:v>1419.7022312518566</c:v>
                </c:pt>
                <c:pt idx="612">
                  <c:v>1419.7022312518566</c:v>
                </c:pt>
                <c:pt idx="613">
                  <c:v>1419.7022312518566</c:v>
                </c:pt>
              </c:numCache>
            </c:numRef>
          </c:val>
          <c:smooth val="0"/>
        </c:ser>
        <c:ser>
          <c:idx val="2"/>
          <c:order val="2"/>
          <c:tx>
            <c:v>Median</c:v>
          </c:tx>
          <c:spPr>
            <a:ln w="19050" cap="rnd">
              <a:solidFill>
                <a:schemeClr val="accent5"/>
              </a:solidFill>
              <a:round/>
            </a:ln>
            <a:effectLst/>
          </c:spPr>
          <c:marker>
            <c:symbol val="none"/>
          </c:marker>
          <c:val>
            <c:numRef>
              <c:f>Sheet1!$W$2:$W$615</c:f>
              <c:numCache>
                <c:formatCode>General</c:formatCode>
                <c:ptCount val="614"/>
                <c:pt idx="0">
                  <c:v>1188.5</c:v>
                </c:pt>
                <c:pt idx="1">
                  <c:v>1188.5</c:v>
                </c:pt>
                <c:pt idx="2">
                  <c:v>1188.5</c:v>
                </c:pt>
                <c:pt idx="3">
                  <c:v>1188.5</c:v>
                </c:pt>
                <c:pt idx="4">
                  <c:v>1188.5</c:v>
                </c:pt>
                <c:pt idx="5">
                  <c:v>1188.5</c:v>
                </c:pt>
                <c:pt idx="6">
                  <c:v>1188.5</c:v>
                </c:pt>
                <c:pt idx="7">
                  <c:v>1188.5</c:v>
                </c:pt>
                <c:pt idx="8">
                  <c:v>1188.5</c:v>
                </c:pt>
                <c:pt idx="9">
                  <c:v>1188.5</c:v>
                </c:pt>
                <c:pt idx="10">
                  <c:v>1188.5</c:v>
                </c:pt>
                <c:pt idx="11">
                  <c:v>1188.5</c:v>
                </c:pt>
                <c:pt idx="12">
                  <c:v>1188.5</c:v>
                </c:pt>
                <c:pt idx="13">
                  <c:v>1188.5</c:v>
                </c:pt>
                <c:pt idx="14">
                  <c:v>1188.5</c:v>
                </c:pt>
                <c:pt idx="15">
                  <c:v>1188.5</c:v>
                </c:pt>
                <c:pt idx="16">
                  <c:v>1188.5</c:v>
                </c:pt>
                <c:pt idx="17">
                  <c:v>1188.5</c:v>
                </c:pt>
                <c:pt idx="18">
                  <c:v>1188.5</c:v>
                </c:pt>
                <c:pt idx="19">
                  <c:v>1188.5</c:v>
                </c:pt>
                <c:pt idx="20">
                  <c:v>1188.5</c:v>
                </c:pt>
                <c:pt idx="21">
                  <c:v>1188.5</c:v>
                </c:pt>
                <c:pt idx="22">
                  <c:v>1188.5</c:v>
                </c:pt>
                <c:pt idx="23">
                  <c:v>1188.5</c:v>
                </c:pt>
                <c:pt idx="24">
                  <c:v>1188.5</c:v>
                </c:pt>
                <c:pt idx="25">
                  <c:v>1188.5</c:v>
                </c:pt>
                <c:pt idx="26">
                  <c:v>1188.5</c:v>
                </c:pt>
                <c:pt idx="27">
                  <c:v>1188.5</c:v>
                </c:pt>
                <c:pt idx="28">
                  <c:v>1188.5</c:v>
                </c:pt>
                <c:pt idx="29">
                  <c:v>1188.5</c:v>
                </c:pt>
                <c:pt idx="30">
                  <c:v>1188.5</c:v>
                </c:pt>
                <c:pt idx="31">
                  <c:v>1188.5</c:v>
                </c:pt>
                <c:pt idx="32">
                  <c:v>1188.5</c:v>
                </c:pt>
                <c:pt idx="33">
                  <c:v>1188.5</c:v>
                </c:pt>
                <c:pt idx="34">
                  <c:v>1188.5</c:v>
                </c:pt>
                <c:pt idx="35">
                  <c:v>1188.5</c:v>
                </c:pt>
                <c:pt idx="36">
                  <c:v>1188.5</c:v>
                </c:pt>
                <c:pt idx="37">
                  <c:v>1188.5</c:v>
                </c:pt>
                <c:pt idx="38">
                  <c:v>1188.5</c:v>
                </c:pt>
                <c:pt idx="39">
                  <c:v>1188.5</c:v>
                </c:pt>
                <c:pt idx="40">
                  <c:v>1188.5</c:v>
                </c:pt>
                <c:pt idx="41">
                  <c:v>1188.5</c:v>
                </c:pt>
                <c:pt idx="42">
                  <c:v>1188.5</c:v>
                </c:pt>
                <c:pt idx="43">
                  <c:v>1188.5</c:v>
                </c:pt>
                <c:pt idx="44">
                  <c:v>1188.5</c:v>
                </c:pt>
                <c:pt idx="45">
                  <c:v>1188.5</c:v>
                </c:pt>
                <c:pt idx="46">
                  <c:v>1188.5</c:v>
                </c:pt>
                <c:pt idx="47">
                  <c:v>1188.5</c:v>
                </c:pt>
                <c:pt idx="48">
                  <c:v>1188.5</c:v>
                </c:pt>
                <c:pt idx="49">
                  <c:v>1188.5</c:v>
                </c:pt>
                <c:pt idx="50">
                  <c:v>1188.5</c:v>
                </c:pt>
                <c:pt idx="51">
                  <c:v>1188.5</c:v>
                </c:pt>
                <c:pt idx="52">
                  <c:v>1188.5</c:v>
                </c:pt>
                <c:pt idx="53">
                  <c:v>1188.5</c:v>
                </c:pt>
                <c:pt idx="54">
                  <c:v>1188.5</c:v>
                </c:pt>
                <c:pt idx="55">
                  <c:v>1188.5</c:v>
                </c:pt>
                <c:pt idx="56">
                  <c:v>1188.5</c:v>
                </c:pt>
                <c:pt idx="57">
                  <c:v>1188.5</c:v>
                </c:pt>
                <c:pt idx="58">
                  <c:v>1188.5</c:v>
                </c:pt>
                <c:pt idx="59">
                  <c:v>1188.5</c:v>
                </c:pt>
                <c:pt idx="60">
                  <c:v>1188.5</c:v>
                </c:pt>
                <c:pt idx="61">
                  <c:v>1188.5</c:v>
                </c:pt>
                <c:pt idx="62">
                  <c:v>1188.5</c:v>
                </c:pt>
                <c:pt idx="63">
                  <c:v>1188.5</c:v>
                </c:pt>
                <c:pt idx="64">
                  <c:v>1188.5</c:v>
                </c:pt>
                <c:pt idx="65">
                  <c:v>1188.5</c:v>
                </c:pt>
                <c:pt idx="66">
                  <c:v>1188.5</c:v>
                </c:pt>
                <c:pt idx="67">
                  <c:v>1188.5</c:v>
                </c:pt>
                <c:pt idx="68">
                  <c:v>1188.5</c:v>
                </c:pt>
                <c:pt idx="69">
                  <c:v>1188.5</c:v>
                </c:pt>
                <c:pt idx="70">
                  <c:v>1188.5</c:v>
                </c:pt>
                <c:pt idx="71">
                  <c:v>1188.5</c:v>
                </c:pt>
                <c:pt idx="72">
                  <c:v>1188.5</c:v>
                </c:pt>
                <c:pt idx="73">
                  <c:v>1188.5</c:v>
                </c:pt>
                <c:pt idx="74">
                  <c:v>1188.5</c:v>
                </c:pt>
                <c:pt idx="75">
                  <c:v>1188.5</c:v>
                </c:pt>
                <c:pt idx="76">
                  <c:v>1188.5</c:v>
                </c:pt>
                <c:pt idx="77">
                  <c:v>1188.5</c:v>
                </c:pt>
                <c:pt idx="78">
                  <c:v>1188.5</c:v>
                </c:pt>
                <c:pt idx="79">
                  <c:v>1188.5</c:v>
                </c:pt>
                <c:pt idx="80">
                  <c:v>1188.5</c:v>
                </c:pt>
                <c:pt idx="81">
                  <c:v>1188.5</c:v>
                </c:pt>
                <c:pt idx="82">
                  <c:v>1188.5</c:v>
                </c:pt>
                <c:pt idx="83">
                  <c:v>1188.5</c:v>
                </c:pt>
                <c:pt idx="84">
                  <c:v>1188.5</c:v>
                </c:pt>
                <c:pt idx="85">
                  <c:v>1188.5</c:v>
                </c:pt>
                <c:pt idx="86">
                  <c:v>1188.5</c:v>
                </c:pt>
                <c:pt idx="87">
                  <c:v>1188.5</c:v>
                </c:pt>
                <c:pt idx="88">
                  <c:v>1188.5</c:v>
                </c:pt>
                <c:pt idx="89">
                  <c:v>1188.5</c:v>
                </c:pt>
                <c:pt idx="90">
                  <c:v>1188.5</c:v>
                </c:pt>
                <c:pt idx="91">
                  <c:v>1188.5</c:v>
                </c:pt>
                <c:pt idx="92">
                  <c:v>1188.5</c:v>
                </c:pt>
                <c:pt idx="93">
                  <c:v>1188.5</c:v>
                </c:pt>
                <c:pt idx="94">
                  <c:v>1188.5</c:v>
                </c:pt>
                <c:pt idx="95">
                  <c:v>1188.5</c:v>
                </c:pt>
                <c:pt idx="96">
                  <c:v>1188.5</c:v>
                </c:pt>
                <c:pt idx="97">
                  <c:v>1188.5</c:v>
                </c:pt>
                <c:pt idx="98">
                  <c:v>1188.5</c:v>
                </c:pt>
                <c:pt idx="99">
                  <c:v>1188.5</c:v>
                </c:pt>
                <c:pt idx="100">
                  <c:v>1188.5</c:v>
                </c:pt>
                <c:pt idx="101">
                  <c:v>1188.5</c:v>
                </c:pt>
                <c:pt idx="102">
                  <c:v>1188.5</c:v>
                </c:pt>
                <c:pt idx="103">
                  <c:v>1188.5</c:v>
                </c:pt>
                <c:pt idx="104">
                  <c:v>1188.5</c:v>
                </c:pt>
                <c:pt idx="105">
                  <c:v>1188.5</c:v>
                </c:pt>
                <c:pt idx="106">
                  <c:v>1188.5</c:v>
                </c:pt>
                <c:pt idx="107">
                  <c:v>1188.5</c:v>
                </c:pt>
                <c:pt idx="108">
                  <c:v>1188.5</c:v>
                </c:pt>
                <c:pt idx="109">
                  <c:v>1188.5</c:v>
                </c:pt>
                <c:pt idx="110">
                  <c:v>1188.5</c:v>
                </c:pt>
                <c:pt idx="111">
                  <c:v>1188.5</c:v>
                </c:pt>
                <c:pt idx="112">
                  <c:v>1188.5</c:v>
                </c:pt>
                <c:pt idx="113">
                  <c:v>1188.5</c:v>
                </c:pt>
                <c:pt idx="114">
                  <c:v>1188.5</c:v>
                </c:pt>
                <c:pt idx="115">
                  <c:v>1188.5</c:v>
                </c:pt>
                <c:pt idx="116">
                  <c:v>1188.5</c:v>
                </c:pt>
                <c:pt idx="117">
                  <c:v>1188.5</c:v>
                </c:pt>
                <c:pt idx="118">
                  <c:v>1188.5</c:v>
                </c:pt>
                <c:pt idx="119">
                  <c:v>1188.5</c:v>
                </c:pt>
                <c:pt idx="120">
                  <c:v>1188.5</c:v>
                </c:pt>
                <c:pt idx="121">
                  <c:v>1188.5</c:v>
                </c:pt>
                <c:pt idx="122">
                  <c:v>1188.5</c:v>
                </c:pt>
                <c:pt idx="123">
                  <c:v>1188.5</c:v>
                </c:pt>
                <c:pt idx="124">
                  <c:v>1188.5</c:v>
                </c:pt>
                <c:pt idx="125">
                  <c:v>1188.5</c:v>
                </c:pt>
                <c:pt idx="126">
                  <c:v>1188.5</c:v>
                </c:pt>
                <c:pt idx="127">
                  <c:v>1188.5</c:v>
                </c:pt>
                <c:pt idx="128">
                  <c:v>1188.5</c:v>
                </c:pt>
                <c:pt idx="129">
                  <c:v>1188.5</c:v>
                </c:pt>
                <c:pt idx="130">
                  <c:v>1188.5</c:v>
                </c:pt>
                <c:pt idx="131">
                  <c:v>1188.5</c:v>
                </c:pt>
                <c:pt idx="132">
                  <c:v>1188.5</c:v>
                </c:pt>
                <c:pt idx="133">
                  <c:v>1188.5</c:v>
                </c:pt>
                <c:pt idx="134">
                  <c:v>1188.5</c:v>
                </c:pt>
                <c:pt idx="135">
                  <c:v>1188.5</c:v>
                </c:pt>
                <c:pt idx="136">
                  <c:v>1188.5</c:v>
                </c:pt>
                <c:pt idx="137">
                  <c:v>1188.5</c:v>
                </c:pt>
                <c:pt idx="138">
                  <c:v>1188.5</c:v>
                </c:pt>
                <c:pt idx="139">
                  <c:v>1188.5</c:v>
                </c:pt>
                <c:pt idx="140">
                  <c:v>1188.5</c:v>
                </c:pt>
                <c:pt idx="141">
                  <c:v>1188.5</c:v>
                </c:pt>
                <c:pt idx="142">
                  <c:v>1188.5</c:v>
                </c:pt>
                <c:pt idx="143">
                  <c:v>1188.5</c:v>
                </c:pt>
                <c:pt idx="144">
                  <c:v>1188.5</c:v>
                </c:pt>
                <c:pt idx="145">
                  <c:v>1188.5</c:v>
                </c:pt>
                <c:pt idx="146">
                  <c:v>1188.5</c:v>
                </c:pt>
                <c:pt idx="147">
                  <c:v>1188.5</c:v>
                </c:pt>
                <c:pt idx="148">
                  <c:v>1188.5</c:v>
                </c:pt>
                <c:pt idx="149">
                  <c:v>1188.5</c:v>
                </c:pt>
                <c:pt idx="150">
                  <c:v>1188.5</c:v>
                </c:pt>
                <c:pt idx="151">
                  <c:v>1188.5</c:v>
                </c:pt>
                <c:pt idx="152">
                  <c:v>1188.5</c:v>
                </c:pt>
                <c:pt idx="153">
                  <c:v>1188.5</c:v>
                </c:pt>
                <c:pt idx="154">
                  <c:v>1188.5</c:v>
                </c:pt>
                <c:pt idx="155">
                  <c:v>1188.5</c:v>
                </c:pt>
                <c:pt idx="156">
                  <c:v>1188.5</c:v>
                </c:pt>
                <c:pt idx="157">
                  <c:v>1188.5</c:v>
                </c:pt>
                <c:pt idx="158">
                  <c:v>1188.5</c:v>
                </c:pt>
                <c:pt idx="159">
                  <c:v>1188.5</c:v>
                </c:pt>
                <c:pt idx="160">
                  <c:v>1188.5</c:v>
                </c:pt>
                <c:pt idx="161">
                  <c:v>1188.5</c:v>
                </c:pt>
                <c:pt idx="162">
                  <c:v>1188.5</c:v>
                </c:pt>
                <c:pt idx="163">
                  <c:v>1188.5</c:v>
                </c:pt>
                <c:pt idx="164">
                  <c:v>1188.5</c:v>
                </c:pt>
                <c:pt idx="165">
                  <c:v>1188.5</c:v>
                </c:pt>
                <c:pt idx="166">
                  <c:v>1188.5</c:v>
                </c:pt>
                <c:pt idx="167">
                  <c:v>1188.5</c:v>
                </c:pt>
                <c:pt idx="168">
                  <c:v>1188.5</c:v>
                </c:pt>
                <c:pt idx="169">
                  <c:v>1188.5</c:v>
                </c:pt>
                <c:pt idx="170">
                  <c:v>1188.5</c:v>
                </c:pt>
                <c:pt idx="171">
                  <c:v>1188.5</c:v>
                </c:pt>
                <c:pt idx="172">
                  <c:v>1188.5</c:v>
                </c:pt>
                <c:pt idx="173">
                  <c:v>1188.5</c:v>
                </c:pt>
                <c:pt idx="174">
                  <c:v>1188.5</c:v>
                </c:pt>
                <c:pt idx="175">
                  <c:v>1188.5</c:v>
                </c:pt>
                <c:pt idx="176">
                  <c:v>1188.5</c:v>
                </c:pt>
                <c:pt idx="177">
                  <c:v>1188.5</c:v>
                </c:pt>
                <c:pt idx="178">
                  <c:v>1188.5</c:v>
                </c:pt>
                <c:pt idx="179">
                  <c:v>1188.5</c:v>
                </c:pt>
                <c:pt idx="180">
                  <c:v>1188.5</c:v>
                </c:pt>
                <c:pt idx="181">
                  <c:v>1188.5</c:v>
                </c:pt>
                <c:pt idx="182">
                  <c:v>1188.5</c:v>
                </c:pt>
                <c:pt idx="183">
                  <c:v>1188.5</c:v>
                </c:pt>
                <c:pt idx="184">
                  <c:v>1188.5</c:v>
                </c:pt>
                <c:pt idx="185">
                  <c:v>1188.5</c:v>
                </c:pt>
                <c:pt idx="186">
                  <c:v>1188.5</c:v>
                </c:pt>
                <c:pt idx="187">
                  <c:v>1188.5</c:v>
                </c:pt>
                <c:pt idx="188">
                  <c:v>1188.5</c:v>
                </c:pt>
                <c:pt idx="189">
                  <c:v>1188.5</c:v>
                </c:pt>
                <c:pt idx="190">
                  <c:v>1188.5</c:v>
                </c:pt>
                <c:pt idx="191">
                  <c:v>1188.5</c:v>
                </c:pt>
                <c:pt idx="192">
                  <c:v>1188.5</c:v>
                </c:pt>
                <c:pt idx="193">
                  <c:v>1188.5</c:v>
                </c:pt>
                <c:pt idx="194">
                  <c:v>1188.5</c:v>
                </c:pt>
                <c:pt idx="195">
                  <c:v>1188.5</c:v>
                </c:pt>
                <c:pt idx="196">
                  <c:v>1188.5</c:v>
                </c:pt>
                <c:pt idx="197">
                  <c:v>1188.5</c:v>
                </c:pt>
                <c:pt idx="198">
                  <c:v>1188.5</c:v>
                </c:pt>
                <c:pt idx="199">
                  <c:v>1188.5</c:v>
                </c:pt>
                <c:pt idx="200">
                  <c:v>1188.5</c:v>
                </c:pt>
                <c:pt idx="201">
                  <c:v>1188.5</c:v>
                </c:pt>
                <c:pt idx="202">
                  <c:v>1188.5</c:v>
                </c:pt>
                <c:pt idx="203">
                  <c:v>1188.5</c:v>
                </c:pt>
                <c:pt idx="204">
                  <c:v>1188.5</c:v>
                </c:pt>
                <c:pt idx="205">
                  <c:v>1188.5</c:v>
                </c:pt>
                <c:pt idx="206">
                  <c:v>1188.5</c:v>
                </c:pt>
                <c:pt idx="207">
                  <c:v>1188.5</c:v>
                </c:pt>
                <c:pt idx="208">
                  <c:v>1188.5</c:v>
                </c:pt>
                <c:pt idx="209">
                  <c:v>1188.5</c:v>
                </c:pt>
                <c:pt idx="210">
                  <c:v>1188.5</c:v>
                </c:pt>
                <c:pt idx="211">
                  <c:v>1188.5</c:v>
                </c:pt>
                <c:pt idx="212">
                  <c:v>1188.5</c:v>
                </c:pt>
                <c:pt idx="213">
                  <c:v>1188.5</c:v>
                </c:pt>
                <c:pt idx="214">
                  <c:v>1188.5</c:v>
                </c:pt>
                <c:pt idx="215">
                  <c:v>1188.5</c:v>
                </c:pt>
                <c:pt idx="216">
                  <c:v>1188.5</c:v>
                </c:pt>
                <c:pt idx="217">
                  <c:v>1188.5</c:v>
                </c:pt>
                <c:pt idx="218">
                  <c:v>1188.5</c:v>
                </c:pt>
                <c:pt idx="219">
                  <c:v>1188.5</c:v>
                </c:pt>
                <c:pt idx="220">
                  <c:v>1188.5</c:v>
                </c:pt>
                <c:pt idx="221">
                  <c:v>1188.5</c:v>
                </c:pt>
                <c:pt idx="222">
                  <c:v>1188.5</c:v>
                </c:pt>
                <c:pt idx="223">
                  <c:v>1188.5</c:v>
                </c:pt>
                <c:pt idx="224">
                  <c:v>1188.5</c:v>
                </c:pt>
                <c:pt idx="225">
                  <c:v>1188.5</c:v>
                </c:pt>
                <c:pt idx="226">
                  <c:v>1188.5</c:v>
                </c:pt>
                <c:pt idx="227">
                  <c:v>1188.5</c:v>
                </c:pt>
                <c:pt idx="228">
                  <c:v>1188.5</c:v>
                </c:pt>
                <c:pt idx="229">
                  <c:v>1188.5</c:v>
                </c:pt>
                <c:pt idx="230">
                  <c:v>1188.5</c:v>
                </c:pt>
                <c:pt idx="231">
                  <c:v>1188.5</c:v>
                </c:pt>
                <c:pt idx="232">
                  <c:v>1188.5</c:v>
                </c:pt>
                <c:pt idx="233">
                  <c:v>1188.5</c:v>
                </c:pt>
                <c:pt idx="234">
                  <c:v>1188.5</c:v>
                </c:pt>
                <c:pt idx="235">
                  <c:v>1188.5</c:v>
                </c:pt>
                <c:pt idx="236">
                  <c:v>1188.5</c:v>
                </c:pt>
                <c:pt idx="237">
                  <c:v>1188.5</c:v>
                </c:pt>
                <c:pt idx="238">
                  <c:v>1188.5</c:v>
                </c:pt>
                <c:pt idx="239">
                  <c:v>1188.5</c:v>
                </c:pt>
                <c:pt idx="240">
                  <c:v>1188.5</c:v>
                </c:pt>
                <c:pt idx="241">
                  <c:v>1188.5</c:v>
                </c:pt>
                <c:pt idx="242">
                  <c:v>1188.5</c:v>
                </c:pt>
                <c:pt idx="243">
                  <c:v>1188.5</c:v>
                </c:pt>
                <c:pt idx="244">
                  <c:v>1188.5</c:v>
                </c:pt>
                <c:pt idx="245">
                  <c:v>1188.5</c:v>
                </c:pt>
                <c:pt idx="246">
                  <c:v>1188.5</c:v>
                </c:pt>
                <c:pt idx="247">
                  <c:v>1188.5</c:v>
                </c:pt>
                <c:pt idx="248">
                  <c:v>1188.5</c:v>
                </c:pt>
                <c:pt idx="249">
                  <c:v>1188.5</c:v>
                </c:pt>
                <c:pt idx="250">
                  <c:v>1188.5</c:v>
                </c:pt>
                <c:pt idx="251">
                  <c:v>1188.5</c:v>
                </c:pt>
                <c:pt idx="252">
                  <c:v>1188.5</c:v>
                </c:pt>
                <c:pt idx="253">
                  <c:v>1188.5</c:v>
                </c:pt>
                <c:pt idx="254">
                  <c:v>1188.5</c:v>
                </c:pt>
                <c:pt idx="255">
                  <c:v>1188.5</c:v>
                </c:pt>
                <c:pt idx="256">
                  <c:v>1188.5</c:v>
                </c:pt>
                <c:pt idx="257">
                  <c:v>1188.5</c:v>
                </c:pt>
                <c:pt idx="258">
                  <c:v>1188.5</c:v>
                </c:pt>
                <c:pt idx="259">
                  <c:v>1188.5</c:v>
                </c:pt>
                <c:pt idx="260">
                  <c:v>1188.5</c:v>
                </c:pt>
                <c:pt idx="261">
                  <c:v>1188.5</c:v>
                </c:pt>
                <c:pt idx="262">
                  <c:v>1188.5</c:v>
                </c:pt>
                <c:pt idx="263">
                  <c:v>1188.5</c:v>
                </c:pt>
                <c:pt idx="264">
                  <c:v>1188.5</c:v>
                </c:pt>
                <c:pt idx="265">
                  <c:v>1188.5</c:v>
                </c:pt>
                <c:pt idx="266">
                  <c:v>1188.5</c:v>
                </c:pt>
                <c:pt idx="267">
                  <c:v>1188.5</c:v>
                </c:pt>
                <c:pt idx="268">
                  <c:v>1188.5</c:v>
                </c:pt>
                <c:pt idx="269">
                  <c:v>1188.5</c:v>
                </c:pt>
                <c:pt idx="270">
                  <c:v>1188.5</c:v>
                </c:pt>
                <c:pt idx="271">
                  <c:v>1188.5</c:v>
                </c:pt>
                <c:pt idx="272">
                  <c:v>1188.5</c:v>
                </c:pt>
                <c:pt idx="273">
                  <c:v>1188.5</c:v>
                </c:pt>
                <c:pt idx="274">
                  <c:v>1188.5</c:v>
                </c:pt>
                <c:pt idx="275">
                  <c:v>1188.5</c:v>
                </c:pt>
                <c:pt idx="276">
                  <c:v>1188.5</c:v>
                </c:pt>
                <c:pt idx="277">
                  <c:v>1188.5</c:v>
                </c:pt>
                <c:pt idx="278">
                  <c:v>1188.5</c:v>
                </c:pt>
                <c:pt idx="279">
                  <c:v>1188.5</c:v>
                </c:pt>
                <c:pt idx="280">
                  <c:v>1188.5</c:v>
                </c:pt>
                <c:pt idx="281">
                  <c:v>1188.5</c:v>
                </c:pt>
                <c:pt idx="282">
                  <c:v>1188.5</c:v>
                </c:pt>
                <c:pt idx="283">
                  <c:v>1188.5</c:v>
                </c:pt>
                <c:pt idx="284">
                  <c:v>1188.5</c:v>
                </c:pt>
                <c:pt idx="285">
                  <c:v>1188.5</c:v>
                </c:pt>
                <c:pt idx="286">
                  <c:v>1188.5</c:v>
                </c:pt>
                <c:pt idx="287">
                  <c:v>1188.5</c:v>
                </c:pt>
                <c:pt idx="288">
                  <c:v>1188.5</c:v>
                </c:pt>
                <c:pt idx="289">
                  <c:v>1188.5</c:v>
                </c:pt>
                <c:pt idx="290">
                  <c:v>1188.5</c:v>
                </c:pt>
                <c:pt idx="291">
                  <c:v>1188.5</c:v>
                </c:pt>
                <c:pt idx="292">
                  <c:v>1188.5</c:v>
                </c:pt>
                <c:pt idx="293">
                  <c:v>1188.5</c:v>
                </c:pt>
                <c:pt idx="294">
                  <c:v>1188.5</c:v>
                </c:pt>
                <c:pt idx="295">
                  <c:v>1188.5</c:v>
                </c:pt>
                <c:pt idx="296">
                  <c:v>1188.5</c:v>
                </c:pt>
                <c:pt idx="297">
                  <c:v>1188.5</c:v>
                </c:pt>
                <c:pt idx="298">
                  <c:v>1188.5</c:v>
                </c:pt>
                <c:pt idx="299">
                  <c:v>1188.5</c:v>
                </c:pt>
                <c:pt idx="300">
                  <c:v>1188.5</c:v>
                </c:pt>
                <c:pt idx="301">
                  <c:v>1188.5</c:v>
                </c:pt>
                <c:pt idx="302">
                  <c:v>1188.5</c:v>
                </c:pt>
                <c:pt idx="303">
                  <c:v>1188.5</c:v>
                </c:pt>
                <c:pt idx="304">
                  <c:v>1188.5</c:v>
                </c:pt>
                <c:pt idx="305">
                  <c:v>1188.5</c:v>
                </c:pt>
                <c:pt idx="306">
                  <c:v>1188.5</c:v>
                </c:pt>
                <c:pt idx="307">
                  <c:v>1188.5</c:v>
                </c:pt>
                <c:pt idx="308">
                  <c:v>1188.5</c:v>
                </c:pt>
                <c:pt idx="309">
                  <c:v>1188.5</c:v>
                </c:pt>
                <c:pt idx="310">
                  <c:v>1188.5</c:v>
                </c:pt>
                <c:pt idx="311">
                  <c:v>1188.5</c:v>
                </c:pt>
                <c:pt idx="312">
                  <c:v>1188.5</c:v>
                </c:pt>
                <c:pt idx="313">
                  <c:v>1188.5</c:v>
                </c:pt>
                <c:pt idx="314">
                  <c:v>1188.5</c:v>
                </c:pt>
                <c:pt idx="315">
                  <c:v>1188.5</c:v>
                </c:pt>
                <c:pt idx="316">
                  <c:v>1188.5</c:v>
                </c:pt>
                <c:pt idx="317">
                  <c:v>1188.5</c:v>
                </c:pt>
                <c:pt idx="318">
                  <c:v>1188.5</c:v>
                </c:pt>
                <c:pt idx="319">
                  <c:v>1188.5</c:v>
                </c:pt>
                <c:pt idx="320">
                  <c:v>1188.5</c:v>
                </c:pt>
                <c:pt idx="321">
                  <c:v>1188.5</c:v>
                </c:pt>
                <c:pt idx="322">
                  <c:v>1188.5</c:v>
                </c:pt>
                <c:pt idx="323">
                  <c:v>1188.5</c:v>
                </c:pt>
                <c:pt idx="324">
                  <c:v>1188.5</c:v>
                </c:pt>
                <c:pt idx="325">
                  <c:v>1188.5</c:v>
                </c:pt>
                <c:pt idx="326">
                  <c:v>1188.5</c:v>
                </c:pt>
                <c:pt idx="327">
                  <c:v>1188.5</c:v>
                </c:pt>
                <c:pt idx="328">
                  <c:v>1188.5</c:v>
                </c:pt>
                <c:pt idx="329">
                  <c:v>1188.5</c:v>
                </c:pt>
                <c:pt idx="330">
                  <c:v>1188.5</c:v>
                </c:pt>
                <c:pt idx="331">
                  <c:v>1188.5</c:v>
                </c:pt>
                <c:pt idx="332">
                  <c:v>1188.5</c:v>
                </c:pt>
                <c:pt idx="333">
                  <c:v>1188.5</c:v>
                </c:pt>
                <c:pt idx="334">
                  <c:v>1188.5</c:v>
                </c:pt>
                <c:pt idx="335">
                  <c:v>1188.5</c:v>
                </c:pt>
                <c:pt idx="336">
                  <c:v>1188.5</c:v>
                </c:pt>
                <c:pt idx="337">
                  <c:v>1188.5</c:v>
                </c:pt>
                <c:pt idx="338">
                  <c:v>1188.5</c:v>
                </c:pt>
                <c:pt idx="339">
                  <c:v>1188.5</c:v>
                </c:pt>
                <c:pt idx="340">
                  <c:v>1188.5</c:v>
                </c:pt>
                <c:pt idx="341">
                  <c:v>1188.5</c:v>
                </c:pt>
                <c:pt idx="342">
                  <c:v>1188.5</c:v>
                </c:pt>
                <c:pt idx="343">
                  <c:v>1188.5</c:v>
                </c:pt>
                <c:pt idx="344">
                  <c:v>1188.5</c:v>
                </c:pt>
                <c:pt idx="345">
                  <c:v>1188.5</c:v>
                </c:pt>
                <c:pt idx="346">
                  <c:v>1188.5</c:v>
                </c:pt>
                <c:pt idx="347">
                  <c:v>1188.5</c:v>
                </c:pt>
                <c:pt idx="348">
                  <c:v>1188.5</c:v>
                </c:pt>
                <c:pt idx="349">
                  <c:v>1188.5</c:v>
                </c:pt>
                <c:pt idx="350">
                  <c:v>1188.5</c:v>
                </c:pt>
                <c:pt idx="351">
                  <c:v>1188.5</c:v>
                </c:pt>
                <c:pt idx="352">
                  <c:v>1188.5</c:v>
                </c:pt>
                <c:pt idx="353">
                  <c:v>1188.5</c:v>
                </c:pt>
                <c:pt idx="354">
                  <c:v>1188.5</c:v>
                </c:pt>
                <c:pt idx="355">
                  <c:v>1188.5</c:v>
                </c:pt>
                <c:pt idx="356">
                  <c:v>1188.5</c:v>
                </c:pt>
                <c:pt idx="357">
                  <c:v>1188.5</c:v>
                </c:pt>
                <c:pt idx="358">
                  <c:v>1188.5</c:v>
                </c:pt>
                <c:pt idx="359">
                  <c:v>1188.5</c:v>
                </c:pt>
                <c:pt idx="360">
                  <c:v>1188.5</c:v>
                </c:pt>
                <c:pt idx="361">
                  <c:v>1188.5</c:v>
                </c:pt>
                <c:pt idx="362">
                  <c:v>1188.5</c:v>
                </c:pt>
                <c:pt idx="363">
                  <c:v>1188.5</c:v>
                </c:pt>
                <c:pt idx="364">
                  <c:v>1188.5</c:v>
                </c:pt>
                <c:pt idx="365">
                  <c:v>1188.5</c:v>
                </c:pt>
                <c:pt idx="366">
                  <c:v>1188.5</c:v>
                </c:pt>
                <c:pt idx="367">
                  <c:v>1188.5</c:v>
                </c:pt>
                <c:pt idx="368">
                  <c:v>1188.5</c:v>
                </c:pt>
                <c:pt idx="369">
                  <c:v>1188.5</c:v>
                </c:pt>
                <c:pt idx="370">
                  <c:v>1188.5</c:v>
                </c:pt>
                <c:pt idx="371">
                  <c:v>1188.5</c:v>
                </c:pt>
                <c:pt idx="372">
                  <c:v>1188.5</c:v>
                </c:pt>
                <c:pt idx="373">
                  <c:v>1188.5</c:v>
                </c:pt>
                <c:pt idx="374">
                  <c:v>1188.5</c:v>
                </c:pt>
                <c:pt idx="375">
                  <c:v>1188.5</c:v>
                </c:pt>
                <c:pt idx="376">
                  <c:v>1188.5</c:v>
                </c:pt>
                <c:pt idx="377">
                  <c:v>1188.5</c:v>
                </c:pt>
                <c:pt idx="378">
                  <c:v>1188.5</c:v>
                </c:pt>
                <c:pt idx="379">
                  <c:v>1188.5</c:v>
                </c:pt>
                <c:pt idx="380">
                  <c:v>1188.5</c:v>
                </c:pt>
                <c:pt idx="381">
                  <c:v>1188.5</c:v>
                </c:pt>
                <c:pt idx="382">
                  <c:v>1188.5</c:v>
                </c:pt>
                <c:pt idx="383">
                  <c:v>1188.5</c:v>
                </c:pt>
                <c:pt idx="384">
                  <c:v>1188.5</c:v>
                </c:pt>
                <c:pt idx="385">
                  <c:v>1188.5</c:v>
                </c:pt>
                <c:pt idx="386">
                  <c:v>1188.5</c:v>
                </c:pt>
                <c:pt idx="387">
                  <c:v>1188.5</c:v>
                </c:pt>
                <c:pt idx="388">
                  <c:v>1188.5</c:v>
                </c:pt>
                <c:pt idx="389">
                  <c:v>1188.5</c:v>
                </c:pt>
                <c:pt idx="390">
                  <c:v>1188.5</c:v>
                </c:pt>
                <c:pt idx="391">
                  <c:v>1188.5</c:v>
                </c:pt>
                <c:pt idx="392">
                  <c:v>1188.5</c:v>
                </c:pt>
                <c:pt idx="393">
                  <c:v>1188.5</c:v>
                </c:pt>
                <c:pt idx="394">
                  <c:v>1188.5</c:v>
                </c:pt>
                <c:pt idx="395">
                  <c:v>1188.5</c:v>
                </c:pt>
                <c:pt idx="396">
                  <c:v>1188.5</c:v>
                </c:pt>
                <c:pt idx="397">
                  <c:v>1188.5</c:v>
                </c:pt>
                <c:pt idx="398">
                  <c:v>1188.5</c:v>
                </c:pt>
                <c:pt idx="399">
                  <c:v>1188.5</c:v>
                </c:pt>
                <c:pt idx="400">
                  <c:v>1188.5</c:v>
                </c:pt>
                <c:pt idx="401">
                  <c:v>1188.5</c:v>
                </c:pt>
                <c:pt idx="402">
                  <c:v>1188.5</c:v>
                </c:pt>
                <c:pt idx="403">
                  <c:v>1188.5</c:v>
                </c:pt>
                <c:pt idx="404">
                  <c:v>1188.5</c:v>
                </c:pt>
                <c:pt idx="405">
                  <c:v>1188.5</c:v>
                </c:pt>
                <c:pt idx="406">
                  <c:v>1188.5</c:v>
                </c:pt>
                <c:pt idx="407">
                  <c:v>1188.5</c:v>
                </c:pt>
                <c:pt idx="408">
                  <c:v>1188.5</c:v>
                </c:pt>
                <c:pt idx="409">
                  <c:v>1188.5</c:v>
                </c:pt>
                <c:pt idx="410">
                  <c:v>1188.5</c:v>
                </c:pt>
                <c:pt idx="411">
                  <c:v>1188.5</c:v>
                </c:pt>
                <c:pt idx="412">
                  <c:v>1188.5</c:v>
                </c:pt>
                <c:pt idx="413">
                  <c:v>1188.5</c:v>
                </c:pt>
                <c:pt idx="414">
                  <c:v>1188.5</c:v>
                </c:pt>
                <c:pt idx="415">
                  <c:v>1188.5</c:v>
                </c:pt>
                <c:pt idx="416">
                  <c:v>1188.5</c:v>
                </c:pt>
                <c:pt idx="417">
                  <c:v>1188.5</c:v>
                </c:pt>
                <c:pt idx="418">
                  <c:v>1188.5</c:v>
                </c:pt>
                <c:pt idx="419">
                  <c:v>1188.5</c:v>
                </c:pt>
                <c:pt idx="420">
                  <c:v>1188.5</c:v>
                </c:pt>
                <c:pt idx="421">
                  <c:v>1188.5</c:v>
                </c:pt>
                <c:pt idx="422">
                  <c:v>1188.5</c:v>
                </c:pt>
                <c:pt idx="423">
                  <c:v>1188.5</c:v>
                </c:pt>
                <c:pt idx="424">
                  <c:v>1188.5</c:v>
                </c:pt>
                <c:pt idx="425">
                  <c:v>1188.5</c:v>
                </c:pt>
                <c:pt idx="426">
                  <c:v>1188.5</c:v>
                </c:pt>
                <c:pt idx="427">
                  <c:v>1188.5</c:v>
                </c:pt>
                <c:pt idx="428">
                  <c:v>1188.5</c:v>
                </c:pt>
                <c:pt idx="429">
                  <c:v>1188.5</c:v>
                </c:pt>
                <c:pt idx="430">
                  <c:v>1188.5</c:v>
                </c:pt>
                <c:pt idx="431">
                  <c:v>1188.5</c:v>
                </c:pt>
                <c:pt idx="432">
                  <c:v>1188.5</c:v>
                </c:pt>
                <c:pt idx="433">
                  <c:v>1188.5</c:v>
                </c:pt>
                <c:pt idx="434">
                  <c:v>1188.5</c:v>
                </c:pt>
                <c:pt idx="435">
                  <c:v>1188.5</c:v>
                </c:pt>
                <c:pt idx="436">
                  <c:v>1188.5</c:v>
                </c:pt>
                <c:pt idx="437">
                  <c:v>1188.5</c:v>
                </c:pt>
                <c:pt idx="438">
                  <c:v>1188.5</c:v>
                </c:pt>
                <c:pt idx="439">
                  <c:v>1188.5</c:v>
                </c:pt>
                <c:pt idx="440">
                  <c:v>1188.5</c:v>
                </c:pt>
                <c:pt idx="441">
                  <c:v>1188.5</c:v>
                </c:pt>
                <c:pt idx="442">
                  <c:v>1188.5</c:v>
                </c:pt>
                <c:pt idx="443">
                  <c:v>1188.5</c:v>
                </c:pt>
                <c:pt idx="444">
                  <c:v>1188.5</c:v>
                </c:pt>
                <c:pt idx="445">
                  <c:v>1188.5</c:v>
                </c:pt>
                <c:pt idx="446">
                  <c:v>1188.5</c:v>
                </c:pt>
                <c:pt idx="447">
                  <c:v>1188.5</c:v>
                </c:pt>
                <c:pt idx="448">
                  <c:v>1188.5</c:v>
                </c:pt>
                <c:pt idx="449">
                  <c:v>1188.5</c:v>
                </c:pt>
                <c:pt idx="450">
                  <c:v>1188.5</c:v>
                </c:pt>
                <c:pt idx="451">
                  <c:v>1188.5</c:v>
                </c:pt>
                <c:pt idx="452">
                  <c:v>1188.5</c:v>
                </c:pt>
                <c:pt idx="453">
                  <c:v>1188.5</c:v>
                </c:pt>
                <c:pt idx="454">
                  <c:v>1188.5</c:v>
                </c:pt>
                <c:pt idx="455">
                  <c:v>1188.5</c:v>
                </c:pt>
                <c:pt idx="456">
                  <c:v>1188.5</c:v>
                </c:pt>
                <c:pt idx="457">
                  <c:v>1188.5</c:v>
                </c:pt>
                <c:pt idx="458">
                  <c:v>1188.5</c:v>
                </c:pt>
                <c:pt idx="459">
                  <c:v>1188.5</c:v>
                </c:pt>
                <c:pt idx="460">
                  <c:v>1188.5</c:v>
                </c:pt>
                <c:pt idx="461">
                  <c:v>1188.5</c:v>
                </c:pt>
                <c:pt idx="462">
                  <c:v>1188.5</c:v>
                </c:pt>
                <c:pt idx="463">
                  <c:v>1188.5</c:v>
                </c:pt>
                <c:pt idx="464">
                  <c:v>1188.5</c:v>
                </c:pt>
                <c:pt idx="465">
                  <c:v>1188.5</c:v>
                </c:pt>
                <c:pt idx="466">
                  <c:v>1188.5</c:v>
                </c:pt>
                <c:pt idx="467">
                  <c:v>1188.5</c:v>
                </c:pt>
                <c:pt idx="468">
                  <c:v>1188.5</c:v>
                </c:pt>
                <c:pt idx="469">
                  <c:v>1188.5</c:v>
                </c:pt>
                <c:pt idx="470">
                  <c:v>1188.5</c:v>
                </c:pt>
                <c:pt idx="471">
                  <c:v>1188.5</c:v>
                </c:pt>
                <c:pt idx="472">
                  <c:v>1188.5</c:v>
                </c:pt>
                <c:pt idx="473">
                  <c:v>1188.5</c:v>
                </c:pt>
                <c:pt idx="474">
                  <c:v>1188.5</c:v>
                </c:pt>
                <c:pt idx="475">
                  <c:v>1188.5</c:v>
                </c:pt>
                <c:pt idx="476">
                  <c:v>1188.5</c:v>
                </c:pt>
                <c:pt idx="477">
                  <c:v>1188.5</c:v>
                </c:pt>
                <c:pt idx="478">
                  <c:v>1188.5</c:v>
                </c:pt>
                <c:pt idx="479">
                  <c:v>1188.5</c:v>
                </c:pt>
                <c:pt idx="480">
                  <c:v>1188.5</c:v>
                </c:pt>
                <c:pt idx="481">
                  <c:v>1188.5</c:v>
                </c:pt>
                <c:pt idx="482">
                  <c:v>1188.5</c:v>
                </c:pt>
                <c:pt idx="483">
                  <c:v>1188.5</c:v>
                </c:pt>
                <c:pt idx="484">
                  <c:v>1188.5</c:v>
                </c:pt>
                <c:pt idx="485">
                  <c:v>1188.5</c:v>
                </c:pt>
                <c:pt idx="486">
                  <c:v>1188.5</c:v>
                </c:pt>
                <c:pt idx="487">
                  <c:v>1188.5</c:v>
                </c:pt>
                <c:pt idx="488">
                  <c:v>1188.5</c:v>
                </c:pt>
                <c:pt idx="489">
                  <c:v>1188.5</c:v>
                </c:pt>
                <c:pt idx="490">
                  <c:v>1188.5</c:v>
                </c:pt>
                <c:pt idx="491">
                  <c:v>1188.5</c:v>
                </c:pt>
                <c:pt idx="492">
                  <c:v>1188.5</c:v>
                </c:pt>
                <c:pt idx="493">
                  <c:v>1188.5</c:v>
                </c:pt>
                <c:pt idx="494">
                  <c:v>1188.5</c:v>
                </c:pt>
                <c:pt idx="495">
                  <c:v>1188.5</c:v>
                </c:pt>
                <c:pt idx="496">
                  <c:v>1188.5</c:v>
                </c:pt>
                <c:pt idx="497">
                  <c:v>1188.5</c:v>
                </c:pt>
                <c:pt idx="498">
                  <c:v>1188.5</c:v>
                </c:pt>
                <c:pt idx="499">
                  <c:v>1188.5</c:v>
                </c:pt>
                <c:pt idx="500">
                  <c:v>1188.5</c:v>
                </c:pt>
                <c:pt idx="501">
                  <c:v>1188.5</c:v>
                </c:pt>
                <c:pt idx="502">
                  <c:v>1188.5</c:v>
                </c:pt>
                <c:pt idx="503">
                  <c:v>1188.5</c:v>
                </c:pt>
                <c:pt idx="504">
                  <c:v>1188.5</c:v>
                </c:pt>
                <c:pt idx="505">
                  <c:v>1188.5</c:v>
                </c:pt>
                <c:pt idx="506">
                  <c:v>1188.5</c:v>
                </c:pt>
                <c:pt idx="507">
                  <c:v>1188.5</c:v>
                </c:pt>
                <c:pt idx="508">
                  <c:v>1188.5</c:v>
                </c:pt>
                <c:pt idx="509">
                  <c:v>1188.5</c:v>
                </c:pt>
                <c:pt idx="510">
                  <c:v>1188.5</c:v>
                </c:pt>
                <c:pt idx="511">
                  <c:v>1188.5</c:v>
                </c:pt>
                <c:pt idx="512">
                  <c:v>1188.5</c:v>
                </c:pt>
                <c:pt idx="513">
                  <c:v>1188.5</c:v>
                </c:pt>
                <c:pt idx="514">
                  <c:v>1188.5</c:v>
                </c:pt>
                <c:pt idx="515">
                  <c:v>1188.5</c:v>
                </c:pt>
                <c:pt idx="516">
                  <c:v>1188.5</c:v>
                </c:pt>
                <c:pt idx="517">
                  <c:v>1188.5</c:v>
                </c:pt>
                <c:pt idx="518">
                  <c:v>1188.5</c:v>
                </c:pt>
                <c:pt idx="519">
                  <c:v>1188.5</c:v>
                </c:pt>
                <c:pt idx="520">
                  <c:v>1188.5</c:v>
                </c:pt>
                <c:pt idx="521">
                  <c:v>1188.5</c:v>
                </c:pt>
                <c:pt idx="522">
                  <c:v>1188.5</c:v>
                </c:pt>
                <c:pt idx="523">
                  <c:v>1188.5</c:v>
                </c:pt>
                <c:pt idx="524">
                  <c:v>1188.5</c:v>
                </c:pt>
                <c:pt idx="525">
                  <c:v>1188.5</c:v>
                </c:pt>
                <c:pt idx="526">
                  <c:v>1188.5</c:v>
                </c:pt>
                <c:pt idx="527">
                  <c:v>1188.5</c:v>
                </c:pt>
                <c:pt idx="528">
                  <c:v>1188.5</c:v>
                </c:pt>
                <c:pt idx="529">
                  <c:v>1188.5</c:v>
                </c:pt>
                <c:pt idx="530">
                  <c:v>1188.5</c:v>
                </c:pt>
                <c:pt idx="531">
                  <c:v>1188.5</c:v>
                </c:pt>
                <c:pt idx="532">
                  <c:v>1188.5</c:v>
                </c:pt>
                <c:pt idx="533">
                  <c:v>1188.5</c:v>
                </c:pt>
                <c:pt idx="534">
                  <c:v>1188.5</c:v>
                </c:pt>
                <c:pt idx="535">
                  <c:v>1188.5</c:v>
                </c:pt>
                <c:pt idx="536">
                  <c:v>1188.5</c:v>
                </c:pt>
                <c:pt idx="537">
                  <c:v>1188.5</c:v>
                </c:pt>
                <c:pt idx="538">
                  <c:v>1188.5</c:v>
                </c:pt>
                <c:pt idx="539">
                  <c:v>1188.5</c:v>
                </c:pt>
                <c:pt idx="540">
                  <c:v>1188.5</c:v>
                </c:pt>
                <c:pt idx="541">
                  <c:v>1188.5</c:v>
                </c:pt>
                <c:pt idx="542">
                  <c:v>1188.5</c:v>
                </c:pt>
                <c:pt idx="543">
                  <c:v>1188.5</c:v>
                </c:pt>
                <c:pt idx="544">
                  <c:v>1188.5</c:v>
                </c:pt>
                <c:pt idx="545">
                  <c:v>1188.5</c:v>
                </c:pt>
                <c:pt idx="546">
                  <c:v>1188.5</c:v>
                </c:pt>
                <c:pt idx="547">
                  <c:v>1188.5</c:v>
                </c:pt>
                <c:pt idx="548">
                  <c:v>1188.5</c:v>
                </c:pt>
                <c:pt idx="549">
                  <c:v>1188.5</c:v>
                </c:pt>
                <c:pt idx="550">
                  <c:v>1188.5</c:v>
                </c:pt>
                <c:pt idx="551">
                  <c:v>1188.5</c:v>
                </c:pt>
                <c:pt idx="552">
                  <c:v>1188.5</c:v>
                </c:pt>
                <c:pt idx="553">
                  <c:v>1188.5</c:v>
                </c:pt>
                <c:pt idx="554">
                  <c:v>1188.5</c:v>
                </c:pt>
                <c:pt idx="555">
                  <c:v>1188.5</c:v>
                </c:pt>
                <c:pt idx="556">
                  <c:v>1188.5</c:v>
                </c:pt>
                <c:pt idx="557">
                  <c:v>1188.5</c:v>
                </c:pt>
                <c:pt idx="558">
                  <c:v>1188.5</c:v>
                </c:pt>
                <c:pt idx="559">
                  <c:v>1188.5</c:v>
                </c:pt>
                <c:pt idx="560">
                  <c:v>1188.5</c:v>
                </c:pt>
                <c:pt idx="561">
                  <c:v>1188.5</c:v>
                </c:pt>
                <c:pt idx="562">
                  <c:v>1188.5</c:v>
                </c:pt>
                <c:pt idx="563">
                  <c:v>1188.5</c:v>
                </c:pt>
                <c:pt idx="564">
                  <c:v>1188.5</c:v>
                </c:pt>
                <c:pt idx="565">
                  <c:v>1188.5</c:v>
                </c:pt>
                <c:pt idx="566">
                  <c:v>1188.5</c:v>
                </c:pt>
                <c:pt idx="567">
                  <c:v>1188.5</c:v>
                </c:pt>
                <c:pt idx="568">
                  <c:v>1188.5</c:v>
                </c:pt>
                <c:pt idx="569">
                  <c:v>1188.5</c:v>
                </c:pt>
                <c:pt idx="570">
                  <c:v>1188.5</c:v>
                </c:pt>
                <c:pt idx="571">
                  <c:v>1188.5</c:v>
                </c:pt>
                <c:pt idx="572">
                  <c:v>1188.5</c:v>
                </c:pt>
                <c:pt idx="573">
                  <c:v>1188.5</c:v>
                </c:pt>
                <c:pt idx="574">
                  <c:v>1188.5</c:v>
                </c:pt>
                <c:pt idx="575">
                  <c:v>1188.5</c:v>
                </c:pt>
                <c:pt idx="576">
                  <c:v>1188.5</c:v>
                </c:pt>
                <c:pt idx="577">
                  <c:v>1188.5</c:v>
                </c:pt>
                <c:pt idx="578">
                  <c:v>1188.5</c:v>
                </c:pt>
                <c:pt idx="579">
                  <c:v>1188.5</c:v>
                </c:pt>
                <c:pt idx="580">
                  <c:v>1188.5</c:v>
                </c:pt>
                <c:pt idx="581">
                  <c:v>1188.5</c:v>
                </c:pt>
                <c:pt idx="582">
                  <c:v>1188.5</c:v>
                </c:pt>
                <c:pt idx="583">
                  <c:v>1188.5</c:v>
                </c:pt>
                <c:pt idx="584">
                  <c:v>1188.5</c:v>
                </c:pt>
                <c:pt idx="585">
                  <c:v>1188.5</c:v>
                </c:pt>
                <c:pt idx="586">
                  <c:v>1188.5</c:v>
                </c:pt>
                <c:pt idx="587">
                  <c:v>1188.5</c:v>
                </c:pt>
                <c:pt idx="588">
                  <c:v>1188.5</c:v>
                </c:pt>
                <c:pt idx="589">
                  <c:v>1188.5</c:v>
                </c:pt>
                <c:pt idx="590">
                  <c:v>1188.5</c:v>
                </c:pt>
                <c:pt idx="591">
                  <c:v>1188.5</c:v>
                </c:pt>
                <c:pt idx="592">
                  <c:v>1188.5</c:v>
                </c:pt>
                <c:pt idx="593">
                  <c:v>1188.5</c:v>
                </c:pt>
                <c:pt idx="594">
                  <c:v>1188.5</c:v>
                </c:pt>
                <c:pt idx="595">
                  <c:v>1188.5</c:v>
                </c:pt>
                <c:pt idx="596">
                  <c:v>1188.5</c:v>
                </c:pt>
                <c:pt idx="597">
                  <c:v>1188.5</c:v>
                </c:pt>
                <c:pt idx="598">
                  <c:v>1188.5</c:v>
                </c:pt>
                <c:pt idx="599">
                  <c:v>1188.5</c:v>
                </c:pt>
                <c:pt idx="600">
                  <c:v>1188.5</c:v>
                </c:pt>
                <c:pt idx="601">
                  <c:v>1188.5</c:v>
                </c:pt>
                <c:pt idx="602">
                  <c:v>1188.5</c:v>
                </c:pt>
                <c:pt idx="603">
                  <c:v>1188.5</c:v>
                </c:pt>
                <c:pt idx="604">
                  <c:v>1188.5</c:v>
                </c:pt>
                <c:pt idx="605">
                  <c:v>1188.5</c:v>
                </c:pt>
                <c:pt idx="606">
                  <c:v>1188.5</c:v>
                </c:pt>
                <c:pt idx="607">
                  <c:v>1188.5</c:v>
                </c:pt>
                <c:pt idx="608">
                  <c:v>1188.5</c:v>
                </c:pt>
                <c:pt idx="609">
                  <c:v>1188.5</c:v>
                </c:pt>
                <c:pt idx="610">
                  <c:v>1188.5</c:v>
                </c:pt>
                <c:pt idx="611">
                  <c:v>1188.5</c:v>
                </c:pt>
                <c:pt idx="612">
                  <c:v>1188.5</c:v>
                </c:pt>
                <c:pt idx="613">
                  <c:v>1188.5</c:v>
                </c:pt>
              </c:numCache>
            </c:numRef>
          </c:val>
          <c:smooth val="0"/>
        </c:ser>
        <c:dLbls>
          <c:showLegendKey val="0"/>
          <c:showVal val="0"/>
          <c:showCatName val="0"/>
          <c:showSerName val="0"/>
          <c:showPercent val="0"/>
          <c:showBubbleSize val="0"/>
        </c:dLbls>
        <c:marker val="1"/>
        <c:smooth val="0"/>
        <c:axId val="314546080"/>
        <c:axId val="314540200"/>
      </c:lineChart>
      <c:scatterChart>
        <c:scatterStyle val="lineMarker"/>
        <c:varyColors val="0"/>
        <c:ser>
          <c:idx val="0"/>
          <c:order val="0"/>
          <c:tx>
            <c:v>Coapplican Income</c:v>
          </c:tx>
          <c:spPr>
            <a:ln w="25400" cap="rnd">
              <a:noFill/>
              <a:round/>
            </a:ln>
            <a:effectLst/>
          </c:spPr>
          <c:marker>
            <c:symbol val="circle"/>
            <c:size val="5"/>
            <c:spPr>
              <a:noFill/>
              <a:ln w="15875">
                <a:solidFill>
                  <a:schemeClr val="accent1"/>
                </a:solidFill>
              </a:ln>
              <a:effectLst/>
            </c:spPr>
          </c:marker>
          <c:yVal>
            <c:numRef>
              <c:f>Sheet1!$U$2:$U$615</c:f>
              <c:numCache>
                <c:formatCode>General</c:formatCode>
                <c:ptCount val="614"/>
                <c:pt idx="0">
                  <c:v>0</c:v>
                </c:pt>
                <c:pt idx="1">
                  <c:v>1508</c:v>
                </c:pt>
                <c:pt idx="2">
                  <c:v>0</c:v>
                </c:pt>
                <c:pt idx="3">
                  <c:v>2358</c:v>
                </c:pt>
                <c:pt idx="4">
                  <c:v>0</c:v>
                </c:pt>
                <c:pt idx="5">
                  <c:v>4196</c:v>
                </c:pt>
                <c:pt idx="6">
                  <c:v>1516</c:v>
                </c:pt>
                <c:pt idx="7">
                  <c:v>2504</c:v>
                </c:pt>
                <c:pt idx="8">
                  <c:v>1526</c:v>
                </c:pt>
                <c:pt idx="9">
                  <c:v>5743.125</c:v>
                </c:pt>
                <c:pt idx="10">
                  <c:v>700</c:v>
                </c:pt>
                <c:pt idx="11">
                  <c:v>1840</c:v>
                </c:pt>
                <c:pt idx="12">
                  <c:v>5743.125</c:v>
                </c:pt>
                <c:pt idx="13">
                  <c:v>2840</c:v>
                </c:pt>
                <c:pt idx="14">
                  <c:v>1086</c:v>
                </c:pt>
                <c:pt idx="15">
                  <c:v>0</c:v>
                </c:pt>
                <c:pt idx="16">
                  <c:v>0</c:v>
                </c:pt>
                <c:pt idx="17">
                  <c:v>0</c:v>
                </c:pt>
                <c:pt idx="18">
                  <c:v>0</c:v>
                </c:pt>
                <c:pt idx="19">
                  <c:v>3500</c:v>
                </c:pt>
                <c:pt idx="20">
                  <c:v>0</c:v>
                </c:pt>
                <c:pt idx="21">
                  <c:v>5625</c:v>
                </c:pt>
                <c:pt idx="22">
                  <c:v>1911</c:v>
                </c:pt>
                <c:pt idx="23">
                  <c:v>1917</c:v>
                </c:pt>
                <c:pt idx="24">
                  <c:v>2925</c:v>
                </c:pt>
                <c:pt idx="25">
                  <c:v>0</c:v>
                </c:pt>
                <c:pt idx="26">
                  <c:v>2253</c:v>
                </c:pt>
                <c:pt idx="27">
                  <c:v>1040</c:v>
                </c:pt>
                <c:pt idx="28">
                  <c:v>0</c:v>
                </c:pt>
                <c:pt idx="29">
                  <c:v>2083</c:v>
                </c:pt>
                <c:pt idx="30">
                  <c:v>3369</c:v>
                </c:pt>
                <c:pt idx="31">
                  <c:v>0</c:v>
                </c:pt>
                <c:pt idx="32">
                  <c:v>0</c:v>
                </c:pt>
                <c:pt idx="33">
                  <c:v>1667</c:v>
                </c:pt>
                <c:pt idx="34">
                  <c:v>3000</c:v>
                </c:pt>
                <c:pt idx="35">
                  <c:v>2067</c:v>
                </c:pt>
                <c:pt idx="36">
                  <c:v>1330</c:v>
                </c:pt>
                <c:pt idx="37">
                  <c:v>1459</c:v>
                </c:pt>
                <c:pt idx="38">
                  <c:v>5743.125</c:v>
                </c:pt>
                <c:pt idx="39">
                  <c:v>1668</c:v>
                </c:pt>
                <c:pt idx="40">
                  <c:v>0</c:v>
                </c:pt>
                <c:pt idx="41">
                  <c:v>1213</c:v>
                </c:pt>
                <c:pt idx="42">
                  <c:v>0</c:v>
                </c:pt>
                <c:pt idx="43">
                  <c:v>2336</c:v>
                </c:pt>
                <c:pt idx="44">
                  <c:v>0</c:v>
                </c:pt>
                <c:pt idx="45">
                  <c:v>0</c:v>
                </c:pt>
                <c:pt idx="46">
                  <c:v>0</c:v>
                </c:pt>
                <c:pt idx="47">
                  <c:v>0</c:v>
                </c:pt>
                <c:pt idx="48">
                  <c:v>3440</c:v>
                </c:pt>
                <c:pt idx="49">
                  <c:v>2275</c:v>
                </c:pt>
                <c:pt idx="50">
                  <c:v>1644</c:v>
                </c:pt>
                <c:pt idx="51">
                  <c:v>0</c:v>
                </c:pt>
                <c:pt idx="52">
                  <c:v>0</c:v>
                </c:pt>
                <c:pt idx="53">
                  <c:v>0</c:v>
                </c:pt>
                <c:pt idx="54">
                  <c:v>0</c:v>
                </c:pt>
                <c:pt idx="55">
                  <c:v>1167</c:v>
                </c:pt>
                <c:pt idx="56">
                  <c:v>1591</c:v>
                </c:pt>
                <c:pt idx="57">
                  <c:v>2200</c:v>
                </c:pt>
                <c:pt idx="58">
                  <c:v>2250</c:v>
                </c:pt>
                <c:pt idx="59">
                  <c:v>2859</c:v>
                </c:pt>
                <c:pt idx="60">
                  <c:v>3796</c:v>
                </c:pt>
                <c:pt idx="61">
                  <c:v>0</c:v>
                </c:pt>
                <c:pt idx="62">
                  <c:v>3449</c:v>
                </c:pt>
                <c:pt idx="63">
                  <c:v>0</c:v>
                </c:pt>
                <c:pt idx="64">
                  <c:v>0</c:v>
                </c:pt>
                <c:pt idx="65">
                  <c:v>4595</c:v>
                </c:pt>
                <c:pt idx="66">
                  <c:v>2254</c:v>
                </c:pt>
                <c:pt idx="67">
                  <c:v>0</c:v>
                </c:pt>
                <c:pt idx="68">
                  <c:v>0</c:v>
                </c:pt>
                <c:pt idx="69">
                  <c:v>0</c:v>
                </c:pt>
                <c:pt idx="70">
                  <c:v>3066</c:v>
                </c:pt>
                <c:pt idx="71">
                  <c:v>1875</c:v>
                </c:pt>
                <c:pt idx="72">
                  <c:v>0</c:v>
                </c:pt>
                <c:pt idx="73">
                  <c:v>0</c:v>
                </c:pt>
                <c:pt idx="74">
                  <c:v>1774</c:v>
                </c:pt>
                <c:pt idx="75">
                  <c:v>0</c:v>
                </c:pt>
                <c:pt idx="76">
                  <c:v>4750</c:v>
                </c:pt>
                <c:pt idx="77">
                  <c:v>3022</c:v>
                </c:pt>
                <c:pt idx="78">
                  <c:v>4000</c:v>
                </c:pt>
                <c:pt idx="79">
                  <c:v>2166</c:v>
                </c:pt>
                <c:pt idx="80">
                  <c:v>0</c:v>
                </c:pt>
                <c:pt idx="81">
                  <c:v>0</c:v>
                </c:pt>
                <c:pt idx="82">
                  <c:v>1881</c:v>
                </c:pt>
                <c:pt idx="83">
                  <c:v>2250</c:v>
                </c:pt>
                <c:pt idx="84">
                  <c:v>0</c:v>
                </c:pt>
                <c:pt idx="85">
                  <c:v>2531</c:v>
                </c:pt>
                <c:pt idx="86">
                  <c:v>2000</c:v>
                </c:pt>
                <c:pt idx="87">
                  <c:v>2118</c:v>
                </c:pt>
                <c:pt idx="88">
                  <c:v>0</c:v>
                </c:pt>
                <c:pt idx="89">
                  <c:v>4167</c:v>
                </c:pt>
                <c:pt idx="90">
                  <c:v>2900</c:v>
                </c:pt>
                <c:pt idx="91">
                  <c:v>5654</c:v>
                </c:pt>
                <c:pt idx="92">
                  <c:v>1820</c:v>
                </c:pt>
                <c:pt idx="93">
                  <c:v>0</c:v>
                </c:pt>
                <c:pt idx="94">
                  <c:v>0</c:v>
                </c:pt>
                <c:pt idx="95">
                  <c:v>0</c:v>
                </c:pt>
                <c:pt idx="96">
                  <c:v>2302</c:v>
                </c:pt>
                <c:pt idx="97">
                  <c:v>997</c:v>
                </c:pt>
                <c:pt idx="98">
                  <c:v>0</c:v>
                </c:pt>
                <c:pt idx="99">
                  <c:v>3541</c:v>
                </c:pt>
                <c:pt idx="100">
                  <c:v>3263</c:v>
                </c:pt>
                <c:pt idx="101">
                  <c:v>3806</c:v>
                </c:pt>
                <c:pt idx="102">
                  <c:v>0</c:v>
                </c:pt>
                <c:pt idx="103">
                  <c:v>3583</c:v>
                </c:pt>
                <c:pt idx="104">
                  <c:v>754</c:v>
                </c:pt>
                <c:pt idx="105">
                  <c:v>1030</c:v>
                </c:pt>
                <c:pt idx="106">
                  <c:v>1126</c:v>
                </c:pt>
                <c:pt idx="107">
                  <c:v>0</c:v>
                </c:pt>
                <c:pt idx="108">
                  <c:v>3600</c:v>
                </c:pt>
                <c:pt idx="109">
                  <c:v>754</c:v>
                </c:pt>
                <c:pt idx="110">
                  <c:v>0</c:v>
                </c:pt>
                <c:pt idx="111">
                  <c:v>2333</c:v>
                </c:pt>
                <c:pt idx="112">
                  <c:v>4114</c:v>
                </c:pt>
                <c:pt idx="113">
                  <c:v>0</c:v>
                </c:pt>
                <c:pt idx="114">
                  <c:v>0</c:v>
                </c:pt>
                <c:pt idx="115">
                  <c:v>0</c:v>
                </c:pt>
                <c:pt idx="116">
                  <c:v>2283</c:v>
                </c:pt>
                <c:pt idx="117">
                  <c:v>1398</c:v>
                </c:pt>
                <c:pt idx="118">
                  <c:v>2142</c:v>
                </c:pt>
                <c:pt idx="119">
                  <c:v>0</c:v>
                </c:pt>
                <c:pt idx="120">
                  <c:v>2667</c:v>
                </c:pt>
                <c:pt idx="121">
                  <c:v>0</c:v>
                </c:pt>
                <c:pt idx="122">
                  <c:v>5743.125</c:v>
                </c:pt>
                <c:pt idx="123">
                  <c:v>0</c:v>
                </c:pt>
                <c:pt idx="124">
                  <c:v>2014</c:v>
                </c:pt>
                <c:pt idx="125">
                  <c:v>0</c:v>
                </c:pt>
                <c:pt idx="126">
                  <c:v>0</c:v>
                </c:pt>
                <c:pt idx="127">
                  <c:v>1640</c:v>
                </c:pt>
                <c:pt idx="128">
                  <c:v>3850</c:v>
                </c:pt>
                <c:pt idx="129">
                  <c:v>2569</c:v>
                </c:pt>
                <c:pt idx="130">
                  <c:v>0</c:v>
                </c:pt>
                <c:pt idx="131">
                  <c:v>1929</c:v>
                </c:pt>
                <c:pt idx="132">
                  <c:v>0</c:v>
                </c:pt>
                <c:pt idx="133">
                  <c:v>0</c:v>
                </c:pt>
                <c:pt idx="134">
                  <c:v>0</c:v>
                </c:pt>
                <c:pt idx="135">
                  <c:v>5743.125</c:v>
                </c:pt>
                <c:pt idx="136">
                  <c:v>0</c:v>
                </c:pt>
                <c:pt idx="137">
                  <c:v>3500</c:v>
                </c:pt>
                <c:pt idx="138">
                  <c:v>0</c:v>
                </c:pt>
                <c:pt idx="139">
                  <c:v>1430</c:v>
                </c:pt>
                <c:pt idx="140">
                  <c:v>2083</c:v>
                </c:pt>
                <c:pt idx="141">
                  <c:v>0</c:v>
                </c:pt>
                <c:pt idx="142">
                  <c:v>0</c:v>
                </c:pt>
                <c:pt idx="143">
                  <c:v>2034</c:v>
                </c:pt>
                <c:pt idx="144">
                  <c:v>0</c:v>
                </c:pt>
                <c:pt idx="145">
                  <c:v>4486</c:v>
                </c:pt>
                <c:pt idx="146">
                  <c:v>0</c:v>
                </c:pt>
                <c:pt idx="147">
                  <c:v>1425</c:v>
                </c:pt>
                <c:pt idx="148">
                  <c:v>1666</c:v>
                </c:pt>
                <c:pt idx="149">
                  <c:v>830</c:v>
                </c:pt>
                <c:pt idx="150">
                  <c:v>0</c:v>
                </c:pt>
                <c:pt idx="151">
                  <c:v>3750</c:v>
                </c:pt>
                <c:pt idx="152">
                  <c:v>0</c:v>
                </c:pt>
                <c:pt idx="153">
                  <c:v>0</c:v>
                </c:pt>
                <c:pt idx="154">
                  <c:v>0</c:v>
                </c:pt>
                <c:pt idx="155">
                  <c:v>0</c:v>
                </c:pt>
                <c:pt idx="156">
                  <c:v>0</c:v>
                </c:pt>
                <c:pt idx="157">
                  <c:v>0</c:v>
                </c:pt>
                <c:pt idx="158">
                  <c:v>2083</c:v>
                </c:pt>
                <c:pt idx="159">
                  <c:v>5625</c:v>
                </c:pt>
                <c:pt idx="160">
                  <c:v>1041</c:v>
                </c:pt>
                <c:pt idx="161">
                  <c:v>0</c:v>
                </c:pt>
                <c:pt idx="162">
                  <c:v>1280</c:v>
                </c:pt>
                <c:pt idx="163">
                  <c:v>1447</c:v>
                </c:pt>
                <c:pt idx="164">
                  <c:v>0</c:v>
                </c:pt>
                <c:pt idx="165">
                  <c:v>3166</c:v>
                </c:pt>
                <c:pt idx="166">
                  <c:v>0</c:v>
                </c:pt>
                <c:pt idx="167">
                  <c:v>3333</c:v>
                </c:pt>
                <c:pt idx="168">
                  <c:v>0</c:v>
                </c:pt>
                <c:pt idx="169">
                  <c:v>0</c:v>
                </c:pt>
                <c:pt idx="170">
                  <c:v>1769</c:v>
                </c:pt>
                <c:pt idx="171">
                  <c:v>0</c:v>
                </c:pt>
                <c:pt idx="172">
                  <c:v>0</c:v>
                </c:pt>
                <c:pt idx="173">
                  <c:v>5625</c:v>
                </c:pt>
                <c:pt idx="174">
                  <c:v>736</c:v>
                </c:pt>
                <c:pt idx="175">
                  <c:v>1964</c:v>
                </c:pt>
                <c:pt idx="176">
                  <c:v>1619</c:v>
                </c:pt>
                <c:pt idx="177">
                  <c:v>5743.125</c:v>
                </c:pt>
                <c:pt idx="178">
                  <c:v>0</c:v>
                </c:pt>
                <c:pt idx="179">
                  <c:v>1451</c:v>
                </c:pt>
                <c:pt idx="180">
                  <c:v>5743.125</c:v>
                </c:pt>
                <c:pt idx="181">
                  <c:v>5063</c:v>
                </c:pt>
                <c:pt idx="182">
                  <c:v>0</c:v>
                </c:pt>
                <c:pt idx="183">
                  <c:v>0</c:v>
                </c:pt>
                <c:pt idx="184">
                  <c:v>0</c:v>
                </c:pt>
                <c:pt idx="185">
                  <c:v>4750</c:v>
                </c:pt>
                <c:pt idx="186">
                  <c:v>0</c:v>
                </c:pt>
                <c:pt idx="187">
                  <c:v>2138</c:v>
                </c:pt>
                <c:pt idx="188">
                  <c:v>5296</c:v>
                </c:pt>
                <c:pt idx="189">
                  <c:v>0</c:v>
                </c:pt>
                <c:pt idx="190">
                  <c:v>0</c:v>
                </c:pt>
                <c:pt idx="191">
                  <c:v>0</c:v>
                </c:pt>
                <c:pt idx="192">
                  <c:v>0</c:v>
                </c:pt>
                <c:pt idx="193">
                  <c:v>0</c:v>
                </c:pt>
                <c:pt idx="194">
                  <c:v>0</c:v>
                </c:pt>
                <c:pt idx="195">
                  <c:v>2583</c:v>
                </c:pt>
                <c:pt idx="196">
                  <c:v>3750</c:v>
                </c:pt>
                <c:pt idx="197">
                  <c:v>2365</c:v>
                </c:pt>
                <c:pt idx="198">
                  <c:v>2816</c:v>
                </c:pt>
                <c:pt idx="199">
                  <c:v>0</c:v>
                </c:pt>
                <c:pt idx="200">
                  <c:v>2500</c:v>
                </c:pt>
                <c:pt idx="201">
                  <c:v>0</c:v>
                </c:pt>
                <c:pt idx="202">
                  <c:v>0</c:v>
                </c:pt>
                <c:pt idx="203">
                  <c:v>1083</c:v>
                </c:pt>
                <c:pt idx="204">
                  <c:v>0</c:v>
                </c:pt>
                <c:pt idx="205">
                  <c:v>0</c:v>
                </c:pt>
                <c:pt idx="206">
                  <c:v>0</c:v>
                </c:pt>
                <c:pt idx="207">
                  <c:v>2531</c:v>
                </c:pt>
                <c:pt idx="208">
                  <c:v>0</c:v>
                </c:pt>
                <c:pt idx="209">
                  <c:v>0</c:v>
                </c:pt>
                <c:pt idx="210">
                  <c:v>0</c:v>
                </c:pt>
                <c:pt idx="211">
                  <c:v>1250</c:v>
                </c:pt>
                <c:pt idx="212">
                  <c:v>0</c:v>
                </c:pt>
                <c:pt idx="213">
                  <c:v>0</c:v>
                </c:pt>
                <c:pt idx="214">
                  <c:v>3021</c:v>
                </c:pt>
                <c:pt idx="215">
                  <c:v>983</c:v>
                </c:pt>
                <c:pt idx="216">
                  <c:v>1800</c:v>
                </c:pt>
                <c:pt idx="217">
                  <c:v>1775</c:v>
                </c:pt>
                <c:pt idx="218">
                  <c:v>0</c:v>
                </c:pt>
                <c:pt idx="219">
                  <c:v>2383</c:v>
                </c:pt>
                <c:pt idx="220">
                  <c:v>0</c:v>
                </c:pt>
                <c:pt idx="221">
                  <c:v>1717</c:v>
                </c:pt>
                <c:pt idx="222">
                  <c:v>2791</c:v>
                </c:pt>
                <c:pt idx="223">
                  <c:v>1010</c:v>
                </c:pt>
                <c:pt idx="224">
                  <c:v>0</c:v>
                </c:pt>
                <c:pt idx="225">
                  <c:v>0</c:v>
                </c:pt>
                <c:pt idx="226">
                  <c:v>0</c:v>
                </c:pt>
                <c:pt idx="227">
                  <c:v>1695</c:v>
                </c:pt>
                <c:pt idx="228">
                  <c:v>0</c:v>
                </c:pt>
                <c:pt idx="229">
                  <c:v>0</c:v>
                </c:pt>
                <c:pt idx="230">
                  <c:v>2054</c:v>
                </c:pt>
                <c:pt idx="231">
                  <c:v>0</c:v>
                </c:pt>
                <c:pt idx="232">
                  <c:v>2598</c:v>
                </c:pt>
                <c:pt idx="233">
                  <c:v>0</c:v>
                </c:pt>
                <c:pt idx="234">
                  <c:v>1779</c:v>
                </c:pt>
                <c:pt idx="235">
                  <c:v>1260</c:v>
                </c:pt>
                <c:pt idx="236">
                  <c:v>0</c:v>
                </c:pt>
                <c:pt idx="237">
                  <c:v>0</c:v>
                </c:pt>
                <c:pt idx="238">
                  <c:v>0</c:v>
                </c:pt>
                <c:pt idx="239">
                  <c:v>0</c:v>
                </c:pt>
                <c:pt idx="240">
                  <c:v>5000</c:v>
                </c:pt>
                <c:pt idx="241">
                  <c:v>1983</c:v>
                </c:pt>
                <c:pt idx="242">
                  <c:v>5701</c:v>
                </c:pt>
                <c:pt idx="243">
                  <c:v>1300</c:v>
                </c:pt>
                <c:pt idx="244">
                  <c:v>4417</c:v>
                </c:pt>
                <c:pt idx="245">
                  <c:v>4333</c:v>
                </c:pt>
                <c:pt idx="246">
                  <c:v>0</c:v>
                </c:pt>
                <c:pt idx="247">
                  <c:v>0</c:v>
                </c:pt>
                <c:pt idx="248">
                  <c:v>1843</c:v>
                </c:pt>
                <c:pt idx="249">
                  <c:v>1868</c:v>
                </c:pt>
                <c:pt idx="250">
                  <c:v>3890</c:v>
                </c:pt>
                <c:pt idx="251">
                  <c:v>0</c:v>
                </c:pt>
                <c:pt idx="252">
                  <c:v>2167</c:v>
                </c:pt>
                <c:pt idx="253">
                  <c:v>5743.125</c:v>
                </c:pt>
                <c:pt idx="254">
                  <c:v>0</c:v>
                </c:pt>
                <c:pt idx="255">
                  <c:v>0</c:v>
                </c:pt>
                <c:pt idx="256">
                  <c:v>0</c:v>
                </c:pt>
                <c:pt idx="257">
                  <c:v>0</c:v>
                </c:pt>
                <c:pt idx="258">
                  <c:v>2100</c:v>
                </c:pt>
                <c:pt idx="259">
                  <c:v>0</c:v>
                </c:pt>
                <c:pt idx="260">
                  <c:v>4250</c:v>
                </c:pt>
                <c:pt idx="261">
                  <c:v>2209</c:v>
                </c:pt>
                <c:pt idx="262">
                  <c:v>0</c:v>
                </c:pt>
                <c:pt idx="263">
                  <c:v>0</c:v>
                </c:pt>
                <c:pt idx="264">
                  <c:v>0</c:v>
                </c:pt>
                <c:pt idx="265">
                  <c:v>3447</c:v>
                </c:pt>
                <c:pt idx="266">
                  <c:v>1387</c:v>
                </c:pt>
                <c:pt idx="267">
                  <c:v>1811</c:v>
                </c:pt>
                <c:pt idx="268">
                  <c:v>0</c:v>
                </c:pt>
                <c:pt idx="269">
                  <c:v>1560</c:v>
                </c:pt>
                <c:pt idx="270">
                  <c:v>0</c:v>
                </c:pt>
                <c:pt idx="271">
                  <c:v>0</c:v>
                </c:pt>
                <c:pt idx="272">
                  <c:v>1857</c:v>
                </c:pt>
                <c:pt idx="273">
                  <c:v>2223</c:v>
                </c:pt>
                <c:pt idx="274">
                  <c:v>0</c:v>
                </c:pt>
                <c:pt idx="275">
                  <c:v>1842</c:v>
                </c:pt>
                <c:pt idx="276">
                  <c:v>3274</c:v>
                </c:pt>
                <c:pt idx="277">
                  <c:v>1300</c:v>
                </c:pt>
                <c:pt idx="278">
                  <c:v>0</c:v>
                </c:pt>
                <c:pt idx="279">
                  <c:v>0</c:v>
                </c:pt>
                <c:pt idx="280">
                  <c:v>2426</c:v>
                </c:pt>
                <c:pt idx="281">
                  <c:v>800</c:v>
                </c:pt>
                <c:pt idx="282">
                  <c:v>985.79998780000005</c:v>
                </c:pt>
                <c:pt idx="283">
                  <c:v>1666</c:v>
                </c:pt>
                <c:pt idx="284">
                  <c:v>0</c:v>
                </c:pt>
                <c:pt idx="285">
                  <c:v>3053</c:v>
                </c:pt>
                <c:pt idx="286">
                  <c:v>1717</c:v>
                </c:pt>
                <c:pt idx="287">
                  <c:v>2000</c:v>
                </c:pt>
                <c:pt idx="288">
                  <c:v>0</c:v>
                </c:pt>
                <c:pt idx="289">
                  <c:v>0</c:v>
                </c:pt>
                <c:pt idx="290">
                  <c:v>2416</c:v>
                </c:pt>
                <c:pt idx="291">
                  <c:v>0</c:v>
                </c:pt>
                <c:pt idx="292">
                  <c:v>1560</c:v>
                </c:pt>
                <c:pt idx="293">
                  <c:v>0</c:v>
                </c:pt>
                <c:pt idx="294">
                  <c:v>3334</c:v>
                </c:pt>
                <c:pt idx="295">
                  <c:v>1250</c:v>
                </c:pt>
                <c:pt idx="296">
                  <c:v>0</c:v>
                </c:pt>
                <c:pt idx="297">
                  <c:v>0</c:v>
                </c:pt>
                <c:pt idx="298">
                  <c:v>2541</c:v>
                </c:pt>
                <c:pt idx="299">
                  <c:v>2925</c:v>
                </c:pt>
                <c:pt idx="300">
                  <c:v>2934</c:v>
                </c:pt>
                <c:pt idx="301">
                  <c:v>1750</c:v>
                </c:pt>
                <c:pt idx="302">
                  <c:v>0</c:v>
                </c:pt>
                <c:pt idx="303">
                  <c:v>1803</c:v>
                </c:pt>
                <c:pt idx="304">
                  <c:v>2500</c:v>
                </c:pt>
                <c:pt idx="305">
                  <c:v>0</c:v>
                </c:pt>
                <c:pt idx="306">
                  <c:v>1666</c:v>
                </c:pt>
                <c:pt idx="307">
                  <c:v>1863</c:v>
                </c:pt>
                <c:pt idx="308">
                  <c:v>0</c:v>
                </c:pt>
                <c:pt idx="309">
                  <c:v>0</c:v>
                </c:pt>
                <c:pt idx="310">
                  <c:v>0</c:v>
                </c:pt>
                <c:pt idx="311">
                  <c:v>2405</c:v>
                </c:pt>
                <c:pt idx="312">
                  <c:v>0</c:v>
                </c:pt>
                <c:pt idx="313">
                  <c:v>0</c:v>
                </c:pt>
                <c:pt idx="314">
                  <c:v>1843</c:v>
                </c:pt>
                <c:pt idx="315">
                  <c:v>1640</c:v>
                </c:pt>
                <c:pt idx="316">
                  <c:v>0</c:v>
                </c:pt>
                <c:pt idx="317">
                  <c:v>2134</c:v>
                </c:pt>
                <c:pt idx="318">
                  <c:v>0</c:v>
                </c:pt>
                <c:pt idx="319">
                  <c:v>0</c:v>
                </c:pt>
                <c:pt idx="320">
                  <c:v>2167</c:v>
                </c:pt>
                <c:pt idx="321">
                  <c:v>189</c:v>
                </c:pt>
                <c:pt idx="322">
                  <c:v>1590</c:v>
                </c:pt>
                <c:pt idx="323">
                  <c:v>2985</c:v>
                </c:pt>
                <c:pt idx="324">
                  <c:v>0</c:v>
                </c:pt>
                <c:pt idx="325">
                  <c:v>4983</c:v>
                </c:pt>
                <c:pt idx="326">
                  <c:v>0</c:v>
                </c:pt>
                <c:pt idx="327">
                  <c:v>2160</c:v>
                </c:pt>
                <c:pt idx="328">
                  <c:v>2451</c:v>
                </c:pt>
                <c:pt idx="329">
                  <c:v>0</c:v>
                </c:pt>
                <c:pt idx="330">
                  <c:v>1793</c:v>
                </c:pt>
                <c:pt idx="331">
                  <c:v>0</c:v>
                </c:pt>
                <c:pt idx="332">
                  <c:v>0</c:v>
                </c:pt>
                <c:pt idx="333">
                  <c:v>0</c:v>
                </c:pt>
                <c:pt idx="334">
                  <c:v>1833</c:v>
                </c:pt>
                <c:pt idx="335">
                  <c:v>4490</c:v>
                </c:pt>
                <c:pt idx="336">
                  <c:v>688</c:v>
                </c:pt>
                <c:pt idx="337">
                  <c:v>4600</c:v>
                </c:pt>
                <c:pt idx="338">
                  <c:v>0</c:v>
                </c:pt>
                <c:pt idx="339">
                  <c:v>0</c:v>
                </c:pt>
                <c:pt idx="340">
                  <c:v>1587</c:v>
                </c:pt>
                <c:pt idx="341">
                  <c:v>0</c:v>
                </c:pt>
                <c:pt idx="342">
                  <c:v>1229</c:v>
                </c:pt>
                <c:pt idx="343">
                  <c:v>0</c:v>
                </c:pt>
                <c:pt idx="344">
                  <c:v>2330</c:v>
                </c:pt>
                <c:pt idx="345">
                  <c:v>2458</c:v>
                </c:pt>
                <c:pt idx="346">
                  <c:v>3230</c:v>
                </c:pt>
                <c:pt idx="347">
                  <c:v>2168</c:v>
                </c:pt>
                <c:pt idx="348">
                  <c:v>4583</c:v>
                </c:pt>
                <c:pt idx="349">
                  <c:v>5743.125</c:v>
                </c:pt>
                <c:pt idx="350">
                  <c:v>0</c:v>
                </c:pt>
                <c:pt idx="351">
                  <c:v>4167</c:v>
                </c:pt>
                <c:pt idx="352">
                  <c:v>2083</c:v>
                </c:pt>
                <c:pt idx="353">
                  <c:v>0</c:v>
                </c:pt>
                <c:pt idx="354">
                  <c:v>505</c:v>
                </c:pt>
                <c:pt idx="355">
                  <c:v>0</c:v>
                </c:pt>
                <c:pt idx="356">
                  <c:v>3167</c:v>
                </c:pt>
                <c:pt idx="357">
                  <c:v>0</c:v>
                </c:pt>
                <c:pt idx="358">
                  <c:v>1666</c:v>
                </c:pt>
                <c:pt idx="359">
                  <c:v>3167</c:v>
                </c:pt>
                <c:pt idx="360">
                  <c:v>0</c:v>
                </c:pt>
                <c:pt idx="361">
                  <c:v>3667</c:v>
                </c:pt>
                <c:pt idx="362">
                  <c:v>2333</c:v>
                </c:pt>
                <c:pt idx="363">
                  <c:v>3033</c:v>
                </c:pt>
                <c:pt idx="364">
                  <c:v>0</c:v>
                </c:pt>
                <c:pt idx="365">
                  <c:v>0</c:v>
                </c:pt>
                <c:pt idx="366">
                  <c:v>0</c:v>
                </c:pt>
                <c:pt idx="367">
                  <c:v>0</c:v>
                </c:pt>
                <c:pt idx="368">
                  <c:v>0</c:v>
                </c:pt>
                <c:pt idx="369">
                  <c:v>5266</c:v>
                </c:pt>
                <c:pt idx="370">
                  <c:v>0</c:v>
                </c:pt>
                <c:pt idx="371">
                  <c:v>0</c:v>
                </c:pt>
                <c:pt idx="372">
                  <c:v>5743.125</c:v>
                </c:pt>
                <c:pt idx="373">
                  <c:v>1987</c:v>
                </c:pt>
                <c:pt idx="374">
                  <c:v>1459</c:v>
                </c:pt>
                <c:pt idx="375">
                  <c:v>923</c:v>
                </c:pt>
                <c:pt idx="376">
                  <c:v>4996</c:v>
                </c:pt>
                <c:pt idx="377">
                  <c:v>0</c:v>
                </c:pt>
                <c:pt idx="378">
                  <c:v>0</c:v>
                </c:pt>
                <c:pt idx="379">
                  <c:v>0</c:v>
                </c:pt>
                <c:pt idx="380">
                  <c:v>2500</c:v>
                </c:pt>
                <c:pt idx="381">
                  <c:v>4232</c:v>
                </c:pt>
                <c:pt idx="382">
                  <c:v>0</c:v>
                </c:pt>
                <c:pt idx="383">
                  <c:v>0</c:v>
                </c:pt>
                <c:pt idx="384">
                  <c:v>0</c:v>
                </c:pt>
                <c:pt idx="385">
                  <c:v>0</c:v>
                </c:pt>
                <c:pt idx="386">
                  <c:v>1600</c:v>
                </c:pt>
                <c:pt idx="387">
                  <c:v>3136</c:v>
                </c:pt>
                <c:pt idx="388">
                  <c:v>2417</c:v>
                </c:pt>
                <c:pt idx="389">
                  <c:v>0</c:v>
                </c:pt>
                <c:pt idx="390">
                  <c:v>0</c:v>
                </c:pt>
                <c:pt idx="391">
                  <c:v>0</c:v>
                </c:pt>
                <c:pt idx="392">
                  <c:v>2115</c:v>
                </c:pt>
                <c:pt idx="393">
                  <c:v>1625</c:v>
                </c:pt>
                <c:pt idx="394">
                  <c:v>1400</c:v>
                </c:pt>
                <c:pt idx="395">
                  <c:v>484</c:v>
                </c:pt>
                <c:pt idx="396">
                  <c:v>0</c:v>
                </c:pt>
                <c:pt idx="397">
                  <c:v>1459</c:v>
                </c:pt>
                <c:pt idx="398">
                  <c:v>1666</c:v>
                </c:pt>
                <c:pt idx="399">
                  <c:v>1800</c:v>
                </c:pt>
                <c:pt idx="400">
                  <c:v>0</c:v>
                </c:pt>
                <c:pt idx="401">
                  <c:v>0</c:v>
                </c:pt>
                <c:pt idx="402">
                  <c:v>5743.125</c:v>
                </c:pt>
                <c:pt idx="403">
                  <c:v>0</c:v>
                </c:pt>
                <c:pt idx="404">
                  <c:v>0</c:v>
                </c:pt>
                <c:pt idx="405">
                  <c:v>0</c:v>
                </c:pt>
                <c:pt idx="406">
                  <c:v>2400</c:v>
                </c:pt>
                <c:pt idx="407">
                  <c:v>0</c:v>
                </c:pt>
                <c:pt idx="408">
                  <c:v>0</c:v>
                </c:pt>
                <c:pt idx="409">
                  <c:v>0</c:v>
                </c:pt>
                <c:pt idx="410">
                  <c:v>0</c:v>
                </c:pt>
                <c:pt idx="411">
                  <c:v>0</c:v>
                </c:pt>
                <c:pt idx="412">
                  <c:v>0</c:v>
                </c:pt>
                <c:pt idx="413">
                  <c:v>2033</c:v>
                </c:pt>
                <c:pt idx="414">
                  <c:v>3237</c:v>
                </c:pt>
                <c:pt idx="415">
                  <c:v>0</c:v>
                </c:pt>
                <c:pt idx="416">
                  <c:v>0</c:v>
                </c:pt>
                <c:pt idx="417">
                  <c:v>5743.125</c:v>
                </c:pt>
                <c:pt idx="418">
                  <c:v>2773</c:v>
                </c:pt>
                <c:pt idx="419">
                  <c:v>1417</c:v>
                </c:pt>
                <c:pt idx="420">
                  <c:v>0</c:v>
                </c:pt>
                <c:pt idx="421">
                  <c:v>0</c:v>
                </c:pt>
                <c:pt idx="422">
                  <c:v>1719</c:v>
                </c:pt>
                <c:pt idx="423">
                  <c:v>1667</c:v>
                </c:pt>
                <c:pt idx="424">
                  <c:v>0</c:v>
                </c:pt>
                <c:pt idx="425">
                  <c:v>4300</c:v>
                </c:pt>
                <c:pt idx="426">
                  <c:v>0</c:v>
                </c:pt>
                <c:pt idx="427">
                  <c:v>0</c:v>
                </c:pt>
                <c:pt idx="428">
                  <c:v>16.120000839999999</c:v>
                </c:pt>
                <c:pt idx="429">
                  <c:v>0</c:v>
                </c:pt>
                <c:pt idx="430">
                  <c:v>0</c:v>
                </c:pt>
                <c:pt idx="431">
                  <c:v>0</c:v>
                </c:pt>
                <c:pt idx="432">
                  <c:v>0</c:v>
                </c:pt>
                <c:pt idx="433">
                  <c:v>2340</c:v>
                </c:pt>
                <c:pt idx="434">
                  <c:v>0</c:v>
                </c:pt>
                <c:pt idx="435">
                  <c:v>0</c:v>
                </c:pt>
                <c:pt idx="436">
                  <c:v>1851</c:v>
                </c:pt>
                <c:pt idx="437">
                  <c:v>1125</c:v>
                </c:pt>
                <c:pt idx="438">
                  <c:v>0</c:v>
                </c:pt>
                <c:pt idx="439">
                  <c:v>0</c:v>
                </c:pt>
                <c:pt idx="440">
                  <c:v>5064</c:v>
                </c:pt>
                <c:pt idx="441">
                  <c:v>1833</c:v>
                </c:pt>
                <c:pt idx="442">
                  <c:v>1993</c:v>
                </c:pt>
                <c:pt idx="443">
                  <c:v>0</c:v>
                </c:pt>
                <c:pt idx="444">
                  <c:v>5743.125</c:v>
                </c:pt>
                <c:pt idx="445">
                  <c:v>1210</c:v>
                </c:pt>
                <c:pt idx="446">
                  <c:v>0</c:v>
                </c:pt>
                <c:pt idx="447">
                  <c:v>1376</c:v>
                </c:pt>
                <c:pt idx="448">
                  <c:v>1710</c:v>
                </c:pt>
                <c:pt idx="449">
                  <c:v>1542</c:v>
                </c:pt>
                <c:pt idx="450">
                  <c:v>1255</c:v>
                </c:pt>
                <c:pt idx="451">
                  <c:v>1456</c:v>
                </c:pt>
                <c:pt idx="452">
                  <c:v>1733</c:v>
                </c:pt>
                <c:pt idx="453">
                  <c:v>2466</c:v>
                </c:pt>
                <c:pt idx="454">
                  <c:v>0</c:v>
                </c:pt>
                <c:pt idx="455">
                  <c:v>0</c:v>
                </c:pt>
                <c:pt idx="456">
                  <c:v>0</c:v>
                </c:pt>
                <c:pt idx="457">
                  <c:v>2569</c:v>
                </c:pt>
                <c:pt idx="458">
                  <c:v>0</c:v>
                </c:pt>
                <c:pt idx="459">
                  <c:v>0</c:v>
                </c:pt>
                <c:pt idx="460">
                  <c:v>4083</c:v>
                </c:pt>
                <c:pt idx="461">
                  <c:v>0</c:v>
                </c:pt>
                <c:pt idx="462">
                  <c:v>2188</c:v>
                </c:pt>
                <c:pt idx="463">
                  <c:v>0</c:v>
                </c:pt>
                <c:pt idx="464">
                  <c:v>0</c:v>
                </c:pt>
                <c:pt idx="465">
                  <c:v>0</c:v>
                </c:pt>
                <c:pt idx="466">
                  <c:v>1664</c:v>
                </c:pt>
                <c:pt idx="467">
                  <c:v>0</c:v>
                </c:pt>
                <c:pt idx="468">
                  <c:v>2917</c:v>
                </c:pt>
                <c:pt idx="469">
                  <c:v>2451</c:v>
                </c:pt>
                <c:pt idx="470">
                  <c:v>2079</c:v>
                </c:pt>
                <c:pt idx="471">
                  <c:v>1500</c:v>
                </c:pt>
                <c:pt idx="472">
                  <c:v>0</c:v>
                </c:pt>
                <c:pt idx="473">
                  <c:v>0</c:v>
                </c:pt>
                <c:pt idx="474">
                  <c:v>4648</c:v>
                </c:pt>
                <c:pt idx="475">
                  <c:v>1014</c:v>
                </c:pt>
                <c:pt idx="476">
                  <c:v>1750</c:v>
                </c:pt>
                <c:pt idx="477">
                  <c:v>1872</c:v>
                </c:pt>
                <c:pt idx="478">
                  <c:v>2250</c:v>
                </c:pt>
                <c:pt idx="479">
                  <c:v>1603</c:v>
                </c:pt>
                <c:pt idx="480">
                  <c:v>0</c:v>
                </c:pt>
                <c:pt idx="481">
                  <c:v>0</c:v>
                </c:pt>
                <c:pt idx="482">
                  <c:v>3150</c:v>
                </c:pt>
                <c:pt idx="483">
                  <c:v>0</c:v>
                </c:pt>
                <c:pt idx="484">
                  <c:v>0</c:v>
                </c:pt>
                <c:pt idx="485">
                  <c:v>2436</c:v>
                </c:pt>
                <c:pt idx="486">
                  <c:v>0</c:v>
                </c:pt>
                <c:pt idx="487">
                  <c:v>0</c:v>
                </c:pt>
                <c:pt idx="488">
                  <c:v>2083</c:v>
                </c:pt>
                <c:pt idx="489">
                  <c:v>0</c:v>
                </c:pt>
                <c:pt idx="490">
                  <c:v>2785</c:v>
                </c:pt>
                <c:pt idx="491">
                  <c:v>1131</c:v>
                </c:pt>
                <c:pt idx="492">
                  <c:v>0</c:v>
                </c:pt>
                <c:pt idx="493">
                  <c:v>0</c:v>
                </c:pt>
                <c:pt idx="494">
                  <c:v>2157</c:v>
                </c:pt>
                <c:pt idx="495">
                  <c:v>913</c:v>
                </c:pt>
                <c:pt idx="496">
                  <c:v>1700</c:v>
                </c:pt>
                <c:pt idx="497">
                  <c:v>2857</c:v>
                </c:pt>
                <c:pt idx="498">
                  <c:v>0</c:v>
                </c:pt>
                <c:pt idx="499">
                  <c:v>4416</c:v>
                </c:pt>
                <c:pt idx="500">
                  <c:v>3683</c:v>
                </c:pt>
                <c:pt idx="501">
                  <c:v>0</c:v>
                </c:pt>
                <c:pt idx="502">
                  <c:v>5624</c:v>
                </c:pt>
                <c:pt idx="503">
                  <c:v>5302</c:v>
                </c:pt>
                <c:pt idx="504">
                  <c:v>1483</c:v>
                </c:pt>
                <c:pt idx="505">
                  <c:v>4416</c:v>
                </c:pt>
                <c:pt idx="506">
                  <c:v>5743.125</c:v>
                </c:pt>
                <c:pt idx="507">
                  <c:v>0</c:v>
                </c:pt>
                <c:pt idx="508">
                  <c:v>3013</c:v>
                </c:pt>
                <c:pt idx="509">
                  <c:v>0</c:v>
                </c:pt>
                <c:pt idx="510">
                  <c:v>1287</c:v>
                </c:pt>
                <c:pt idx="511">
                  <c:v>2004</c:v>
                </c:pt>
                <c:pt idx="512">
                  <c:v>2035</c:v>
                </c:pt>
                <c:pt idx="513">
                  <c:v>5743.125</c:v>
                </c:pt>
                <c:pt idx="514">
                  <c:v>3666</c:v>
                </c:pt>
                <c:pt idx="515">
                  <c:v>3428</c:v>
                </c:pt>
                <c:pt idx="516">
                  <c:v>1632</c:v>
                </c:pt>
                <c:pt idx="517">
                  <c:v>1800</c:v>
                </c:pt>
                <c:pt idx="518">
                  <c:v>1915</c:v>
                </c:pt>
                <c:pt idx="519">
                  <c:v>0</c:v>
                </c:pt>
                <c:pt idx="520">
                  <c:v>1742</c:v>
                </c:pt>
                <c:pt idx="521">
                  <c:v>0</c:v>
                </c:pt>
                <c:pt idx="522">
                  <c:v>1424</c:v>
                </c:pt>
                <c:pt idx="523">
                  <c:v>5743.125</c:v>
                </c:pt>
                <c:pt idx="524">
                  <c:v>2087</c:v>
                </c:pt>
                <c:pt idx="525">
                  <c:v>0</c:v>
                </c:pt>
                <c:pt idx="526">
                  <c:v>0</c:v>
                </c:pt>
                <c:pt idx="527">
                  <c:v>1430</c:v>
                </c:pt>
                <c:pt idx="528">
                  <c:v>1302</c:v>
                </c:pt>
                <c:pt idx="529">
                  <c:v>0</c:v>
                </c:pt>
                <c:pt idx="530">
                  <c:v>5500</c:v>
                </c:pt>
                <c:pt idx="531">
                  <c:v>0</c:v>
                </c:pt>
                <c:pt idx="532">
                  <c:v>0</c:v>
                </c:pt>
                <c:pt idx="533">
                  <c:v>0</c:v>
                </c:pt>
                <c:pt idx="534">
                  <c:v>0</c:v>
                </c:pt>
                <c:pt idx="535">
                  <c:v>2042</c:v>
                </c:pt>
                <c:pt idx="536">
                  <c:v>3906</c:v>
                </c:pt>
                <c:pt idx="537">
                  <c:v>0</c:v>
                </c:pt>
                <c:pt idx="538">
                  <c:v>536</c:v>
                </c:pt>
                <c:pt idx="539">
                  <c:v>0</c:v>
                </c:pt>
                <c:pt idx="540">
                  <c:v>2845</c:v>
                </c:pt>
                <c:pt idx="541">
                  <c:v>0</c:v>
                </c:pt>
                <c:pt idx="542">
                  <c:v>0</c:v>
                </c:pt>
                <c:pt idx="543">
                  <c:v>2524</c:v>
                </c:pt>
                <c:pt idx="544">
                  <c:v>663</c:v>
                </c:pt>
                <c:pt idx="545">
                  <c:v>1950</c:v>
                </c:pt>
                <c:pt idx="546">
                  <c:v>0</c:v>
                </c:pt>
                <c:pt idx="547">
                  <c:v>1783</c:v>
                </c:pt>
                <c:pt idx="548">
                  <c:v>0</c:v>
                </c:pt>
                <c:pt idx="549">
                  <c:v>2016</c:v>
                </c:pt>
                <c:pt idx="550">
                  <c:v>0</c:v>
                </c:pt>
                <c:pt idx="551">
                  <c:v>2375</c:v>
                </c:pt>
                <c:pt idx="552">
                  <c:v>3250</c:v>
                </c:pt>
                <c:pt idx="553">
                  <c:v>2333</c:v>
                </c:pt>
                <c:pt idx="554">
                  <c:v>4266</c:v>
                </c:pt>
                <c:pt idx="555">
                  <c:v>1032</c:v>
                </c:pt>
                <c:pt idx="556">
                  <c:v>1625</c:v>
                </c:pt>
                <c:pt idx="557">
                  <c:v>0</c:v>
                </c:pt>
                <c:pt idx="558">
                  <c:v>2669</c:v>
                </c:pt>
                <c:pt idx="559">
                  <c:v>2306</c:v>
                </c:pt>
                <c:pt idx="560">
                  <c:v>242</c:v>
                </c:pt>
                <c:pt idx="561">
                  <c:v>0</c:v>
                </c:pt>
                <c:pt idx="562">
                  <c:v>2054</c:v>
                </c:pt>
                <c:pt idx="563">
                  <c:v>0</c:v>
                </c:pt>
                <c:pt idx="564">
                  <c:v>0</c:v>
                </c:pt>
                <c:pt idx="565">
                  <c:v>0</c:v>
                </c:pt>
                <c:pt idx="566">
                  <c:v>0</c:v>
                </c:pt>
                <c:pt idx="567">
                  <c:v>2500</c:v>
                </c:pt>
                <c:pt idx="568">
                  <c:v>0</c:v>
                </c:pt>
                <c:pt idx="569">
                  <c:v>2064</c:v>
                </c:pt>
                <c:pt idx="570">
                  <c:v>1750</c:v>
                </c:pt>
                <c:pt idx="571">
                  <c:v>1451</c:v>
                </c:pt>
                <c:pt idx="572">
                  <c:v>0</c:v>
                </c:pt>
                <c:pt idx="573">
                  <c:v>1625</c:v>
                </c:pt>
                <c:pt idx="574">
                  <c:v>0</c:v>
                </c:pt>
                <c:pt idx="575">
                  <c:v>461</c:v>
                </c:pt>
                <c:pt idx="576">
                  <c:v>2210</c:v>
                </c:pt>
                <c:pt idx="577">
                  <c:v>2739</c:v>
                </c:pt>
                <c:pt idx="578">
                  <c:v>2232</c:v>
                </c:pt>
                <c:pt idx="579">
                  <c:v>2917</c:v>
                </c:pt>
                <c:pt idx="580">
                  <c:v>0</c:v>
                </c:pt>
                <c:pt idx="581">
                  <c:v>5743.125</c:v>
                </c:pt>
                <c:pt idx="582">
                  <c:v>0</c:v>
                </c:pt>
                <c:pt idx="583">
                  <c:v>0</c:v>
                </c:pt>
                <c:pt idx="584">
                  <c:v>1917</c:v>
                </c:pt>
                <c:pt idx="585">
                  <c:v>3000</c:v>
                </c:pt>
                <c:pt idx="586">
                  <c:v>1522</c:v>
                </c:pt>
                <c:pt idx="587">
                  <c:v>0</c:v>
                </c:pt>
                <c:pt idx="588">
                  <c:v>0</c:v>
                </c:pt>
                <c:pt idx="589">
                  <c:v>0</c:v>
                </c:pt>
                <c:pt idx="590">
                  <c:v>3416</c:v>
                </c:pt>
                <c:pt idx="591">
                  <c:v>0</c:v>
                </c:pt>
                <c:pt idx="592">
                  <c:v>0</c:v>
                </c:pt>
                <c:pt idx="593">
                  <c:v>3300</c:v>
                </c:pt>
                <c:pt idx="594">
                  <c:v>0</c:v>
                </c:pt>
                <c:pt idx="595">
                  <c:v>0</c:v>
                </c:pt>
                <c:pt idx="596">
                  <c:v>1000</c:v>
                </c:pt>
                <c:pt idx="597">
                  <c:v>0</c:v>
                </c:pt>
                <c:pt idx="598">
                  <c:v>0</c:v>
                </c:pt>
                <c:pt idx="599">
                  <c:v>0</c:v>
                </c:pt>
                <c:pt idx="600">
                  <c:v>5743.125</c:v>
                </c:pt>
                <c:pt idx="601">
                  <c:v>2792</c:v>
                </c:pt>
                <c:pt idx="602">
                  <c:v>0</c:v>
                </c:pt>
                <c:pt idx="603">
                  <c:v>4301</c:v>
                </c:pt>
                <c:pt idx="604">
                  <c:v>0</c:v>
                </c:pt>
                <c:pt idx="605">
                  <c:v>3800</c:v>
                </c:pt>
                <c:pt idx="606">
                  <c:v>2500</c:v>
                </c:pt>
                <c:pt idx="607">
                  <c:v>1411</c:v>
                </c:pt>
                <c:pt idx="608">
                  <c:v>1950</c:v>
                </c:pt>
                <c:pt idx="609">
                  <c:v>0</c:v>
                </c:pt>
                <c:pt idx="610">
                  <c:v>0</c:v>
                </c:pt>
                <c:pt idx="611">
                  <c:v>240</c:v>
                </c:pt>
                <c:pt idx="612">
                  <c:v>0</c:v>
                </c:pt>
                <c:pt idx="613">
                  <c:v>0</c:v>
                </c:pt>
              </c:numCache>
            </c:numRef>
          </c:yVal>
          <c:smooth val="0"/>
        </c:ser>
        <c:dLbls>
          <c:showLegendKey val="0"/>
          <c:showVal val="0"/>
          <c:showCatName val="0"/>
          <c:showSerName val="0"/>
          <c:showPercent val="0"/>
          <c:showBubbleSize val="0"/>
        </c:dLbls>
        <c:axId val="314546080"/>
        <c:axId val="314540200"/>
      </c:scatterChart>
      <c:catAx>
        <c:axId val="314546080"/>
        <c:scaling>
          <c:orientation val="minMax"/>
        </c:scaling>
        <c:delete val="1"/>
        <c:axPos val="b"/>
        <c:majorGridlines>
          <c:spPr>
            <a:ln w="9525" cap="flat" cmpd="sng" algn="ctr">
              <a:noFill/>
              <a:round/>
            </a:ln>
            <a:effectLst/>
          </c:spPr>
        </c:majorGridlines>
        <c:majorTickMark val="none"/>
        <c:minorTickMark val="none"/>
        <c:tickLblPos val="nextTo"/>
        <c:crossAx val="314540200"/>
        <c:crosses val="autoZero"/>
        <c:auto val="1"/>
        <c:lblAlgn val="ctr"/>
        <c:lblOffset val="100"/>
        <c:noMultiLvlLbl val="0"/>
      </c:catAx>
      <c:valAx>
        <c:axId val="3145402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546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3/20/2024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3/20/2024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3/20/2024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3/20/2024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3/20/2024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3/20/2024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3/20/2024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3/20/2024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3/20/2024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3/20/2024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3/20/2024</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81912"/>
            <a:ext cx="10058400" cy="2743200"/>
          </a:xfrm>
        </p:spPr>
        <p:txBody>
          <a:bodyPr/>
          <a:lstStyle/>
          <a:p>
            <a:r>
              <a:rPr lang="en-US" dirty="0" smtClean="0"/>
              <a:t>Loan data analysis</a:t>
            </a:r>
            <a:endParaRPr lang="en-US" dirty="0"/>
          </a:p>
        </p:txBody>
      </p:sp>
      <p:sp>
        <p:nvSpPr>
          <p:cNvPr id="3" name="Subtitle 2"/>
          <p:cNvSpPr>
            <a:spLocks noGrp="1"/>
          </p:cNvSpPr>
          <p:nvPr>
            <p:ph type="subTitle" idx="1"/>
          </p:nvPr>
        </p:nvSpPr>
        <p:spPr>
          <a:xfrm>
            <a:off x="1066800" y="4462272"/>
            <a:ext cx="10058400" cy="1252728"/>
          </a:xfrm>
        </p:spPr>
        <p:txBody>
          <a:bodyPr>
            <a:normAutofit/>
          </a:bodyPr>
          <a:lstStyle/>
          <a:p>
            <a:pPr algn="just"/>
            <a:r>
              <a:rPr lang="en-US" cap="none" dirty="0" smtClean="0"/>
              <a:t>"Analyzing loan approval factors: examining gender, marital status, dependency, education, employment status, applicant income, loan amount, loan term, credit history, and property area to determine loan approval likelihood. By scrutinizing these variables, we aim to unveil crucial insights guiding lending decisions."</a:t>
            </a:r>
            <a:endParaRPr lang="en-US" cap="none" dirty="0">
              <a:solidFill>
                <a:schemeClr val="accent1">
                  <a:lumMod val="75000"/>
                </a:schemeClr>
              </a:solidFill>
            </a:endParaRP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Applicant Income</a:t>
            </a:r>
            <a:endParaRPr lang="en-US" dirty="0"/>
          </a:p>
        </p:txBody>
      </p:sp>
      <p:sp>
        <p:nvSpPr>
          <p:cNvPr id="10" name="Rectangle 9"/>
          <p:cNvSpPr/>
          <p:nvPr/>
        </p:nvSpPr>
        <p:spPr>
          <a:xfrm>
            <a:off x="695325" y="1365998"/>
            <a:ext cx="10926700" cy="877163"/>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smtClean="0"/>
              <a:t>This is Applicant Income with removing Outliers</a:t>
            </a:r>
          </a:p>
          <a:p>
            <a:pPr marL="274320" indent="-228600" algn="just">
              <a:lnSpc>
                <a:spcPct val="90000"/>
              </a:lnSpc>
              <a:spcBef>
                <a:spcPts val="1800"/>
              </a:spcBef>
              <a:buClr>
                <a:schemeClr val="accent1"/>
              </a:buClr>
              <a:buFont typeface="Arial" pitchFamily="34" charset="0"/>
              <a:buChar char="•"/>
            </a:pPr>
            <a:r>
              <a:rPr lang="en-US" sz="2000" dirty="0" smtClean="0"/>
              <a:t>Average = 46171 and Median = 38125</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909379573"/>
              </p:ext>
            </p:extLst>
          </p:nvPr>
        </p:nvGraphicFramePr>
        <p:xfrm>
          <a:off x="273303" y="2459736"/>
          <a:ext cx="11348721" cy="37033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592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Co-Applicant Income</a:t>
            </a:r>
            <a:endParaRPr lang="en-US" dirty="0"/>
          </a:p>
        </p:txBody>
      </p:sp>
      <p:sp>
        <p:nvSpPr>
          <p:cNvPr id="10" name="Rectangle 9"/>
          <p:cNvSpPr/>
          <p:nvPr/>
        </p:nvSpPr>
        <p:spPr>
          <a:xfrm>
            <a:off x="695324" y="1365998"/>
            <a:ext cx="10926700" cy="369332"/>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smtClean="0"/>
              <a:t>This is Co-Applicant Income. But , it has Some Outliers.</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2726279642"/>
              </p:ext>
            </p:extLst>
          </p:nvPr>
        </p:nvGraphicFramePr>
        <p:xfrm>
          <a:off x="695324" y="2082152"/>
          <a:ext cx="10926700" cy="38157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633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Co-Applicant Income</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202922007"/>
              </p:ext>
            </p:extLst>
          </p:nvPr>
        </p:nvGraphicFramePr>
        <p:xfrm>
          <a:off x="582168" y="2082153"/>
          <a:ext cx="10774680" cy="4007751"/>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695325" y="1112082"/>
            <a:ext cx="10926700" cy="877163"/>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smtClean="0"/>
              <a:t>This is Co-Applicant Income with removing Outliers.</a:t>
            </a:r>
          </a:p>
          <a:p>
            <a:pPr marL="274320" indent="-228600" algn="just">
              <a:lnSpc>
                <a:spcPct val="90000"/>
              </a:lnSpc>
              <a:spcBef>
                <a:spcPts val="1800"/>
              </a:spcBef>
              <a:buClr>
                <a:schemeClr val="accent1"/>
              </a:buClr>
              <a:buFont typeface="Arial" pitchFamily="34" charset="0"/>
              <a:buChar char="•"/>
            </a:pPr>
            <a:r>
              <a:rPr lang="en-US" sz="2000" dirty="0" smtClean="0"/>
              <a:t>Average = 1419 and Median = 1188.</a:t>
            </a:r>
            <a:endParaRPr lang="en-US" sz="2000" dirty="0"/>
          </a:p>
        </p:txBody>
      </p:sp>
    </p:spTree>
    <p:extLst>
      <p:ext uri="{BB962C8B-B14F-4D97-AF65-F5344CB8AC3E}">
        <p14:creationId xmlns:p14="http://schemas.microsoft.com/office/powerpoint/2010/main" val="246445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Loan Amount</a:t>
            </a:r>
            <a:endParaRPr lang="en-US" dirty="0"/>
          </a:p>
        </p:txBody>
      </p:sp>
      <p:sp>
        <p:nvSpPr>
          <p:cNvPr id="7" name="Rectangle 6"/>
          <p:cNvSpPr/>
          <p:nvPr/>
        </p:nvSpPr>
        <p:spPr>
          <a:xfrm>
            <a:off x="695325" y="1112082"/>
            <a:ext cx="10926700" cy="877163"/>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smtClean="0"/>
              <a:t>This is Loan amount with removing Outliers.</a:t>
            </a:r>
          </a:p>
          <a:p>
            <a:pPr marL="274320" indent="-228600" algn="just">
              <a:lnSpc>
                <a:spcPct val="90000"/>
              </a:lnSpc>
              <a:spcBef>
                <a:spcPts val="1800"/>
              </a:spcBef>
              <a:buClr>
                <a:schemeClr val="accent1"/>
              </a:buClr>
              <a:buFont typeface="Arial" pitchFamily="34" charset="0"/>
              <a:buChar char="•"/>
            </a:pPr>
            <a:r>
              <a:rPr lang="en-US" sz="2000" dirty="0" smtClean="0"/>
              <a:t>Average = 145.72  and  Median = 128.</a:t>
            </a:r>
            <a:endParaRPr lang="en-US" sz="2000" dirty="0"/>
          </a:p>
        </p:txBody>
      </p:sp>
      <p:graphicFrame>
        <p:nvGraphicFramePr>
          <p:cNvPr id="9" name="Chart 8"/>
          <p:cNvGraphicFramePr>
            <a:graphicFrameLocks/>
          </p:cNvGraphicFramePr>
          <p:nvPr>
            <p:extLst>
              <p:ext uri="{D42A27DB-BD31-4B8C-83A1-F6EECF244321}">
                <p14:modId xmlns:p14="http://schemas.microsoft.com/office/powerpoint/2010/main" val="684108079"/>
              </p:ext>
            </p:extLst>
          </p:nvPr>
        </p:nvGraphicFramePr>
        <p:xfrm>
          <a:off x="380999" y="2082152"/>
          <a:ext cx="11241025" cy="39071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45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69" y="372237"/>
            <a:ext cx="9601200" cy="628650"/>
          </a:xfrm>
        </p:spPr>
        <p:txBody>
          <a:bodyPr>
            <a:normAutofit/>
          </a:bodyPr>
          <a:lstStyle/>
          <a:p>
            <a:r>
              <a:rPr lang="en-US" dirty="0" smtClean="0"/>
              <a:t>Loan amount term</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2868098074"/>
              </p:ext>
            </p:extLst>
          </p:nvPr>
        </p:nvGraphicFramePr>
        <p:xfrm>
          <a:off x="5760721" y="2176271"/>
          <a:ext cx="6025895" cy="3765529"/>
        </p:xfrm>
        <a:graphic>
          <a:graphicData uri="http://schemas.openxmlformats.org/drawingml/2006/table">
            <a:tbl>
              <a:tblPr firstRow="1" bandRow="1">
                <a:tableStyleId>{B301B821-A1FF-4177-AEE7-76D212191A09}</a:tableStyleId>
              </a:tblPr>
              <a:tblGrid>
                <a:gridCol w="2112175"/>
                <a:gridCol w="809032">
                  <a:extLst>
                    <a:ext uri="{9D8B030D-6E8A-4147-A177-3AD203B41FA5}">
                      <a16:colId xmlns="" xmlns:a16="http://schemas.microsoft.com/office/drawing/2014/main" val="20000"/>
                    </a:ext>
                  </a:extLst>
                </a:gridCol>
                <a:gridCol w="1598214">
                  <a:extLst>
                    <a:ext uri="{9D8B030D-6E8A-4147-A177-3AD203B41FA5}">
                      <a16:colId xmlns="" xmlns:a16="http://schemas.microsoft.com/office/drawing/2014/main" val="20001"/>
                    </a:ext>
                  </a:extLst>
                </a:gridCol>
                <a:gridCol w="1506474">
                  <a:extLst>
                    <a:ext uri="{9D8B030D-6E8A-4147-A177-3AD203B41FA5}">
                      <a16:colId xmlns="" xmlns:a16="http://schemas.microsoft.com/office/drawing/2014/main" val="20002"/>
                    </a:ext>
                  </a:extLst>
                </a:gridCol>
              </a:tblGrid>
              <a:tr h="366579">
                <a:tc>
                  <a:txBody>
                    <a:bodyPr/>
                    <a:lstStyle/>
                    <a:p>
                      <a:pPr algn="ctr"/>
                      <a:endParaRPr lang="en-US" sz="1600" dirty="0"/>
                    </a:p>
                  </a:txBody>
                  <a:tcPr anchor="ctr"/>
                </a:tc>
                <a:tc>
                  <a:txBody>
                    <a:bodyPr/>
                    <a:lstStyle/>
                    <a:p>
                      <a:pPr algn="ctr"/>
                      <a:r>
                        <a:rPr lang="en-US" sz="1600" dirty="0" smtClean="0"/>
                        <a:t>Total</a:t>
                      </a:r>
                      <a:endParaRPr lang="en-US" sz="1600" dirty="0"/>
                    </a:p>
                  </a:txBody>
                  <a:tcPr anchor="ctr"/>
                </a:tc>
                <a:tc>
                  <a:txBody>
                    <a:bodyPr/>
                    <a:lstStyle/>
                    <a:p>
                      <a:pPr algn="ctr"/>
                      <a:r>
                        <a:rPr lang="en-US" sz="1600" dirty="0" smtClean="0"/>
                        <a:t>Approved Loan</a:t>
                      </a:r>
                      <a:endParaRPr lang="en-US" sz="1600" dirty="0"/>
                    </a:p>
                  </a:txBody>
                  <a:tcPr anchor="ctr"/>
                </a:tc>
                <a:tc>
                  <a:txBody>
                    <a:bodyPr/>
                    <a:lstStyle/>
                    <a:p>
                      <a:pPr algn="ctr"/>
                      <a:r>
                        <a:rPr lang="en-US" sz="1600" dirty="0" smtClean="0"/>
                        <a:t>Percentage</a:t>
                      </a:r>
                      <a:endParaRPr lang="en-US" sz="1600" dirty="0"/>
                    </a:p>
                  </a:txBody>
                  <a:tcPr anchor="ctr"/>
                </a:tc>
                <a:extLst>
                  <a:ext uri="{0D108BD9-81ED-4DB2-BD59-A6C34878D82A}">
                    <a16:rowId xmlns="" xmlns:a16="http://schemas.microsoft.com/office/drawing/2014/main" val="10000"/>
                  </a:ext>
                </a:extLst>
              </a:tr>
              <a:tr h="339895">
                <a:tc>
                  <a:txBody>
                    <a:bodyPr/>
                    <a:lstStyle/>
                    <a:p>
                      <a:pPr algn="ctr"/>
                      <a:r>
                        <a:rPr lang="en-US" sz="1600" dirty="0" smtClean="0"/>
                        <a:t>One</a:t>
                      </a:r>
                      <a:r>
                        <a:rPr lang="en-US" sz="1600" baseline="0" dirty="0" smtClean="0"/>
                        <a:t> Year</a:t>
                      </a:r>
                    </a:p>
                  </a:txBody>
                  <a:tcPr anchor="ctr"/>
                </a:tc>
                <a:tc>
                  <a:txBody>
                    <a:bodyPr/>
                    <a:lstStyle/>
                    <a:p>
                      <a:pPr algn="ctr"/>
                      <a:r>
                        <a:rPr lang="en-US" sz="1600" dirty="0" smtClean="0"/>
                        <a:t>1</a:t>
                      </a:r>
                      <a:endParaRPr lang="en-US" sz="1600" dirty="0"/>
                    </a:p>
                  </a:txBody>
                  <a:tcPr anchor="ctr"/>
                </a:tc>
                <a:tc>
                  <a:txBody>
                    <a:bodyPr/>
                    <a:lstStyle/>
                    <a:p>
                      <a:pPr algn="ctr"/>
                      <a:r>
                        <a:rPr lang="en-US" sz="1600" dirty="0" smtClean="0"/>
                        <a:t>1</a:t>
                      </a:r>
                    </a:p>
                  </a:txBody>
                  <a:tcPr anchor="ctr"/>
                </a:tc>
                <a:tc>
                  <a:txBody>
                    <a:bodyPr/>
                    <a:lstStyle/>
                    <a:p>
                      <a:pPr algn="ctr"/>
                      <a:r>
                        <a:rPr lang="en-US" sz="1600" dirty="0" smtClean="0"/>
                        <a:t>100 %</a:t>
                      </a:r>
                      <a:endParaRPr lang="en-US" sz="1600" dirty="0"/>
                    </a:p>
                  </a:txBody>
                  <a:tcPr anchor="ctr"/>
                </a:tc>
                <a:extLst>
                  <a:ext uri="{0D108BD9-81ED-4DB2-BD59-A6C34878D82A}">
                    <a16:rowId xmlns="" xmlns:a16="http://schemas.microsoft.com/office/drawing/2014/main" val="10001"/>
                  </a:ext>
                </a:extLst>
              </a:tr>
              <a:tr h="339895">
                <a:tc>
                  <a:txBody>
                    <a:bodyPr/>
                    <a:lstStyle/>
                    <a:p>
                      <a:pPr algn="ctr"/>
                      <a:r>
                        <a:rPr lang="en-US" sz="1600" dirty="0" smtClean="0"/>
                        <a:t>Tree</a:t>
                      </a:r>
                      <a:r>
                        <a:rPr lang="en-US" sz="1600" baseline="0" dirty="0" smtClean="0"/>
                        <a:t> Years</a:t>
                      </a:r>
                      <a:endParaRPr lang="en-US" sz="1600" dirty="0"/>
                    </a:p>
                  </a:txBody>
                  <a:tcPr anchor="ctr"/>
                </a:tc>
                <a:tc>
                  <a:txBody>
                    <a:bodyPr/>
                    <a:lstStyle/>
                    <a:p>
                      <a:pPr algn="ctr"/>
                      <a:r>
                        <a:rPr lang="en-US" sz="1600" dirty="0" smtClean="0"/>
                        <a:t>2</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0 %</a:t>
                      </a:r>
                      <a:endParaRPr lang="en-US" sz="1600" dirty="0"/>
                    </a:p>
                  </a:txBody>
                  <a:tcPr anchor="ctr"/>
                </a:tc>
              </a:tr>
              <a:tr h="339895">
                <a:tc>
                  <a:txBody>
                    <a:bodyPr/>
                    <a:lstStyle/>
                    <a:p>
                      <a:pPr algn="ctr"/>
                      <a:r>
                        <a:rPr lang="en-US" sz="1600" dirty="0" smtClean="0"/>
                        <a:t>Five</a:t>
                      </a:r>
                      <a:r>
                        <a:rPr lang="en-US" sz="1600" baseline="0" dirty="0" smtClean="0"/>
                        <a:t> Years</a:t>
                      </a:r>
                      <a:endParaRPr lang="en-US" sz="1600" dirty="0"/>
                    </a:p>
                  </a:txBody>
                  <a:tcPr anchor="ctr"/>
                </a:tc>
                <a:tc>
                  <a:txBody>
                    <a:bodyPr/>
                    <a:lstStyle/>
                    <a:p>
                      <a:pPr algn="ctr"/>
                      <a:r>
                        <a:rPr lang="en-US" sz="1600" dirty="0" smtClean="0"/>
                        <a:t>2</a:t>
                      </a:r>
                      <a:endParaRPr lang="en-US" sz="1600" dirty="0"/>
                    </a:p>
                  </a:txBody>
                  <a:tcPr anchor="ctr"/>
                </a:tc>
                <a:tc>
                  <a:txBody>
                    <a:bodyPr/>
                    <a:lstStyle/>
                    <a:p>
                      <a:pPr algn="ctr"/>
                      <a:r>
                        <a:rPr lang="en-US" sz="1600" dirty="0" smtClean="0"/>
                        <a:t>2</a:t>
                      </a:r>
                      <a:endParaRPr lang="en-US" sz="1600" dirty="0"/>
                    </a:p>
                  </a:txBody>
                  <a:tcPr anchor="ctr"/>
                </a:tc>
                <a:tc>
                  <a:txBody>
                    <a:bodyPr/>
                    <a:lstStyle/>
                    <a:p>
                      <a:pPr algn="ctr"/>
                      <a:r>
                        <a:rPr lang="en-US" sz="1600" dirty="0" smtClean="0"/>
                        <a:t>100%</a:t>
                      </a:r>
                      <a:endParaRPr lang="en-US" sz="1600" dirty="0"/>
                    </a:p>
                  </a:txBody>
                  <a:tcPr anchor="ctr"/>
                </a:tc>
              </a:tr>
              <a:tr h="339895">
                <a:tc>
                  <a:txBody>
                    <a:bodyPr/>
                    <a:lstStyle/>
                    <a:p>
                      <a:pPr algn="ctr"/>
                      <a:r>
                        <a:rPr lang="en-US" sz="1600" dirty="0" smtClean="0"/>
                        <a:t>Seven</a:t>
                      </a:r>
                      <a:r>
                        <a:rPr lang="en-US" sz="1600" baseline="0" dirty="0" smtClean="0"/>
                        <a:t> Years</a:t>
                      </a:r>
                      <a:endParaRPr lang="en-US" sz="1600" dirty="0"/>
                    </a:p>
                  </a:txBody>
                  <a:tcPr anchor="ctr"/>
                </a:tc>
                <a:tc>
                  <a:txBody>
                    <a:bodyPr/>
                    <a:lstStyle/>
                    <a:p>
                      <a:pPr algn="ctr"/>
                      <a:r>
                        <a:rPr lang="en-US" sz="1600" dirty="0" smtClean="0"/>
                        <a:t>4</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75 %</a:t>
                      </a:r>
                      <a:endParaRPr lang="en-US" sz="1600" dirty="0"/>
                    </a:p>
                  </a:txBody>
                  <a:tcPr anchor="ctr"/>
                </a:tc>
              </a:tr>
              <a:tr h="339895">
                <a:tc>
                  <a:txBody>
                    <a:bodyPr/>
                    <a:lstStyle/>
                    <a:p>
                      <a:pPr algn="ctr"/>
                      <a:r>
                        <a:rPr lang="en-US" sz="1600" dirty="0" smtClean="0"/>
                        <a:t>Ten</a:t>
                      </a:r>
                      <a:r>
                        <a:rPr lang="en-US" sz="1600" baseline="0" dirty="0" smtClean="0"/>
                        <a:t> Years</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100%</a:t>
                      </a:r>
                      <a:endParaRPr lang="en-US" sz="1600" dirty="0"/>
                    </a:p>
                  </a:txBody>
                  <a:tcPr anchor="ctr"/>
                </a:tc>
              </a:tr>
              <a:tr h="339895">
                <a:tc>
                  <a:txBody>
                    <a:bodyPr/>
                    <a:lstStyle/>
                    <a:p>
                      <a:pPr algn="ctr"/>
                      <a:r>
                        <a:rPr lang="en-US" sz="1600" dirty="0" smtClean="0"/>
                        <a:t>Fifteen</a:t>
                      </a:r>
                      <a:r>
                        <a:rPr lang="en-US" sz="1600" baseline="0" dirty="0" smtClean="0"/>
                        <a:t> Years</a:t>
                      </a:r>
                      <a:endParaRPr lang="en-US" sz="1600" dirty="0"/>
                    </a:p>
                  </a:txBody>
                  <a:tcPr anchor="ctr"/>
                </a:tc>
                <a:tc>
                  <a:txBody>
                    <a:bodyPr/>
                    <a:lstStyle/>
                    <a:p>
                      <a:pPr algn="ctr"/>
                      <a:r>
                        <a:rPr lang="en-US" sz="1600" dirty="0" smtClean="0"/>
                        <a:t>44</a:t>
                      </a:r>
                      <a:endParaRPr lang="en-US" sz="1600" dirty="0"/>
                    </a:p>
                  </a:txBody>
                  <a:tcPr anchor="ctr"/>
                </a:tc>
                <a:tc>
                  <a:txBody>
                    <a:bodyPr/>
                    <a:lstStyle/>
                    <a:p>
                      <a:pPr algn="ctr"/>
                      <a:r>
                        <a:rPr lang="en-US" sz="1600" dirty="0" smtClean="0"/>
                        <a:t>29</a:t>
                      </a:r>
                      <a:endParaRPr lang="en-US" sz="1600" dirty="0"/>
                    </a:p>
                  </a:txBody>
                  <a:tcPr anchor="ctr"/>
                </a:tc>
                <a:tc>
                  <a:txBody>
                    <a:bodyPr/>
                    <a:lstStyle/>
                    <a:p>
                      <a:pPr algn="ctr"/>
                      <a:r>
                        <a:rPr lang="en-US" sz="1600" dirty="0" smtClean="0"/>
                        <a:t>65.91 %</a:t>
                      </a:r>
                      <a:endParaRPr lang="en-US" sz="1600" dirty="0"/>
                    </a:p>
                  </a:txBody>
                  <a:tcPr anchor="ctr"/>
                </a:tc>
              </a:tr>
              <a:tr h="339895">
                <a:tc>
                  <a:txBody>
                    <a:bodyPr/>
                    <a:lstStyle/>
                    <a:p>
                      <a:pPr algn="ctr"/>
                      <a:r>
                        <a:rPr lang="en-US" sz="1600" dirty="0" smtClean="0"/>
                        <a:t>Twenty</a:t>
                      </a:r>
                      <a:r>
                        <a:rPr lang="en-US" sz="1600" baseline="0" dirty="0" smtClean="0"/>
                        <a:t> years</a:t>
                      </a:r>
                      <a:endParaRPr lang="en-US" sz="1600" dirty="0"/>
                    </a:p>
                  </a:txBody>
                  <a:tcPr anchor="ctr"/>
                </a:tc>
                <a:tc>
                  <a:txBody>
                    <a:bodyPr/>
                    <a:lstStyle/>
                    <a:p>
                      <a:pPr algn="ctr"/>
                      <a:r>
                        <a:rPr lang="en-US" sz="1600" dirty="0" smtClean="0"/>
                        <a:t>4</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75</a:t>
                      </a:r>
                      <a:r>
                        <a:rPr lang="en-US" sz="1600" baseline="0" dirty="0" smtClean="0"/>
                        <a:t> %</a:t>
                      </a:r>
                      <a:endParaRPr lang="en-US" sz="1600" dirty="0"/>
                    </a:p>
                  </a:txBody>
                  <a:tcPr anchor="ctr"/>
                </a:tc>
              </a:tr>
              <a:tr h="339895">
                <a:tc>
                  <a:txBody>
                    <a:bodyPr/>
                    <a:lstStyle/>
                    <a:p>
                      <a:pPr algn="ctr"/>
                      <a:r>
                        <a:rPr lang="en-US" sz="1600" dirty="0" smtClean="0"/>
                        <a:t>Twenty Five Years</a:t>
                      </a:r>
                      <a:endParaRPr lang="en-US" sz="1600" dirty="0"/>
                    </a:p>
                  </a:txBody>
                  <a:tcPr anchor="ctr"/>
                </a:tc>
                <a:tc>
                  <a:txBody>
                    <a:bodyPr/>
                    <a:lstStyle/>
                    <a:p>
                      <a:pPr algn="ctr"/>
                      <a:r>
                        <a:rPr lang="en-US" sz="1600" dirty="0" smtClean="0"/>
                        <a:t>13</a:t>
                      </a:r>
                      <a:endParaRPr lang="en-US" sz="1600" dirty="0"/>
                    </a:p>
                  </a:txBody>
                  <a:tcPr anchor="ctr"/>
                </a:tc>
                <a:tc>
                  <a:txBody>
                    <a:bodyPr/>
                    <a:lstStyle/>
                    <a:p>
                      <a:pPr algn="ctr"/>
                      <a:r>
                        <a:rPr lang="en-US" sz="1600" dirty="0" smtClean="0"/>
                        <a:t>8</a:t>
                      </a:r>
                      <a:endParaRPr lang="en-US" sz="1600" dirty="0"/>
                    </a:p>
                  </a:txBody>
                  <a:tcPr anchor="ctr"/>
                </a:tc>
                <a:tc>
                  <a:txBody>
                    <a:bodyPr/>
                    <a:lstStyle/>
                    <a:p>
                      <a:pPr algn="ctr"/>
                      <a:r>
                        <a:rPr lang="en-US" sz="1600" dirty="0" smtClean="0"/>
                        <a:t>61.54 %</a:t>
                      </a:r>
                      <a:endParaRPr lang="en-US" sz="1600" dirty="0"/>
                    </a:p>
                  </a:txBody>
                  <a:tcPr anchor="ctr"/>
                </a:tc>
              </a:tr>
              <a:tr h="339895">
                <a:tc>
                  <a:txBody>
                    <a:bodyPr/>
                    <a:lstStyle/>
                    <a:p>
                      <a:pPr algn="ctr"/>
                      <a:r>
                        <a:rPr lang="en-US" sz="1600" dirty="0" smtClean="0"/>
                        <a:t>Thirty Years</a:t>
                      </a:r>
                      <a:endParaRPr lang="en-US" sz="1600" dirty="0"/>
                    </a:p>
                  </a:txBody>
                  <a:tcPr anchor="ctr"/>
                </a:tc>
                <a:tc>
                  <a:txBody>
                    <a:bodyPr/>
                    <a:lstStyle/>
                    <a:p>
                      <a:pPr algn="ctr"/>
                      <a:r>
                        <a:rPr lang="en-US" sz="1600" dirty="0" smtClean="0"/>
                        <a:t>526</a:t>
                      </a:r>
                      <a:endParaRPr lang="en-US" sz="1600" dirty="0"/>
                    </a:p>
                  </a:txBody>
                  <a:tcPr anchor="ctr"/>
                </a:tc>
                <a:tc>
                  <a:txBody>
                    <a:bodyPr/>
                    <a:lstStyle/>
                    <a:p>
                      <a:pPr algn="ctr"/>
                      <a:r>
                        <a:rPr lang="en-US" sz="1600" dirty="0" smtClean="0"/>
                        <a:t>367</a:t>
                      </a:r>
                      <a:endParaRPr lang="en-US" sz="1600" dirty="0"/>
                    </a:p>
                  </a:txBody>
                  <a:tcPr anchor="ctr"/>
                </a:tc>
                <a:tc>
                  <a:txBody>
                    <a:bodyPr/>
                    <a:lstStyle/>
                    <a:p>
                      <a:pPr algn="ctr"/>
                      <a:r>
                        <a:rPr lang="en-US" sz="1600" dirty="0" smtClean="0"/>
                        <a:t>69.77 %</a:t>
                      </a:r>
                      <a:endParaRPr lang="en-US" sz="1600" dirty="0"/>
                    </a:p>
                  </a:txBody>
                  <a:tcPr anchor="ctr"/>
                </a:tc>
              </a:tr>
              <a:tr h="339895">
                <a:tc>
                  <a:txBody>
                    <a:bodyPr/>
                    <a:lstStyle/>
                    <a:p>
                      <a:pPr algn="ctr"/>
                      <a:r>
                        <a:rPr lang="en-US" sz="1600" dirty="0" smtClean="0"/>
                        <a:t>Forty Years</a:t>
                      </a:r>
                      <a:endParaRPr lang="en-US" sz="1600" dirty="0"/>
                    </a:p>
                  </a:txBody>
                  <a:tcPr anchor="ctr"/>
                </a:tc>
                <a:tc>
                  <a:txBody>
                    <a:bodyPr/>
                    <a:lstStyle/>
                    <a:p>
                      <a:pPr algn="ctr"/>
                      <a:r>
                        <a:rPr lang="en-US" sz="1600" dirty="0" smtClean="0"/>
                        <a:t>15</a:t>
                      </a:r>
                      <a:endParaRPr lang="en-US" sz="1600" dirty="0"/>
                    </a:p>
                  </a:txBody>
                  <a:tcPr anchor="ctr"/>
                </a:tc>
                <a:tc>
                  <a:txBody>
                    <a:bodyPr/>
                    <a:lstStyle/>
                    <a:p>
                      <a:pPr algn="ctr"/>
                      <a:r>
                        <a:rPr lang="en-US" sz="1600" dirty="0" smtClean="0"/>
                        <a:t>6</a:t>
                      </a:r>
                      <a:endParaRPr lang="en-US" sz="1600" dirty="0"/>
                    </a:p>
                  </a:txBody>
                  <a:tcPr anchor="ctr"/>
                </a:tc>
                <a:tc>
                  <a:txBody>
                    <a:bodyPr/>
                    <a:lstStyle/>
                    <a:p>
                      <a:pPr algn="ctr"/>
                      <a:r>
                        <a:rPr lang="en-US" sz="1600" dirty="0" smtClean="0"/>
                        <a:t>40 %</a:t>
                      </a:r>
                      <a:endParaRPr lang="en-US" sz="1600" dirty="0"/>
                    </a:p>
                  </a:txBody>
                  <a:tcPr anchor="ct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2464237251"/>
              </p:ext>
            </p:extLst>
          </p:nvPr>
        </p:nvGraphicFramePr>
        <p:xfrm>
          <a:off x="271272" y="1170432"/>
          <a:ext cx="5352288" cy="492861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5626608" y="686562"/>
            <a:ext cx="6096000" cy="1320361"/>
          </a:xfrm>
          <a:prstGeom prst="rect">
            <a:avLst/>
          </a:prstGeom>
        </p:spPr>
        <p:txBody>
          <a:bodyPr>
            <a:spAutoFit/>
          </a:bodyPr>
          <a:lstStyle/>
          <a:p>
            <a:pPr marL="274320" indent="-228600" algn="just">
              <a:lnSpc>
                <a:spcPct val="90000"/>
              </a:lnSpc>
              <a:spcBef>
                <a:spcPts val="1800"/>
              </a:spcBef>
              <a:buClr>
                <a:schemeClr val="accent1"/>
              </a:buClr>
              <a:buFont typeface="Arial" pitchFamily="34" charset="0"/>
              <a:buChar char="•"/>
            </a:pPr>
            <a:r>
              <a:rPr lang="en-US" dirty="0"/>
              <a:t>In the loan-amount-term column, 14 missing values were replaced with the zero(0</a:t>
            </a:r>
            <a:r>
              <a:rPr lang="en-US" dirty="0" smtClean="0"/>
              <a:t>).</a:t>
            </a:r>
          </a:p>
          <a:p>
            <a:pPr marL="274320" indent="-228600" algn="just">
              <a:lnSpc>
                <a:spcPct val="90000"/>
              </a:lnSpc>
              <a:spcBef>
                <a:spcPts val="1800"/>
              </a:spcBef>
              <a:buClr>
                <a:schemeClr val="accent1"/>
              </a:buClr>
              <a:buFont typeface="Arial" pitchFamily="34" charset="0"/>
              <a:buChar char="•"/>
            </a:pPr>
            <a:r>
              <a:rPr lang="en-US" dirty="0" smtClean="0"/>
              <a:t>In this analysis we can analyze that mostly applicants take loan for 30 years.</a:t>
            </a:r>
          </a:p>
        </p:txBody>
      </p:sp>
    </p:spTree>
    <p:extLst>
      <p:ext uri="{BB962C8B-B14F-4D97-AF65-F5344CB8AC3E}">
        <p14:creationId xmlns:p14="http://schemas.microsoft.com/office/powerpoint/2010/main" val="83337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90525"/>
            <a:ext cx="9601200" cy="628650"/>
          </a:xfrm>
        </p:spPr>
        <p:txBody>
          <a:bodyPr>
            <a:normAutofit/>
          </a:bodyPr>
          <a:lstStyle/>
          <a:p>
            <a:r>
              <a:rPr lang="en-US" dirty="0" smtClean="0"/>
              <a:t>Property area</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1659248035"/>
              </p:ext>
            </p:extLst>
          </p:nvPr>
        </p:nvGraphicFramePr>
        <p:xfrm>
          <a:off x="6467476" y="3429000"/>
          <a:ext cx="5098065" cy="2250975"/>
        </p:xfrm>
        <a:graphic>
          <a:graphicData uri="http://schemas.openxmlformats.org/drawingml/2006/table">
            <a:tbl>
              <a:tblPr firstRow="1" bandRow="1">
                <a:tableStyleId>{B301B821-A1FF-4177-AEE7-76D212191A09}</a:tableStyleId>
              </a:tblPr>
              <a:tblGrid>
                <a:gridCol w="1390649">
                  <a:extLst>
                    <a:ext uri="{9D8B030D-6E8A-4147-A177-3AD203B41FA5}">
                      <a16:colId xmlns="" xmlns:a16="http://schemas.microsoft.com/office/drawing/2014/main" val="20000"/>
                    </a:ext>
                  </a:extLst>
                </a:gridCol>
                <a:gridCol w="1047750">
                  <a:extLst>
                    <a:ext uri="{9D8B030D-6E8A-4147-A177-3AD203B41FA5}">
                      <a16:colId xmlns="" xmlns:a16="http://schemas.microsoft.com/office/drawing/2014/main" val="20001"/>
                    </a:ext>
                  </a:extLst>
                </a:gridCol>
                <a:gridCol w="1398625">
                  <a:extLst>
                    <a:ext uri="{9D8B030D-6E8A-4147-A177-3AD203B41FA5}">
                      <a16:colId xmlns="" xmlns:a16="http://schemas.microsoft.com/office/drawing/2014/main" val="20002"/>
                    </a:ext>
                  </a:extLst>
                </a:gridCol>
                <a:gridCol w="1261041"/>
              </a:tblGrid>
              <a:tr h="536965">
                <a:tc>
                  <a:txBody>
                    <a:bodyPr/>
                    <a:lstStyle/>
                    <a:p>
                      <a:pPr algn="ctr"/>
                      <a:endParaRPr lang="en-US" dirty="0"/>
                    </a:p>
                  </a:txBody>
                  <a:tcPr anchor="ctr"/>
                </a:tc>
                <a:tc>
                  <a:txBody>
                    <a:bodyPr/>
                    <a:lstStyle/>
                    <a:p>
                      <a:pPr algn="ctr"/>
                      <a:r>
                        <a:rPr lang="en-US" dirty="0" smtClean="0"/>
                        <a:t>Rural</a:t>
                      </a:r>
                      <a:endParaRPr lang="en-US" dirty="0"/>
                    </a:p>
                  </a:txBody>
                  <a:tcPr anchor="ctr"/>
                </a:tc>
                <a:tc>
                  <a:txBody>
                    <a:bodyPr/>
                    <a:lstStyle/>
                    <a:p>
                      <a:pPr algn="ctr"/>
                      <a:r>
                        <a:rPr lang="en-US" dirty="0" smtClean="0"/>
                        <a:t>Semi urban</a:t>
                      </a:r>
                      <a:endParaRPr lang="en-US" dirty="0"/>
                    </a:p>
                  </a:txBody>
                  <a:tcPr anchor="ctr"/>
                </a:tc>
                <a:tc>
                  <a:txBody>
                    <a:bodyPr/>
                    <a:lstStyle/>
                    <a:p>
                      <a:pPr algn="ctr"/>
                      <a:r>
                        <a:rPr lang="en-US" dirty="0" smtClean="0"/>
                        <a:t>Urban</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179</a:t>
                      </a:r>
                      <a:endParaRPr lang="en-US" dirty="0"/>
                    </a:p>
                  </a:txBody>
                  <a:tcPr anchor="ctr"/>
                </a:tc>
                <a:tc>
                  <a:txBody>
                    <a:bodyPr/>
                    <a:lstStyle/>
                    <a:p>
                      <a:pPr algn="ctr"/>
                      <a:r>
                        <a:rPr lang="en-US" dirty="0" smtClean="0"/>
                        <a:t>223</a:t>
                      </a:r>
                      <a:endParaRPr lang="en-US" dirty="0"/>
                    </a:p>
                  </a:txBody>
                  <a:tcPr anchor="ctr"/>
                </a:tc>
                <a:tc>
                  <a:txBody>
                    <a:bodyPr/>
                    <a:lstStyle/>
                    <a:p>
                      <a:pPr algn="ctr"/>
                      <a:r>
                        <a:rPr lang="en-US" dirty="0" smtClean="0"/>
                        <a:t>202</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110</a:t>
                      </a:r>
                      <a:endParaRPr lang="en-US" dirty="0"/>
                    </a:p>
                  </a:txBody>
                  <a:tcPr anchor="ctr"/>
                </a:tc>
                <a:tc>
                  <a:txBody>
                    <a:bodyPr/>
                    <a:lstStyle/>
                    <a:p>
                      <a:pPr algn="ctr"/>
                      <a:r>
                        <a:rPr lang="en-US" dirty="0" smtClean="0"/>
                        <a:t>179</a:t>
                      </a:r>
                      <a:endParaRPr lang="en-US" dirty="0"/>
                    </a:p>
                  </a:txBody>
                  <a:tcPr anchor="ctr"/>
                </a:tc>
                <a:tc>
                  <a:txBody>
                    <a:bodyPr/>
                    <a:lstStyle/>
                    <a:p>
                      <a:pPr algn="ctr"/>
                      <a:r>
                        <a:rPr lang="en-US" dirty="0" smtClean="0"/>
                        <a:t>133</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61.45 %</a:t>
                      </a:r>
                      <a:endParaRPr lang="en-US" dirty="0"/>
                    </a:p>
                  </a:txBody>
                  <a:tcPr anchor="ctr"/>
                </a:tc>
                <a:tc>
                  <a:txBody>
                    <a:bodyPr/>
                    <a:lstStyle/>
                    <a:p>
                      <a:pPr algn="ctr"/>
                      <a:r>
                        <a:rPr lang="en-US" dirty="0" smtClean="0"/>
                        <a:t>76.82 %</a:t>
                      </a:r>
                      <a:endParaRPr lang="en-US" dirty="0"/>
                    </a:p>
                  </a:txBody>
                  <a:tcPr anchor="ctr"/>
                </a:tc>
                <a:tc>
                  <a:txBody>
                    <a:bodyPr/>
                    <a:lstStyle/>
                    <a:p>
                      <a:pPr algn="ctr"/>
                      <a:r>
                        <a:rPr lang="en-US" dirty="0" smtClean="0"/>
                        <a:t>65.84 %</a:t>
                      </a:r>
                      <a:endParaRPr lang="en-US" dirty="0"/>
                    </a:p>
                  </a:txBody>
                  <a:tcPr anchor="ctr"/>
                </a:tc>
              </a:tr>
            </a:tbl>
          </a:graphicData>
        </a:graphic>
      </p:graphicFrame>
      <p:sp>
        <p:nvSpPr>
          <p:cNvPr id="16" name="Content Placeholder 3"/>
          <p:cNvSpPr>
            <a:spLocks noGrp="1"/>
          </p:cNvSpPr>
          <p:nvPr>
            <p:ph sz="half" idx="2"/>
          </p:nvPr>
        </p:nvSpPr>
        <p:spPr>
          <a:xfrm>
            <a:off x="6229351" y="2362200"/>
            <a:ext cx="5181599" cy="1066800"/>
          </a:xfrm>
        </p:spPr>
        <p:txBody>
          <a:bodyPr>
            <a:noAutofit/>
          </a:bodyPr>
          <a:lstStyle/>
          <a:p>
            <a:pPr algn="just"/>
            <a:r>
              <a:rPr lang="en-US" dirty="0" smtClean="0"/>
              <a:t>Here we can see that almost equal number of people have applied for loans from these three areas.</a:t>
            </a:r>
          </a:p>
        </p:txBody>
      </p:sp>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a:t>
            </a:r>
            <a:r>
              <a:rPr lang="en-US" sz="2000" dirty="0" smtClean="0"/>
              <a:t>property area </a:t>
            </a:r>
            <a:r>
              <a:rPr lang="en-US" sz="2000" dirty="0"/>
              <a:t>column, </a:t>
            </a:r>
            <a:r>
              <a:rPr lang="en-US" sz="2000" dirty="0" smtClean="0"/>
              <a:t>there were not any  </a:t>
            </a:r>
            <a:r>
              <a:rPr lang="en-US" sz="2000" dirty="0"/>
              <a:t>missing </a:t>
            </a:r>
            <a:r>
              <a:rPr lang="en-US" sz="2000" dirty="0" smtClean="0"/>
              <a:t>values.</a:t>
            </a:r>
            <a:endParaRPr lang="en-US" sz="2000" dirty="0"/>
          </a:p>
        </p:txBody>
      </p:sp>
      <p:graphicFrame>
        <p:nvGraphicFramePr>
          <p:cNvPr id="8" name="Chart 7"/>
          <p:cNvGraphicFramePr>
            <a:graphicFrameLocks/>
          </p:cNvGraphicFramePr>
          <p:nvPr>
            <p:extLst>
              <p:ext uri="{D42A27DB-BD31-4B8C-83A1-F6EECF244321}">
                <p14:modId xmlns:p14="http://schemas.microsoft.com/office/powerpoint/2010/main" val="3616680513"/>
              </p:ext>
            </p:extLst>
          </p:nvPr>
        </p:nvGraphicFramePr>
        <p:xfrm>
          <a:off x="495300" y="1266826"/>
          <a:ext cx="5019675" cy="4788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264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Credit history</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3887614049"/>
              </p:ext>
            </p:extLst>
          </p:nvPr>
        </p:nvGraphicFramePr>
        <p:xfrm>
          <a:off x="6486525" y="3521073"/>
          <a:ext cx="5095875" cy="2147860"/>
        </p:xfrm>
        <a:graphic>
          <a:graphicData uri="http://schemas.openxmlformats.org/drawingml/2006/table">
            <a:tbl>
              <a:tblPr firstRow="1" bandRow="1">
                <a:tableStyleId>{B301B821-A1FF-4177-AEE7-76D212191A09}</a:tableStyleId>
              </a:tblPr>
              <a:tblGrid>
                <a:gridCol w="1698625">
                  <a:extLst>
                    <a:ext uri="{9D8B030D-6E8A-4147-A177-3AD203B41FA5}">
                      <a16:colId xmlns="" xmlns:a16="http://schemas.microsoft.com/office/drawing/2014/main" val="20000"/>
                    </a:ext>
                  </a:extLst>
                </a:gridCol>
                <a:gridCol w="1698625">
                  <a:extLst>
                    <a:ext uri="{9D8B030D-6E8A-4147-A177-3AD203B41FA5}">
                      <a16:colId xmlns="" xmlns:a16="http://schemas.microsoft.com/office/drawing/2014/main" val="20001"/>
                    </a:ext>
                  </a:extLst>
                </a:gridCol>
                <a:gridCol w="1698625">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Score 0</a:t>
                      </a:r>
                      <a:endParaRPr lang="en-US" dirty="0"/>
                    </a:p>
                  </a:txBody>
                  <a:tcPr anchor="ctr"/>
                </a:tc>
                <a:tc>
                  <a:txBody>
                    <a:bodyPr/>
                    <a:lstStyle/>
                    <a:p>
                      <a:pPr algn="ctr"/>
                      <a:r>
                        <a:rPr lang="en-US" dirty="0" smtClean="0"/>
                        <a:t>Score 1</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t>525</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415</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7.89 % </a:t>
                      </a:r>
                      <a:endParaRPr lang="en-US" dirty="0"/>
                    </a:p>
                  </a:txBody>
                  <a:tcPr anchor="ctr"/>
                </a:tc>
                <a:tc>
                  <a:txBody>
                    <a:bodyPr/>
                    <a:lstStyle/>
                    <a:p>
                      <a:pPr algn="ctr"/>
                      <a:r>
                        <a:rPr lang="en-US" dirty="0" smtClean="0"/>
                        <a:t>79.05 %</a:t>
                      </a:r>
                      <a:endParaRPr lang="en-US" dirty="0"/>
                    </a:p>
                  </a:txBody>
                  <a:tcPr anchor="ctr"/>
                </a:tc>
              </a:tr>
            </a:tbl>
          </a:graphicData>
        </a:graphic>
      </p:graphicFrame>
      <p:sp>
        <p:nvSpPr>
          <p:cNvPr id="16" name="Content Placeholder 3"/>
          <p:cNvSpPr>
            <a:spLocks noGrp="1"/>
          </p:cNvSpPr>
          <p:nvPr>
            <p:ph sz="half" idx="2"/>
          </p:nvPr>
        </p:nvSpPr>
        <p:spPr>
          <a:xfrm>
            <a:off x="6229351" y="2362200"/>
            <a:ext cx="5181599" cy="1066800"/>
          </a:xfrm>
        </p:spPr>
        <p:txBody>
          <a:bodyPr>
            <a:noAutofit/>
          </a:bodyPr>
          <a:lstStyle/>
          <a:p>
            <a:pPr algn="just"/>
            <a:r>
              <a:rPr lang="en-US" dirty="0" smtClean="0"/>
              <a:t>We can see </a:t>
            </a:r>
            <a:r>
              <a:rPr lang="en-US" dirty="0"/>
              <a:t>that </a:t>
            </a:r>
            <a:r>
              <a:rPr lang="en-US" dirty="0" smtClean="0"/>
              <a:t>Mostly get loan who has better credit history.</a:t>
            </a:r>
          </a:p>
          <a:p>
            <a:pPr algn="just"/>
            <a:endParaRPr lang="en-US" dirty="0" smtClean="0"/>
          </a:p>
        </p:txBody>
      </p:sp>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a:t>
            </a:r>
            <a:r>
              <a:rPr lang="en-US" sz="2000" dirty="0" smtClean="0"/>
              <a:t>credit history </a:t>
            </a:r>
            <a:r>
              <a:rPr lang="en-US" sz="2000" dirty="0"/>
              <a:t>column, </a:t>
            </a:r>
            <a:r>
              <a:rPr lang="en-US" sz="2000" dirty="0" smtClean="0"/>
              <a:t>50 </a:t>
            </a:r>
            <a:r>
              <a:rPr lang="en-US" sz="2000" dirty="0"/>
              <a:t>missing values were replaced with the </a:t>
            </a:r>
            <a:r>
              <a:rPr lang="en-US" sz="2000" dirty="0" smtClean="0"/>
              <a:t>One(1).</a:t>
            </a:r>
            <a:endParaRPr lang="en-US" sz="2000" dirty="0"/>
          </a:p>
        </p:txBody>
      </p:sp>
      <p:graphicFrame>
        <p:nvGraphicFramePr>
          <p:cNvPr id="8" name="Chart 7"/>
          <p:cNvGraphicFramePr>
            <a:graphicFrameLocks/>
          </p:cNvGraphicFramePr>
          <p:nvPr>
            <p:extLst>
              <p:ext uri="{D42A27DB-BD31-4B8C-83A1-F6EECF244321}">
                <p14:modId xmlns:p14="http://schemas.microsoft.com/office/powerpoint/2010/main" val="1062378366"/>
              </p:ext>
            </p:extLst>
          </p:nvPr>
        </p:nvGraphicFramePr>
        <p:xfrm>
          <a:off x="527304" y="1367522"/>
          <a:ext cx="5059680" cy="4595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777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algn="ctr"/>
            <a:r>
              <a:rPr lang="en-US" dirty="0" smtClean="0"/>
              <a:t>Thank you</a:t>
            </a:r>
            <a:endParaRPr lang="en-US" dirty="0"/>
          </a:p>
        </p:txBody>
      </p:sp>
      <p:sp>
        <p:nvSpPr>
          <p:cNvPr id="4" name="Title 1"/>
          <p:cNvSpPr txBox="1">
            <a:spLocks/>
          </p:cNvSpPr>
          <p:nvPr/>
        </p:nvSpPr>
        <p:spPr>
          <a:xfrm>
            <a:off x="7251193" y="6147054"/>
            <a:ext cx="4800600" cy="62865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800" b="1" kern="1200" cap="all" baseline="0">
                <a:solidFill>
                  <a:schemeClr val="tx1"/>
                </a:solidFill>
                <a:effectLst>
                  <a:outerShdw blurRad="38100" dist="25400" dir="18900000" algn="bl" rotWithShape="0">
                    <a:schemeClr val="bg1">
                      <a:alpha val="80000"/>
                    </a:schemeClr>
                  </a:outerShdw>
                </a:effectLst>
                <a:latin typeface="+mj-lt"/>
                <a:ea typeface="+mj-ea"/>
                <a:cs typeface="+mj-cs"/>
              </a:defRPr>
            </a:lvl1pPr>
          </a:lstStyle>
          <a:p>
            <a:pPr algn="r"/>
            <a:r>
              <a:rPr lang="en-US" sz="3600" dirty="0" smtClean="0">
                <a:solidFill>
                  <a:srgbClr val="A85229"/>
                </a:solidFill>
              </a:rPr>
              <a:t>- </a:t>
            </a:r>
            <a:r>
              <a:rPr lang="en-US" sz="3600" dirty="0" err="1" smtClean="0">
                <a:solidFill>
                  <a:srgbClr val="A85229"/>
                </a:solidFill>
              </a:rPr>
              <a:t>Yashvi</a:t>
            </a:r>
            <a:r>
              <a:rPr lang="en-US" sz="3600" dirty="0" smtClean="0">
                <a:solidFill>
                  <a:srgbClr val="A85229"/>
                </a:solidFill>
              </a:rPr>
              <a:t> </a:t>
            </a:r>
            <a:r>
              <a:rPr lang="en-US" sz="3600" dirty="0" err="1" smtClean="0">
                <a:solidFill>
                  <a:srgbClr val="A85229"/>
                </a:solidFill>
              </a:rPr>
              <a:t>radadiya</a:t>
            </a:r>
            <a:endParaRPr lang="en-US" sz="3600" dirty="0">
              <a:solidFill>
                <a:srgbClr val="A85229"/>
              </a:solidFill>
            </a:endParaRPr>
          </a:p>
        </p:txBody>
      </p:sp>
    </p:spTree>
    <p:extLst>
      <p:ext uri="{BB962C8B-B14F-4D97-AF65-F5344CB8AC3E}">
        <p14:creationId xmlns:p14="http://schemas.microsoft.com/office/powerpoint/2010/main" val="324232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08" y="417576"/>
            <a:ext cx="9601200" cy="899160"/>
          </a:xfrm>
        </p:spPr>
        <p:txBody>
          <a:bodyPr/>
          <a:lstStyle/>
          <a:p>
            <a:r>
              <a:rPr lang="en-US" dirty="0" smtClean="0"/>
              <a:t>Sample Data Of dataset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90887931"/>
              </p:ext>
            </p:extLst>
          </p:nvPr>
        </p:nvGraphicFramePr>
        <p:xfrm>
          <a:off x="749807" y="1545336"/>
          <a:ext cx="10652761" cy="4156456"/>
        </p:xfrm>
        <a:graphic>
          <a:graphicData uri="http://schemas.openxmlformats.org/drawingml/2006/table">
            <a:tbl>
              <a:tblPr firstRow="1" bandRow="1">
                <a:tableStyleId>{5C22544A-7EE6-4342-B048-85BDC9FD1C3A}</a:tableStyleId>
              </a:tblPr>
              <a:tblGrid>
                <a:gridCol w="819443"/>
                <a:gridCol w="766634"/>
                <a:gridCol w="771057"/>
                <a:gridCol w="862366"/>
                <a:gridCol w="973967"/>
                <a:gridCol w="723192"/>
                <a:gridCol w="920376"/>
                <a:gridCol w="913093"/>
                <a:gridCol w="801493"/>
                <a:gridCol w="973967"/>
                <a:gridCol w="639166"/>
                <a:gridCol w="872512"/>
                <a:gridCol w="615495"/>
              </a:tblGrid>
              <a:tr h="547321">
                <a:tc>
                  <a:txBody>
                    <a:bodyPr/>
                    <a:lstStyle/>
                    <a:p>
                      <a:pPr algn="ctr" fontAlgn="t"/>
                      <a:r>
                        <a:rPr lang="en-US" sz="1200" b="1" i="0" u="none" strike="noStrike" dirty="0" err="1">
                          <a:solidFill>
                            <a:schemeClr val="accent1">
                              <a:lumMod val="20000"/>
                              <a:lumOff val="80000"/>
                            </a:schemeClr>
                          </a:solidFill>
                          <a:effectLst/>
                          <a:latin typeface="Calibri" panose="020F0502020204030204" pitchFamily="34" charset="0"/>
                        </a:rPr>
                        <a:t>Loan_ID</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a:solidFill>
                            <a:schemeClr val="accent1">
                              <a:lumMod val="20000"/>
                              <a:lumOff val="80000"/>
                            </a:schemeClr>
                          </a:solidFill>
                          <a:effectLst/>
                          <a:latin typeface="Calibri" panose="020F0502020204030204" pitchFamily="34" charset="0"/>
                        </a:rPr>
                        <a:t>Gender</a:t>
                      </a:r>
                    </a:p>
                  </a:txBody>
                  <a:tcPr marL="6350" marR="6350" marT="6350" marB="0" anchor="ctr"/>
                </a:tc>
                <a:tc>
                  <a:txBody>
                    <a:bodyPr/>
                    <a:lstStyle/>
                    <a:p>
                      <a:pPr algn="ctr" fontAlgn="t"/>
                      <a:r>
                        <a:rPr lang="en-US" sz="1200" b="1" i="0" u="none" strike="noStrike">
                          <a:solidFill>
                            <a:schemeClr val="accent1">
                              <a:lumMod val="20000"/>
                              <a:lumOff val="80000"/>
                            </a:schemeClr>
                          </a:solidFill>
                          <a:effectLst/>
                          <a:latin typeface="Calibri" panose="020F0502020204030204" pitchFamily="34" charset="0"/>
                        </a:rPr>
                        <a:t>Married</a:t>
                      </a:r>
                    </a:p>
                  </a:txBody>
                  <a:tcPr marL="6350" marR="6350" marT="6350" marB="0" anchor="ctr"/>
                </a:tc>
                <a:tc>
                  <a:txBody>
                    <a:bodyPr/>
                    <a:lstStyle/>
                    <a:p>
                      <a:pPr algn="ctr" fontAlgn="t"/>
                      <a:r>
                        <a:rPr lang="en-US" sz="1200" b="1" i="0" u="none" strike="noStrike" dirty="0">
                          <a:solidFill>
                            <a:schemeClr val="accent1">
                              <a:lumMod val="20000"/>
                              <a:lumOff val="80000"/>
                            </a:schemeClr>
                          </a:solidFill>
                          <a:effectLst/>
                          <a:latin typeface="Calibri" panose="020F0502020204030204" pitchFamily="34" charset="0"/>
                        </a:rPr>
                        <a:t>Dependents</a:t>
                      </a:r>
                    </a:p>
                  </a:txBody>
                  <a:tcPr marL="6350" marR="6350" marT="6350" marB="0" anchor="ctr"/>
                </a:tc>
                <a:tc>
                  <a:txBody>
                    <a:bodyPr/>
                    <a:lstStyle/>
                    <a:p>
                      <a:pPr algn="ctr" fontAlgn="t"/>
                      <a:r>
                        <a:rPr lang="en-US" sz="1200" b="1" i="0" u="none" strike="noStrike">
                          <a:solidFill>
                            <a:schemeClr val="accent1">
                              <a:lumMod val="20000"/>
                              <a:lumOff val="80000"/>
                            </a:schemeClr>
                          </a:solidFill>
                          <a:effectLst/>
                          <a:latin typeface="Calibri" panose="020F0502020204030204" pitchFamily="34" charset="0"/>
                        </a:rPr>
                        <a:t>Education</a:t>
                      </a: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Self</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Employed</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Applicant Income</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Co-applicant</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Income</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Loan Amount</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Loan</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Amount</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Term</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Credit</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History</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Property Area</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c>
                  <a:txBody>
                    <a:bodyPr/>
                    <a:lstStyle/>
                    <a:p>
                      <a:pPr algn="ctr" fontAlgn="t"/>
                      <a:r>
                        <a:rPr lang="en-US" sz="1200" b="1" i="0" u="none" strike="noStrike" dirty="0" smtClean="0">
                          <a:solidFill>
                            <a:schemeClr val="accent1">
                              <a:lumMod val="20000"/>
                              <a:lumOff val="80000"/>
                            </a:schemeClr>
                          </a:solidFill>
                          <a:effectLst/>
                          <a:latin typeface="Calibri" panose="020F0502020204030204" pitchFamily="34" charset="0"/>
                        </a:rPr>
                        <a:t>Loan</a:t>
                      </a:r>
                      <a:r>
                        <a:rPr lang="en-US" sz="1200" b="1" i="0" u="none" strike="noStrike" baseline="0" dirty="0" smtClean="0">
                          <a:solidFill>
                            <a:schemeClr val="accent1">
                              <a:lumMod val="20000"/>
                              <a:lumOff val="80000"/>
                            </a:schemeClr>
                          </a:solidFill>
                          <a:effectLst/>
                          <a:latin typeface="Calibri" panose="020F0502020204030204" pitchFamily="34" charset="0"/>
                        </a:rPr>
                        <a:t> </a:t>
                      </a:r>
                      <a:r>
                        <a:rPr lang="en-US" sz="1200" b="1" i="0" u="none" strike="noStrike" dirty="0" smtClean="0">
                          <a:solidFill>
                            <a:schemeClr val="accent1">
                              <a:lumMod val="20000"/>
                              <a:lumOff val="80000"/>
                            </a:schemeClr>
                          </a:solidFill>
                          <a:effectLst/>
                          <a:latin typeface="Calibri" panose="020F0502020204030204" pitchFamily="34" charset="0"/>
                        </a:rPr>
                        <a:t>Status</a:t>
                      </a:r>
                      <a:endParaRPr lang="en-US" sz="1200" b="1" i="0" u="none" strike="noStrike" dirty="0">
                        <a:solidFill>
                          <a:schemeClr val="accent1">
                            <a:lumMod val="20000"/>
                            <a:lumOff val="80000"/>
                          </a:schemeClr>
                        </a:solidFill>
                        <a:effectLst/>
                        <a:latin typeface="Calibri" panose="020F0502020204030204" pitchFamily="34" charset="0"/>
                      </a:endParaRP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LP001002</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5849</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128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LP001003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4583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1508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128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Rural</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LP001005</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3000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66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LP001006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Not 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2583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2358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120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LP001008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dirty="0">
                          <a:solidFill>
                            <a:srgbClr val="000000"/>
                          </a:solidFill>
                          <a:effectLst/>
                          <a:latin typeface="Calibri" panose="020F0502020204030204" pitchFamily="34" charset="0"/>
                        </a:rPr>
                        <a:t>6000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141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LP001011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5417</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4196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267</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LP001013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Not 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2333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1516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95</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a:t>
                      </a:r>
                    </a:p>
                  </a:txBody>
                  <a:tcPr marL="6350" marR="6350" marT="6350" marB="0" anchor="ctr"/>
                </a:tc>
              </a:tr>
              <a:tr h="401015">
                <a:tc>
                  <a:txBody>
                    <a:bodyPr/>
                    <a:lstStyle/>
                    <a:p>
                      <a:pPr algn="ctr" fontAlgn="b"/>
                      <a:r>
                        <a:rPr lang="en-US" sz="1200" b="0" i="0" u="none" strike="noStrike">
                          <a:solidFill>
                            <a:srgbClr val="000000"/>
                          </a:solidFill>
                          <a:effectLst/>
                          <a:latin typeface="Calibri" panose="020F0502020204030204" pitchFamily="34" charset="0"/>
                        </a:rPr>
                        <a:t>LP001014</a:t>
                      </a:r>
                    </a:p>
                  </a:txBody>
                  <a:tcPr marL="6350" marR="6350" marT="6350" marB="0" anchor="ctr"/>
                </a:tc>
                <a:tc>
                  <a:txBody>
                    <a:bodyPr/>
                    <a:lstStyle/>
                    <a:p>
                      <a:pPr algn="ctr" fontAlgn="b"/>
                      <a:r>
                        <a:rPr lang="en-US" sz="1200" b="0" i="0" u="none" strike="noStrike" dirty="0">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3036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2504</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158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Semiurban</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a:t>
                      </a:r>
                    </a:p>
                  </a:txBody>
                  <a:tcPr marL="6350" marR="6350" marT="6350" marB="0" anchor="ctr"/>
                </a:tc>
              </a:tr>
              <a:tr h="401015">
                <a:tc>
                  <a:txBody>
                    <a:bodyPr/>
                    <a:lstStyle/>
                    <a:p>
                      <a:pPr algn="ctr" fontAlgn="b"/>
                      <a:r>
                        <a:rPr lang="en-US" sz="1200" b="0" i="0" u="none" strike="noStrike" dirty="0">
                          <a:solidFill>
                            <a:srgbClr val="000000"/>
                          </a:solidFill>
                          <a:effectLst/>
                          <a:latin typeface="Calibri" panose="020F0502020204030204" pitchFamily="34" charset="0"/>
                        </a:rPr>
                        <a:t>LP001018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Male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Graduate</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4006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1526</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168</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360</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200" b="0" i="0" u="none" strike="noStrike">
                          <a:solidFill>
                            <a:srgbClr val="000000"/>
                          </a:solidFill>
                          <a:effectLst/>
                          <a:latin typeface="Calibri" panose="020F0502020204030204" pitchFamily="34" charset="0"/>
                        </a:rPr>
                        <a:t>Urban</a:t>
                      </a:r>
                    </a:p>
                  </a:txBody>
                  <a:tcPr marL="6350" marR="6350" marT="6350" marB="0" anchor="ctr"/>
                </a:tc>
                <a:tc>
                  <a:txBody>
                    <a:bodyPr/>
                    <a:lstStyle/>
                    <a:p>
                      <a:pPr algn="ctr" fontAlgn="b"/>
                      <a:r>
                        <a:rPr lang="en-US" sz="1200" b="0" i="0" u="none" strike="noStrike" dirty="0">
                          <a:solidFill>
                            <a:srgbClr val="000000"/>
                          </a:solidFill>
                          <a:effectLst/>
                          <a:latin typeface="Calibri" panose="020F0502020204030204" pitchFamily="34" charset="0"/>
                        </a:rPr>
                        <a:t>Y</a:t>
                      </a:r>
                    </a:p>
                  </a:txBody>
                  <a:tcPr marL="6350" marR="6350" marT="6350" marB="0" anchor="ctr"/>
                </a:tc>
              </a:tr>
            </a:tbl>
          </a:graphicData>
        </a:graphic>
      </p:graphicFrame>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lstStyle/>
          <a:p>
            <a:r>
              <a:rPr lang="en-US" dirty="0" smtClean="0"/>
              <a:t>Information of data</a:t>
            </a:r>
            <a:endParaRPr lang="en-US" dirty="0"/>
          </a:p>
        </p:txBody>
      </p:sp>
      <p:sp>
        <p:nvSpPr>
          <p:cNvPr id="4" name="Content Placeholder 3"/>
          <p:cNvSpPr>
            <a:spLocks noGrp="1"/>
          </p:cNvSpPr>
          <p:nvPr>
            <p:ph sz="half" idx="2"/>
          </p:nvPr>
        </p:nvSpPr>
        <p:spPr>
          <a:xfrm>
            <a:off x="695325" y="1400174"/>
            <a:ext cx="10715625" cy="4543427"/>
          </a:xfrm>
        </p:spPr>
        <p:txBody>
          <a:bodyPr>
            <a:normAutofit fontScale="85000" lnSpcReduction="20000"/>
          </a:bodyPr>
          <a:lstStyle/>
          <a:p>
            <a:r>
              <a:rPr lang="en-US" dirty="0"/>
              <a:t>O</a:t>
            </a:r>
            <a:r>
              <a:rPr lang="en-US" dirty="0" smtClean="0"/>
              <a:t>ur </a:t>
            </a:r>
            <a:r>
              <a:rPr lang="en-US" dirty="0"/>
              <a:t>dataset reveals distinct patterns in loan approvals, indicating preferences towards certain applicant types</a:t>
            </a:r>
            <a:r>
              <a:rPr lang="en-US" dirty="0" smtClean="0"/>
              <a:t>.</a:t>
            </a:r>
          </a:p>
          <a:p>
            <a:r>
              <a:rPr lang="en-US" dirty="0"/>
              <a:t>This is the complete information about all the columns in the dataset</a:t>
            </a:r>
            <a:r>
              <a:rPr lang="en-US" dirty="0" smtClean="0"/>
              <a:t>:</a:t>
            </a:r>
          </a:p>
          <a:p>
            <a:pPr lvl="1"/>
            <a:r>
              <a:rPr lang="en-US" sz="1400" b="1" dirty="0" err="1"/>
              <a:t>Loan_ID</a:t>
            </a:r>
            <a:r>
              <a:rPr lang="en-US" sz="1400" dirty="0"/>
              <a:t> : Unique identification number (object)</a:t>
            </a:r>
          </a:p>
          <a:p>
            <a:pPr lvl="1"/>
            <a:r>
              <a:rPr lang="en-US" sz="1400" b="1" dirty="0"/>
              <a:t>Gender</a:t>
            </a:r>
            <a:r>
              <a:rPr lang="en-US" sz="1400" dirty="0"/>
              <a:t> : Applicant's gender information (object)</a:t>
            </a:r>
          </a:p>
          <a:p>
            <a:pPr lvl="1"/>
            <a:r>
              <a:rPr lang="en-US" sz="1400" b="1" dirty="0"/>
              <a:t>Married</a:t>
            </a:r>
            <a:r>
              <a:rPr lang="en-US" sz="1400" dirty="0"/>
              <a:t> : Applicant's marital status (object)</a:t>
            </a:r>
          </a:p>
          <a:p>
            <a:pPr lvl="1"/>
            <a:r>
              <a:rPr lang="en-US" sz="1400" b="1" dirty="0"/>
              <a:t>Dependents</a:t>
            </a:r>
            <a:r>
              <a:rPr lang="en-US" sz="1400" dirty="0"/>
              <a:t> : Number of dependents (object)</a:t>
            </a:r>
          </a:p>
          <a:p>
            <a:pPr lvl="1"/>
            <a:r>
              <a:rPr lang="en-US" sz="1400" b="1" dirty="0"/>
              <a:t>Education</a:t>
            </a:r>
            <a:r>
              <a:rPr lang="en-US" sz="1400" dirty="0"/>
              <a:t> : Applicant's educational background (object)</a:t>
            </a:r>
          </a:p>
          <a:p>
            <a:pPr lvl="1"/>
            <a:r>
              <a:rPr lang="en-US" sz="1400" b="1" dirty="0" err="1"/>
              <a:t>Self_Employed</a:t>
            </a:r>
            <a:r>
              <a:rPr lang="en-US" sz="1400" dirty="0"/>
              <a:t> : Self-employment status (object)</a:t>
            </a:r>
          </a:p>
          <a:p>
            <a:pPr lvl="1"/>
            <a:r>
              <a:rPr lang="en-US" sz="1400" b="1" dirty="0" err="1"/>
              <a:t>ApplicantIncome</a:t>
            </a:r>
            <a:r>
              <a:rPr lang="en-US" sz="1400" dirty="0"/>
              <a:t> : Income of the applicant (int64)</a:t>
            </a:r>
          </a:p>
          <a:p>
            <a:pPr lvl="1"/>
            <a:r>
              <a:rPr lang="en-US" sz="1400" b="1" dirty="0" err="1"/>
              <a:t>CoapplicantIncome</a:t>
            </a:r>
            <a:r>
              <a:rPr lang="en-US" sz="1400" dirty="0"/>
              <a:t> : Income of co-applicant (float64)</a:t>
            </a:r>
          </a:p>
          <a:p>
            <a:pPr lvl="1"/>
            <a:r>
              <a:rPr lang="en-US" sz="1400" b="1" dirty="0" err="1"/>
              <a:t>LoanAmount</a:t>
            </a:r>
            <a:r>
              <a:rPr lang="en-US" sz="1400" dirty="0"/>
              <a:t> : Amount of loan requested (float64)</a:t>
            </a:r>
          </a:p>
          <a:p>
            <a:pPr lvl="1"/>
            <a:r>
              <a:rPr lang="en-US" sz="1400" b="1" dirty="0" err="1"/>
              <a:t>Loan_Amount_Term</a:t>
            </a:r>
            <a:r>
              <a:rPr lang="en-US" sz="1400" dirty="0"/>
              <a:t> : Loan term duration (float64)</a:t>
            </a:r>
          </a:p>
          <a:p>
            <a:pPr lvl="1"/>
            <a:r>
              <a:rPr lang="en-US" sz="1400" b="1" dirty="0" err="1"/>
              <a:t>Credit_History</a:t>
            </a:r>
            <a:r>
              <a:rPr lang="en-US" sz="1400" dirty="0"/>
              <a:t> : Creditworthiness indicator (float64)</a:t>
            </a:r>
          </a:p>
          <a:p>
            <a:pPr lvl="1"/>
            <a:r>
              <a:rPr lang="en-US" sz="1400" b="1" dirty="0" err="1"/>
              <a:t>Property_Area</a:t>
            </a:r>
            <a:r>
              <a:rPr lang="en-US" sz="1400" dirty="0"/>
              <a:t> : Location of property (object)</a:t>
            </a:r>
          </a:p>
          <a:p>
            <a:pPr lvl="1"/>
            <a:r>
              <a:rPr lang="en-US" sz="1400" b="1" dirty="0" err="1"/>
              <a:t>Loan_Status</a:t>
            </a:r>
            <a:r>
              <a:rPr lang="en-US" sz="1400" dirty="0"/>
              <a:t> : Approval status of loan (object</a:t>
            </a:r>
            <a:r>
              <a:rPr lang="en-US" sz="1400" dirty="0" smtClean="0"/>
              <a:t>)</a:t>
            </a:r>
            <a:endParaRPr lang="en-US" dirty="0" smtClean="0"/>
          </a:p>
          <a:p>
            <a:r>
              <a:rPr lang="en-US" dirty="0" smtClean="0"/>
              <a:t>There are 614 rows contain with some null values.</a:t>
            </a:r>
            <a:endParaRPr lang="en-US" dirty="0"/>
          </a:p>
        </p:txBody>
      </p:sp>
    </p:spTree>
    <p:extLst>
      <p:ext uri="{BB962C8B-B14F-4D97-AF65-F5344CB8AC3E}">
        <p14:creationId xmlns:p14="http://schemas.microsoft.com/office/powerpoint/2010/main" val="12305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Gender</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3406186452"/>
              </p:ext>
            </p:extLst>
          </p:nvPr>
        </p:nvGraphicFramePr>
        <p:xfrm>
          <a:off x="6505575" y="3654423"/>
          <a:ext cx="5095875" cy="2147860"/>
        </p:xfrm>
        <a:graphic>
          <a:graphicData uri="http://schemas.openxmlformats.org/drawingml/2006/table">
            <a:tbl>
              <a:tblPr firstRow="1" bandRow="1">
                <a:tableStyleId>{B301B821-A1FF-4177-AEE7-76D212191A09}</a:tableStyleId>
              </a:tblPr>
              <a:tblGrid>
                <a:gridCol w="1698625">
                  <a:extLst>
                    <a:ext uri="{9D8B030D-6E8A-4147-A177-3AD203B41FA5}">
                      <a16:colId xmlns="" xmlns:a16="http://schemas.microsoft.com/office/drawing/2014/main" val="20000"/>
                    </a:ext>
                  </a:extLst>
                </a:gridCol>
                <a:gridCol w="1698625">
                  <a:extLst>
                    <a:ext uri="{9D8B030D-6E8A-4147-A177-3AD203B41FA5}">
                      <a16:colId xmlns="" xmlns:a16="http://schemas.microsoft.com/office/drawing/2014/main" val="20001"/>
                    </a:ext>
                  </a:extLst>
                </a:gridCol>
                <a:gridCol w="1698625">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MALE</a:t>
                      </a:r>
                      <a:endParaRPr lang="en-US" dirty="0"/>
                    </a:p>
                  </a:txBody>
                  <a:tcPr anchor="ctr"/>
                </a:tc>
                <a:tc>
                  <a:txBody>
                    <a:bodyPr/>
                    <a:lstStyle/>
                    <a:p>
                      <a:pPr algn="ctr"/>
                      <a:r>
                        <a:rPr lang="en-US" dirty="0" smtClean="0"/>
                        <a:t>FEMALE</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502</a:t>
                      </a:r>
                      <a:endParaRPr lang="en-US" dirty="0"/>
                    </a:p>
                  </a:txBody>
                  <a:tcPr anchor="ctr"/>
                </a:tc>
                <a:tc>
                  <a:txBody>
                    <a:bodyPr/>
                    <a:lstStyle/>
                    <a:p>
                      <a:pPr algn="ctr"/>
                      <a:r>
                        <a:rPr lang="en-US" dirty="0" smtClean="0"/>
                        <a:t>112</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347</a:t>
                      </a:r>
                      <a:endParaRPr lang="en-US" dirty="0"/>
                    </a:p>
                  </a:txBody>
                  <a:tcPr anchor="ctr"/>
                </a:tc>
                <a:tc>
                  <a:txBody>
                    <a:bodyPr/>
                    <a:lstStyle/>
                    <a:p>
                      <a:pPr algn="ctr"/>
                      <a:r>
                        <a:rPr lang="en-US" dirty="0" smtClean="0"/>
                        <a:t>25</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66.12 %</a:t>
                      </a:r>
                      <a:endParaRPr lang="en-US" dirty="0"/>
                    </a:p>
                  </a:txBody>
                  <a:tcPr anchor="ctr"/>
                </a:tc>
                <a:tc>
                  <a:txBody>
                    <a:bodyPr/>
                    <a:lstStyle/>
                    <a:p>
                      <a:pPr algn="ctr"/>
                      <a:r>
                        <a:rPr lang="en-US" dirty="0" smtClean="0"/>
                        <a:t>66.96 %</a:t>
                      </a:r>
                      <a:endParaRPr lang="en-US" dirty="0"/>
                    </a:p>
                  </a:txBody>
                  <a:tcPr anchor="ctr"/>
                </a:tc>
              </a:tr>
            </a:tbl>
          </a:graphicData>
        </a:graphic>
      </p:graphicFrame>
      <p:sp>
        <p:nvSpPr>
          <p:cNvPr id="16" name="Content Placeholder 3"/>
          <p:cNvSpPr>
            <a:spLocks noGrp="1"/>
          </p:cNvSpPr>
          <p:nvPr>
            <p:ph sz="half" idx="2"/>
          </p:nvPr>
        </p:nvSpPr>
        <p:spPr>
          <a:xfrm>
            <a:off x="6229351" y="2362200"/>
            <a:ext cx="5181599" cy="1066800"/>
          </a:xfrm>
        </p:spPr>
        <p:txBody>
          <a:bodyPr>
            <a:noAutofit/>
          </a:bodyPr>
          <a:lstStyle/>
          <a:p>
            <a:pPr algn="just"/>
            <a:r>
              <a:rPr lang="en-US" dirty="0" smtClean="0"/>
              <a:t>We can see that the number of males is more than the number of females in loan applicant.</a:t>
            </a:r>
          </a:p>
          <a:p>
            <a:pPr algn="just"/>
            <a:endParaRPr lang="en-US" dirty="0" smtClean="0"/>
          </a:p>
        </p:txBody>
      </p:sp>
      <p:graphicFrame>
        <p:nvGraphicFramePr>
          <p:cNvPr id="18" name="Chart 17"/>
          <p:cNvGraphicFramePr>
            <a:graphicFrameLocks/>
          </p:cNvGraphicFramePr>
          <p:nvPr>
            <p:extLst>
              <p:ext uri="{D42A27DB-BD31-4B8C-83A1-F6EECF244321}">
                <p14:modId xmlns:p14="http://schemas.microsoft.com/office/powerpoint/2010/main" val="3827051724"/>
              </p:ext>
            </p:extLst>
          </p:nvPr>
        </p:nvGraphicFramePr>
        <p:xfrm>
          <a:off x="695325" y="1257300"/>
          <a:ext cx="5048250" cy="4705350"/>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Gender column, 13 missing values were replaced with the mode value.</a:t>
            </a:r>
          </a:p>
        </p:txBody>
      </p:sp>
    </p:spTree>
    <p:extLst>
      <p:ext uri="{BB962C8B-B14F-4D97-AF65-F5344CB8AC3E}">
        <p14:creationId xmlns:p14="http://schemas.microsoft.com/office/powerpoint/2010/main" val="176628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Marital </a:t>
            </a:r>
            <a:r>
              <a:rPr lang="en-US" dirty="0"/>
              <a:t>status</a:t>
            </a:r>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3373569356"/>
              </p:ext>
            </p:extLst>
          </p:nvPr>
        </p:nvGraphicFramePr>
        <p:xfrm>
          <a:off x="6496050" y="3606798"/>
          <a:ext cx="5095875" cy="2147860"/>
        </p:xfrm>
        <a:graphic>
          <a:graphicData uri="http://schemas.openxmlformats.org/drawingml/2006/table">
            <a:tbl>
              <a:tblPr firstRow="1" bandRow="1">
                <a:tableStyleId>{B301B821-A1FF-4177-AEE7-76D212191A09}</a:tableStyleId>
              </a:tblPr>
              <a:tblGrid>
                <a:gridCol w="1698625">
                  <a:extLst>
                    <a:ext uri="{9D8B030D-6E8A-4147-A177-3AD203B41FA5}">
                      <a16:colId xmlns="" xmlns:a16="http://schemas.microsoft.com/office/drawing/2014/main" val="20000"/>
                    </a:ext>
                  </a:extLst>
                </a:gridCol>
                <a:gridCol w="1698625">
                  <a:extLst>
                    <a:ext uri="{9D8B030D-6E8A-4147-A177-3AD203B41FA5}">
                      <a16:colId xmlns="" xmlns:a16="http://schemas.microsoft.com/office/drawing/2014/main" val="20001"/>
                    </a:ext>
                  </a:extLst>
                </a:gridCol>
                <a:gridCol w="1698625">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Married</a:t>
                      </a:r>
                      <a:endParaRPr lang="en-US" dirty="0"/>
                    </a:p>
                  </a:txBody>
                  <a:tcPr anchor="ctr"/>
                </a:tc>
                <a:tc>
                  <a:txBody>
                    <a:bodyPr/>
                    <a:lstStyle/>
                    <a:p>
                      <a:pPr algn="ctr"/>
                      <a:r>
                        <a:rPr lang="en-US" dirty="0" smtClean="0"/>
                        <a:t>Not</a:t>
                      </a:r>
                      <a:r>
                        <a:rPr lang="en-US" baseline="0" dirty="0" smtClean="0"/>
                        <a:t> Married</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401</a:t>
                      </a:r>
                    </a:p>
                  </a:txBody>
                  <a:tcPr anchor="ctr"/>
                </a:tc>
                <a:tc>
                  <a:txBody>
                    <a:bodyPr/>
                    <a:lstStyle/>
                    <a:p>
                      <a:pPr algn="ctr"/>
                      <a:r>
                        <a:rPr lang="en-US" dirty="0" smtClean="0"/>
                        <a:t>213</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288</a:t>
                      </a:r>
                      <a:endParaRPr lang="en-US" dirty="0"/>
                    </a:p>
                  </a:txBody>
                  <a:tcPr anchor="ctr"/>
                </a:tc>
                <a:tc>
                  <a:txBody>
                    <a:bodyPr/>
                    <a:lstStyle/>
                    <a:p>
                      <a:pPr algn="ctr"/>
                      <a:r>
                        <a:rPr lang="en-US" dirty="0" smtClean="0"/>
                        <a:t>134</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71.82 %</a:t>
                      </a:r>
                      <a:endParaRPr lang="en-US" dirty="0"/>
                    </a:p>
                  </a:txBody>
                  <a:tcPr anchor="ctr"/>
                </a:tc>
                <a:tc>
                  <a:txBody>
                    <a:bodyPr/>
                    <a:lstStyle/>
                    <a:p>
                      <a:pPr algn="ctr"/>
                      <a:r>
                        <a:rPr lang="en-US" dirty="0" smtClean="0"/>
                        <a:t>62.91 %</a:t>
                      </a:r>
                      <a:endParaRPr lang="en-US" dirty="0"/>
                    </a:p>
                  </a:txBody>
                  <a:tcPr anchor="ctr"/>
                </a:tc>
              </a:tr>
            </a:tbl>
          </a:graphicData>
        </a:graphic>
      </p:graphicFrame>
      <p:sp>
        <p:nvSpPr>
          <p:cNvPr id="16" name="Content Placeholder 3"/>
          <p:cNvSpPr>
            <a:spLocks noGrp="1"/>
          </p:cNvSpPr>
          <p:nvPr>
            <p:ph sz="half" idx="2"/>
          </p:nvPr>
        </p:nvSpPr>
        <p:spPr>
          <a:xfrm>
            <a:off x="6229352" y="2362200"/>
            <a:ext cx="5238748" cy="1066800"/>
          </a:xfrm>
        </p:spPr>
        <p:txBody>
          <a:bodyPr>
            <a:noAutofit/>
          </a:bodyPr>
          <a:lstStyle/>
          <a:p>
            <a:pPr algn="just"/>
            <a:r>
              <a:rPr lang="en-US" dirty="0" smtClean="0"/>
              <a:t>Here we can see that the number of married applicants is more than number of not married applicants.</a:t>
            </a:r>
          </a:p>
        </p:txBody>
      </p:sp>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a:t>
            </a:r>
            <a:r>
              <a:rPr lang="en-US" sz="2000" dirty="0" smtClean="0"/>
              <a:t>Married </a:t>
            </a:r>
            <a:r>
              <a:rPr lang="en-US" sz="2000" dirty="0"/>
              <a:t>column, </a:t>
            </a:r>
            <a:r>
              <a:rPr lang="en-US" sz="2000" dirty="0" smtClean="0"/>
              <a:t>only 3 </a:t>
            </a:r>
            <a:r>
              <a:rPr lang="en-US" sz="2000" dirty="0"/>
              <a:t>missing values were replaced with the mode value.</a:t>
            </a:r>
          </a:p>
        </p:txBody>
      </p:sp>
      <p:graphicFrame>
        <p:nvGraphicFramePr>
          <p:cNvPr id="7" name="Chart 6"/>
          <p:cNvGraphicFramePr>
            <a:graphicFrameLocks/>
          </p:cNvGraphicFramePr>
          <p:nvPr>
            <p:extLst>
              <p:ext uri="{D42A27DB-BD31-4B8C-83A1-F6EECF244321}">
                <p14:modId xmlns:p14="http://schemas.microsoft.com/office/powerpoint/2010/main" val="1223239508"/>
              </p:ext>
            </p:extLst>
          </p:nvPr>
        </p:nvGraphicFramePr>
        <p:xfrm>
          <a:off x="571500" y="1295400"/>
          <a:ext cx="5067300" cy="4781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89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Dependency on applicant</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257890745"/>
              </p:ext>
            </p:extLst>
          </p:nvPr>
        </p:nvGraphicFramePr>
        <p:xfrm>
          <a:off x="6429375" y="2362200"/>
          <a:ext cx="5229224" cy="2787940"/>
        </p:xfrm>
        <a:graphic>
          <a:graphicData uri="http://schemas.openxmlformats.org/drawingml/2006/table">
            <a:tbl>
              <a:tblPr firstRow="1" bandRow="1">
                <a:tableStyleId>{B301B821-A1FF-4177-AEE7-76D212191A09}</a:tableStyleId>
              </a:tblPr>
              <a:tblGrid>
                <a:gridCol w="1307306"/>
                <a:gridCol w="1150144">
                  <a:extLst>
                    <a:ext uri="{9D8B030D-6E8A-4147-A177-3AD203B41FA5}">
                      <a16:colId xmlns="" xmlns:a16="http://schemas.microsoft.com/office/drawing/2014/main" val="20000"/>
                    </a:ext>
                  </a:extLst>
                </a:gridCol>
                <a:gridCol w="1362075">
                  <a:extLst>
                    <a:ext uri="{9D8B030D-6E8A-4147-A177-3AD203B41FA5}">
                      <a16:colId xmlns="" xmlns:a16="http://schemas.microsoft.com/office/drawing/2014/main" val="20001"/>
                    </a:ext>
                  </a:extLst>
                </a:gridCol>
                <a:gridCol w="1409699">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Total</a:t>
                      </a:r>
                      <a:endParaRPr lang="en-US" dirty="0"/>
                    </a:p>
                  </a:txBody>
                  <a:tcPr anchor="ctr"/>
                </a:tc>
                <a:tc>
                  <a:txBody>
                    <a:bodyPr/>
                    <a:lstStyle/>
                    <a:p>
                      <a:pPr algn="ctr"/>
                      <a:r>
                        <a:rPr lang="en-US" dirty="0" smtClean="0"/>
                        <a:t>Approved Loan</a:t>
                      </a:r>
                      <a:endParaRPr lang="en-US" dirty="0"/>
                    </a:p>
                  </a:txBody>
                  <a:tcPr anchor="ctr"/>
                </a:tc>
                <a:tc>
                  <a:txBody>
                    <a:bodyPr/>
                    <a:lstStyle/>
                    <a:p>
                      <a:pPr algn="ctr"/>
                      <a:r>
                        <a:rPr lang="en-US" dirty="0" smtClean="0"/>
                        <a:t>Percentage</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Zero</a:t>
                      </a:r>
                    </a:p>
                  </a:txBody>
                  <a:tcPr anchor="ctr"/>
                </a:tc>
                <a:tc>
                  <a:txBody>
                    <a:bodyPr/>
                    <a:lstStyle/>
                    <a:p>
                      <a:pPr algn="ctr"/>
                      <a:r>
                        <a:rPr lang="en-US" dirty="0" smtClean="0"/>
                        <a:t>360</a:t>
                      </a:r>
                      <a:endParaRPr lang="en-US" dirty="0"/>
                    </a:p>
                  </a:txBody>
                  <a:tcPr anchor="ctr"/>
                </a:tc>
                <a:tc>
                  <a:txBody>
                    <a:bodyPr/>
                    <a:lstStyle/>
                    <a:p>
                      <a:pPr algn="ctr"/>
                      <a:r>
                        <a:rPr lang="en-US" dirty="0" smtClean="0"/>
                        <a:t>247</a:t>
                      </a:r>
                    </a:p>
                  </a:txBody>
                  <a:tcPr anchor="ctr"/>
                </a:tc>
                <a:tc>
                  <a:txBody>
                    <a:bodyPr/>
                    <a:lstStyle/>
                    <a:p>
                      <a:pPr algn="ctr"/>
                      <a:r>
                        <a:rPr lang="en-US" dirty="0" smtClean="0"/>
                        <a:t>48.61 %</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One</a:t>
                      </a:r>
                      <a:endParaRPr lang="en-US" dirty="0"/>
                    </a:p>
                  </a:txBody>
                  <a:tcPr anchor="ctr"/>
                </a:tc>
                <a:tc>
                  <a:txBody>
                    <a:bodyPr/>
                    <a:lstStyle/>
                    <a:p>
                      <a:pPr algn="ctr"/>
                      <a:r>
                        <a:rPr lang="en-US" dirty="0" smtClean="0"/>
                        <a:t>102</a:t>
                      </a:r>
                      <a:endParaRPr lang="en-US" dirty="0"/>
                    </a:p>
                  </a:txBody>
                  <a:tcPr anchor="ctr"/>
                </a:tc>
                <a:tc>
                  <a:txBody>
                    <a:bodyPr/>
                    <a:lstStyle/>
                    <a:p>
                      <a:pPr algn="ctr"/>
                      <a:r>
                        <a:rPr lang="en-US" dirty="0" smtClean="0"/>
                        <a:t>66</a:t>
                      </a:r>
                      <a:endParaRPr lang="en-US" dirty="0"/>
                    </a:p>
                  </a:txBody>
                  <a:tcPr anchor="ctr"/>
                </a:tc>
                <a:tc>
                  <a:txBody>
                    <a:bodyPr/>
                    <a:lstStyle/>
                    <a:p>
                      <a:pPr algn="ctr"/>
                      <a:r>
                        <a:rPr lang="en-US" dirty="0" smtClean="0"/>
                        <a:t>64.71 %</a:t>
                      </a:r>
                      <a:endParaRPr lang="en-US" dirty="0"/>
                    </a:p>
                  </a:txBody>
                  <a:tcPr anchor="ctr"/>
                </a:tc>
              </a:tr>
              <a:tr h="536965">
                <a:tc>
                  <a:txBody>
                    <a:bodyPr/>
                    <a:lstStyle/>
                    <a:p>
                      <a:pPr algn="ctr"/>
                      <a:r>
                        <a:rPr lang="en-US" dirty="0" smtClean="0"/>
                        <a:t>Two</a:t>
                      </a:r>
                      <a:endParaRPr lang="en-US" dirty="0"/>
                    </a:p>
                  </a:txBody>
                  <a:tcPr anchor="ctr"/>
                </a:tc>
                <a:tc>
                  <a:txBody>
                    <a:bodyPr/>
                    <a:lstStyle/>
                    <a:p>
                      <a:pPr algn="ctr"/>
                      <a:r>
                        <a:rPr lang="en-US" dirty="0" smtClean="0"/>
                        <a:t>101</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75.25 %</a:t>
                      </a:r>
                      <a:endParaRPr lang="en-US" dirty="0"/>
                    </a:p>
                  </a:txBody>
                  <a:tcPr anchor="ctr"/>
                </a:tc>
              </a:tr>
              <a:tr h="536965">
                <a:tc>
                  <a:txBody>
                    <a:bodyPr/>
                    <a:lstStyle/>
                    <a:p>
                      <a:pPr algn="ctr"/>
                      <a:r>
                        <a:rPr lang="en-US" dirty="0" smtClean="0"/>
                        <a:t>Three +</a:t>
                      </a:r>
                      <a:endParaRPr lang="en-US" dirty="0"/>
                    </a:p>
                  </a:txBody>
                  <a:tcPr anchor="ctr"/>
                </a:tc>
                <a:tc>
                  <a:txBody>
                    <a:bodyPr/>
                    <a:lstStyle/>
                    <a:p>
                      <a:pPr algn="ctr"/>
                      <a:r>
                        <a:rPr lang="en-US" dirty="0" smtClean="0"/>
                        <a:t>51</a:t>
                      </a:r>
                      <a:endParaRPr lang="en-US" dirty="0"/>
                    </a:p>
                  </a:txBody>
                  <a:tcPr anchor="ctr"/>
                </a:tc>
                <a:tc>
                  <a:txBody>
                    <a:bodyPr/>
                    <a:lstStyle/>
                    <a:p>
                      <a:pPr algn="ctr"/>
                      <a:r>
                        <a:rPr lang="en-US" dirty="0" smtClean="0"/>
                        <a:t>33</a:t>
                      </a:r>
                      <a:endParaRPr lang="en-US" dirty="0"/>
                    </a:p>
                  </a:txBody>
                  <a:tcPr anchor="ctr"/>
                </a:tc>
                <a:tc>
                  <a:txBody>
                    <a:bodyPr/>
                    <a:lstStyle/>
                    <a:p>
                      <a:pPr algn="ctr"/>
                      <a:r>
                        <a:rPr lang="en-US" dirty="0" smtClean="0"/>
                        <a:t>64.71 %</a:t>
                      </a:r>
                      <a:endParaRPr lang="en-US" dirty="0"/>
                    </a:p>
                  </a:txBody>
                  <a:tcPr anchor="ctr"/>
                </a:tc>
              </a:tr>
            </a:tbl>
          </a:graphicData>
        </a:graphic>
      </p:graphicFrame>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Dependents</a:t>
            </a:r>
            <a:r>
              <a:rPr lang="en-US" sz="2000" dirty="0" smtClean="0"/>
              <a:t> </a:t>
            </a:r>
            <a:r>
              <a:rPr lang="en-US" sz="2000" dirty="0"/>
              <a:t>column, </a:t>
            </a:r>
            <a:r>
              <a:rPr lang="en-US" sz="2000" dirty="0" smtClean="0"/>
              <a:t>15 </a:t>
            </a:r>
            <a:r>
              <a:rPr lang="en-US" sz="2000" dirty="0"/>
              <a:t>missing values were replaced with </a:t>
            </a:r>
            <a:r>
              <a:rPr lang="en-US" sz="2000" dirty="0" smtClean="0"/>
              <a:t>the zero(0).</a:t>
            </a:r>
            <a:endParaRPr lang="en-US" sz="2000" dirty="0"/>
          </a:p>
        </p:txBody>
      </p:sp>
      <p:graphicFrame>
        <p:nvGraphicFramePr>
          <p:cNvPr id="8" name="Chart 7"/>
          <p:cNvGraphicFramePr>
            <a:graphicFrameLocks/>
          </p:cNvGraphicFramePr>
          <p:nvPr>
            <p:extLst>
              <p:ext uri="{D42A27DB-BD31-4B8C-83A1-F6EECF244321}">
                <p14:modId xmlns:p14="http://schemas.microsoft.com/office/powerpoint/2010/main" val="303079582"/>
              </p:ext>
            </p:extLst>
          </p:nvPr>
        </p:nvGraphicFramePr>
        <p:xfrm>
          <a:off x="409574" y="1276351"/>
          <a:ext cx="5229226" cy="47053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877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education</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2427769338"/>
              </p:ext>
            </p:extLst>
          </p:nvPr>
        </p:nvGraphicFramePr>
        <p:xfrm>
          <a:off x="6486525" y="3521073"/>
          <a:ext cx="5095875" cy="2147860"/>
        </p:xfrm>
        <a:graphic>
          <a:graphicData uri="http://schemas.openxmlformats.org/drawingml/2006/table">
            <a:tbl>
              <a:tblPr firstRow="1" bandRow="1">
                <a:tableStyleId>{B301B821-A1FF-4177-AEE7-76D212191A09}</a:tableStyleId>
              </a:tblPr>
              <a:tblGrid>
                <a:gridCol w="1698625">
                  <a:extLst>
                    <a:ext uri="{9D8B030D-6E8A-4147-A177-3AD203B41FA5}">
                      <a16:colId xmlns="" xmlns:a16="http://schemas.microsoft.com/office/drawing/2014/main" val="20000"/>
                    </a:ext>
                  </a:extLst>
                </a:gridCol>
                <a:gridCol w="1698625">
                  <a:extLst>
                    <a:ext uri="{9D8B030D-6E8A-4147-A177-3AD203B41FA5}">
                      <a16:colId xmlns="" xmlns:a16="http://schemas.microsoft.com/office/drawing/2014/main" val="20001"/>
                    </a:ext>
                  </a:extLst>
                </a:gridCol>
                <a:gridCol w="1698625">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Graduate</a:t>
                      </a:r>
                      <a:endParaRPr lang="en-US" dirty="0"/>
                    </a:p>
                  </a:txBody>
                  <a:tcPr anchor="ctr"/>
                </a:tc>
                <a:tc>
                  <a:txBody>
                    <a:bodyPr/>
                    <a:lstStyle/>
                    <a:p>
                      <a:pPr algn="ctr"/>
                      <a:r>
                        <a:rPr lang="en-US" dirty="0" smtClean="0"/>
                        <a:t>Not Graduate</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480</a:t>
                      </a:r>
                      <a:endParaRPr lang="en-US" dirty="0"/>
                    </a:p>
                  </a:txBody>
                  <a:tcPr anchor="ctr"/>
                </a:tc>
                <a:tc>
                  <a:txBody>
                    <a:bodyPr/>
                    <a:lstStyle/>
                    <a:p>
                      <a:pPr algn="ctr"/>
                      <a:r>
                        <a:rPr lang="en-US" dirty="0" smtClean="0"/>
                        <a:t>134</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340</a:t>
                      </a:r>
                      <a:endParaRPr lang="en-US" dirty="0"/>
                    </a:p>
                  </a:txBody>
                  <a:tcPr anchor="ctr"/>
                </a:tc>
                <a:tc>
                  <a:txBody>
                    <a:bodyPr/>
                    <a:lstStyle/>
                    <a:p>
                      <a:pPr algn="ctr"/>
                      <a:r>
                        <a:rPr lang="en-US" dirty="0" smtClean="0"/>
                        <a:t>82</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70.83 %</a:t>
                      </a:r>
                      <a:endParaRPr lang="en-US" dirty="0"/>
                    </a:p>
                  </a:txBody>
                  <a:tcPr anchor="ctr"/>
                </a:tc>
                <a:tc>
                  <a:txBody>
                    <a:bodyPr/>
                    <a:lstStyle/>
                    <a:p>
                      <a:pPr algn="ctr"/>
                      <a:r>
                        <a:rPr lang="en-US" dirty="0" smtClean="0"/>
                        <a:t>61.19 %</a:t>
                      </a:r>
                      <a:endParaRPr lang="en-US" dirty="0"/>
                    </a:p>
                  </a:txBody>
                  <a:tcPr anchor="ctr"/>
                </a:tc>
              </a:tr>
            </a:tbl>
          </a:graphicData>
        </a:graphic>
      </p:graphicFrame>
      <p:sp>
        <p:nvSpPr>
          <p:cNvPr id="16" name="Content Placeholder 3"/>
          <p:cNvSpPr>
            <a:spLocks noGrp="1"/>
          </p:cNvSpPr>
          <p:nvPr>
            <p:ph sz="half" idx="2"/>
          </p:nvPr>
        </p:nvSpPr>
        <p:spPr>
          <a:xfrm>
            <a:off x="6229351" y="2362200"/>
            <a:ext cx="5181599" cy="1066800"/>
          </a:xfrm>
        </p:spPr>
        <p:txBody>
          <a:bodyPr>
            <a:noAutofit/>
          </a:bodyPr>
          <a:lstStyle/>
          <a:p>
            <a:pPr algn="just"/>
            <a:r>
              <a:rPr lang="en-US" dirty="0" smtClean="0"/>
              <a:t>We can see </a:t>
            </a:r>
            <a:r>
              <a:rPr lang="en-US" dirty="0"/>
              <a:t>that Most of the graduate people are applying for loans.</a:t>
            </a:r>
            <a:endParaRPr lang="en-US" dirty="0" smtClean="0"/>
          </a:p>
          <a:p>
            <a:pPr algn="just"/>
            <a:endParaRPr lang="en-US" dirty="0" smtClean="0"/>
          </a:p>
        </p:txBody>
      </p:sp>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a:t>
            </a:r>
            <a:r>
              <a:rPr lang="en-US" sz="2000" dirty="0" smtClean="0"/>
              <a:t>Education </a:t>
            </a:r>
            <a:r>
              <a:rPr lang="en-US" sz="2000" dirty="0"/>
              <a:t>column, </a:t>
            </a:r>
            <a:r>
              <a:rPr lang="en-US" sz="2000" dirty="0" smtClean="0"/>
              <a:t>there were not any  </a:t>
            </a:r>
            <a:r>
              <a:rPr lang="en-US" sz="2000" dirty="0"/>
              <a:t>missing </a:t>
            </a:r>
            <a:r>
              <a:rPr lang="en-US" sz="2000" dirty="0" smtClean="0"/>
              <a:t>values.</a:t>
            </a:r>
            <a:endParaRPr lang="en-US" sz="2000" dirty="0"/>
          </a:p>
        </p:txBody>
      </p:sp>
      <p:graphicFrame>
        <p:nvGraphicFramePr>
          <p:cNvPr id="7" name="Chart 6"/>
          <p:cNvGraphicFramePr>
            <a:graphicFrameLocks/>
          </p:cNvGraphicFramePr>
          <p:nvPr>
            <p:extLst>
              <p:ext uri="{D42A27DB-BD31-4B8C-83A1-F6EECF244321}">
                <p14:modId xmlns:p14="http://schemas.microsoft.com/office/powerpoint/2010/main" val="1029536972"/>
              </p:ext>
            </p:extLst>
          </p:nvPr>
        </p:nvGraphicFramePr>
        <p:xfrm>
          <a:off x="542925" y="1367522"/>
          <a:ext cx="5391150" cy="46119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6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Self-Employed or not</a:t>
            </a:r>
            <a:endParaRPr lang="en-US" dirty="0"/>
          </a:p>
        </p:txBody>
      </p:sp>
      <p:graphicFrame>
        <p:nvGraphicFramePr>
          <p:cNvPr id="15" name="Content Placeholder 4"/>
          <p:cNvGraphicFramePr>
            <a:graphicFrameLocks noGrp="1"/>
          </p:cNvGraphicFramePr>
          <p:nvPr>
            <p:ph sz="half" idx="2"/>
            <p:extLst>
              <p:ext uri="{D42A27DB-BD31-4B8C-83A1-F6EECF244321}">
                <p14:modId xmlns:p14="http://schemas.microsoft.com/office/powerpoint/2010/main" val="1840834300"/>
              </p:ext>
            </p:extLst>
          </p:nvPr>
        </p:nvGraphicFramePr>
        <p:xfrm>
          <a:off x="6496050" y="3606798"/>
          <a:ext cx="5095875" cy="2250975"/>
        </p:xfrm>
        <a:graphic>
          <a:graphicData uri="http://schemas.openxmlformats.org/drawingml/2006/table">
            <a:tbl>
              <a:tblPr firstRow="1" bandRow="1">
                <a:tableStyleId>{B301B821-A1FF-4177-AEE7-76D212191A09}</a:tableStyleId>
              </a:tblPr>
              <a:tblGrid>
                <a:gridCol w="1698625">
                  <a:extLst>
                    <a:ext uri="{9D8B030D-6E8A-4147-A177-3AD203B41FA5}">
                      <a16:colId xmlns="" xmlns:a16="http://schemas.microsoft.com/office/drawing/2014/main" val="20000"/>
                    </a:ext>
                  </a:extLst>
                </a:gridCol>
                <a:gridCol w="1698625">
                  <a:extLst>
                    <a:ext uri="{9D8B030D-6E8A-4147-A177-3AD203B41FA5}">
                      <a16:colId xmlns="" xmlns:a16="http://schemas.microsoft.com/office/drawing/2014/main" val="20001"/>
                    </a:ext>
                  </a:extLst>
                </a:gridCol>
                <a:gridCol w="1698625">
                  <a:extLst>
                    <a:ext uri="{9D8B030D-6E8A-4147-A177-3AD203B41FA5}">
                      <a16:colId xmlns="" xmlns:a16="http://schemas.microsoft.com/office/drawing/2014/main" val="20002"/>
                    </a:ext>
                  </a:extLst>
                </a:gridCol>
              </a:tblGrid>
              <a:tr h="536965">
                <a:tc>
                  <a:txBody>
                    <a:bodyPr/>
                    <a:lstStyle/>
                    <a:p>
                      <a:pPr algn="ctr"/>
                      <a:endParaRPr lang="en-US" dirty="0"/>
                    </a:p>
                  </a:txBody>
                  <a:tcPr anchor="ctr"/>
                </a:tc>
                <a:tc>
                  <a:txBody>
                    <a:bodyPr/>
                    <a:lstStyle/>
                    <a:p>
                      <a:pPr algn="ctr"/>
                      <a:r>
                        <a:rPr lang="en-US" dirty="0" smtClean="0"/>
                        <a:t>Self</a:t>
                      </a:r>
                      <a:r>
                        <a:rPr lang="en-US" baseline="0" dirty="0" smtClean="0"/>
                        <a:t> Employed</a:t>
                      </a:r>
                      <a:endParaRPr lang="en-US" dirty="0"/>
                    </a:p>
                  </a:txBody>
                  <a:tcPr anchor="ctr"/>
                </a:tc>
                <a:tc>
                  <a:txBody>
                    <a:bodyPr/>
                    <a:lstStyle/>
                    <a:p>
                      <a:pPr algn="ctr"/>
                      <a:r>
                        <a:rPr lang="en-US" dirty="0" smtClean="0"/>
                        <a:t>Not Self</a:t>
                      </a:r>
                      <a:r>
                        <a:rPr lang="en-US" baseline="0" dirty="0" smtClean="0"/>
                        <a:t> Employed</a:t>
                      </a:r>
                      <a:endParaRPr lang="en-US" dirty="0"/>
                    </a:p>
                  </a:txBody>
                  <a:tcPr anchor="ctr"/>
                </a:tc>
                <a:extLst>
                  <a:ext uri="{0D108BD9-81ED-4DB2-BD59-A6C34878D82A}">
                    <a16:rowId xmlns="" xmlns:a16="http://schemas.microsoft.com/office/drawing/2014/main" val="10000"/>
                  </a:ext>
                </a:extLst>
              </a:tr>
              <a:tr h="536965">
                <a:tc>
                  <a:txBody>
                    <a:bodyPr/>
                    <a:lstStyle/>
                    <a:p>
                      <a:pPr algn="ctr"/>
                      <a:r>
                        <a:rPr lang="en-US" dirty="0" smtClean="0"/>
                        <a:t>Total</a:t>
                      </a:r>
                      <a:endParaRPr lang="en-US" dirty="0"/>
                    </a:p>
                  </a:txBody>
                  <a:tcPr anchor="ctr"/>
                </a:tc>
                <a:tc>
                  <a:txBody>
                    <a:bodyPr/>
                    <a:lstStyle/>
                    <a:p>
                      <a:pPr algn="ctr"/>
                      <a:r>
                        <a:rPr lang="en-US" dirty="0" smtClean="0"/>
                        <a:t>82</a:t>
                      </a:r>
                    </a:p>
                  </a:txBody>
                  <a:tcPr anchor="ctr"/>
                </a:tc>
                <a:tc>
                  <a:txBody>
                    <a:bodyPr/>
                    <a:lstStyle/>
                    <a:p>
                      <a:pPr algn="ctr"/>
                      <a:r>
                        <a:rPr lang="en-US" dirty="0" smtClean="0"/>
                        <a:t>532</a:t>
                      </a:r>
                      <a:endParaRPr lang="en-US" dirty="0"/>
                    </a:p>
                  </a:txBody>
                  <a:tcPr anchor="ctr"/>
                </a:tc>
                <a:extLst>
                  <a:ext uri="{0D108BD9-81ED-4DB2-BD59-A6C34878D82A}">
                    <a16:rowId xmlns="" xmlns:a16="http://schemas.microsoft.com/office/drawing/2014/main" val="10001"/>
                  </a:ext>
                </a:extLst>
              </a:tr>
              <a:tr h="536965">
                <a:tc>
                  <a:txBody>
                    <a:bodyPr/>
                    <a:lstStyle/>
                    <a:p>
                      <a:pPr algn="ctr"/>
                      <a:r>
                        <a:rPr lang="en-US" dirty="0" smtClean="0"/>
                        <a:t>Approved Loan</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366</a:t>
                      </a:r>
                      <a:endParaRPr lang="en-US" dirty="0"/>
                    </a:p>
                  </a:txBody>
                  <a:tcPr anchor="ctr"/>
                </a:tc>
              </a:tr>
              <a:tr h="536965">
                <a:tc>
                  <a:txBody>
                    <a:bodyPr/>
                    <a:lstStyle/>
                    <a:p>
                      <a:pPr algn="ctr"/>
                      <a:r>
                        <a:rPr lang="en-US" dirty="0" smtClean="0"/>
                        <a:t>Percentage</a:t>
                      </a:r>
                      <a:endParaRPr lang="en-US" dirty="0"/>
                    </a:p>
                  </a:txBody>
                  <a:tcPr anchor="ctr"/>
                </a:tc>
                <a:tc>
                  <a:txBody>
                    <a:bodyPr/>
                    <a:lstStyle/>
                    <a:p>
                      <a:pPr algn="ctr"/>
                      <a:r>
                        <a:rPr lang="en-US" dirty="0" smtClean="0"/>
                        <a:t>68.29 %</a:t>
                      </a:r>
                      <a:endParaRPr lang="en-US" dirty="0"/>
                    </a:p>
                  </a:txBody>
                  <a:tcPr anchor="ctr"/>
                </a:tc>
                <a:tc>
                  <a:txBody>
                    <a:bodyPr/>
                    <a:lstStyle/>
                    <a:p>
                      <a:pPr algn="ctr"/>
                      <a:r>
                        <a:rPr lang="en-US" dirty="0" smtClean="0"/>
                        <a:t>68.80 %</a:t>
                      </a:r>
                      <a:endParaRPr lang="en-US" dirty="0"/>
                    </a:p>
                  </a:txBody>
                  <a:tcPr anchor="ctr"/>
                </a:tc>
              </a:tr>
            </a:tbl>
          </a:graphicData>
        </a:graphic>
      </p:graphicFrame>
      <p:sp>
        <p:nvSpPr>
          <p:cNvPr id="16" name="Content Placeholder 3"/>
          <p:cNvSpPr>
            <a:spLocks noGrp="1"/>
          </p:cNvSpPr>
          <p:nvPr>
            <p:ph sz="half" idx="2"/>
          </p:nvPr>
        </p:nvSpPr>
        <p:spPr>
          <a:xfrm>
            <a:off x="6229352" y="2362200"/>
            <a:ext cx="5238748" cy="1066800"/>
          </a:xfrm>
        </p:spPr>
        <p:txBody>
          <a:bodyPr>
            <a:noAutofit/>
          </a:bodyPr>
          <a:lstStyle/>
          <a:p>
            <a:pPr algn="just"/>
            <a:r>
              <a:rPr lang="en-US" dirty="0" smtClean="0"/>
              <a:t>Here we can see that, mostly </a:t>
            </a:r>
            <a:r>
              <a:rPr lang="en-US" dirty="0"/>
              <a:t>not </a:t>
            </a:r>
            <a:r>
              <a:rPr lang="en-US" dirty="0" smtClean="0"/>
              <a:t>self- employed </a:t>
            </a:r>
            <a:r>
              <a:rPr lang="en-US" dirty="0"/>
              <a:t>people applied for loan </a:t>
            </a:r>
            <a:r>
              <a:rPr lang="en-US" dirty="0" smtClean="0"/>
              <a:t>.</a:t>
            </a:r>
          </a:p>
        </p:txBody>
      </p:sp>
      <p:sp>
        <p:nvSpPr>
          <p:cNvPr id="19" name="Rectangle 18"/>
          <p:cNvSpPr/>
          <p:nvPr/>
        </p:nvSpPr>
        <p:spPr>
          <a:xfrm>
            <a:off x="6257925" y="1367522"/>
            <a:ext cx="5124450" cy="646331"/>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a:t>In the </a:t>
            </a:r>
            <a:r>
              <a:rPr lang="en-US" sz="2000" dirty="0" smtClean="0"/>
              <a:t>Married </a:t>
            </a:r>
            <a:r>
              <a:rPr lang="en-US" sz="2000" dirty="0"/>
              <a:t>column, </a:t>
            </a:r>
            <a:r>
              <a:rPr lang="en-US" sz="2000" dirty="0" smtClean="0"/>
              <a:t>only 32 </a:t>
            </a:r>
            <a:r>
              <a:rPr lang="en-US" sz="2000" dirty="0"/>
              <a:t>missing values were replaced with the mode value.</a:t>
            </a:r>
          </a:p>
        </p:txBody>
      </p:sp>
      <p:graphicFrame>
        <p:nvGraphicFramePr>
          <p:cNvPr id="8" name="Chart 7"/>
          <p:cNvGraphicFramePr>
            <a:graphicFrameLocks/>
          </p:cNvGraphicFramePr>
          <p:nvPr>
            <p:extLst>
              <p:ext uri="{D42A27DB-BD31-4B8C-83A1-F6EECF244321}">
                <p14:modId xmlns:p14="http://schemas.microsoft.com/office/powerpoint/2010/main" val="1689868200"/>
              </p:ext>
            </p:extLst>
          </p:nvPr>
        </p:nvGraphicFramePr>
        <p:xfrm>
          <a:off x="439900" y="1234440"/>
          <a:ext cx="5421404" cy="48207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327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90525"/>
            <a:ext cx="9601200" cy="628650"/>
          </a:xfrm>
        </p:spPr>
        <p:txBody>
          <a:bodyPr>
            <a:normAutofit/>
          </a:bodyPr>
          <a:lstStyle/>
          <a:p>
            <a:r>
              <a:rPr lang="en-US" dirty="0" smtClean="0"/>
              <a:t>Applicant Income</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504862702"/>
              </p:ext>
            </p:extLst>
          </p:nvPr>
        </p:nvGraphicFramePr>
        <p:xfrm>
          <a:off x="462574" y="1874520"/>
          <a:ext cx="11305753" cy="4023360"/>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695324" y="1365998"/>
            <a:ext cx="10926700" cy="369332"/>
          </a:xfrm>
          <a:prstGeom prst="rect">
            <a:avLst/>
          </a:prstGeom>
        </p:spPr>
        <p:txBody>
          <a:bodyPr wrap="square">
            <a:spAutoFit/>
          </a:bodyPr>
          <a:lstStyle/>
          <a:p>
            <a:pPr marL="274320" indent="-228600" algn="just">
              <a:lnSpc>
                <a:spcPct val="90000"/>
              </a:lnSpc>
              <a:spcBef>
                <a:spcPts val="1800"/>
              </a:spcBef>
              <a:buClr>
                <a:schemeClr val="accent1"/>
              </a:buClr>
              <a:buFont typeface="Arial" pitchFamily="34" charset="0"/>
              <a:buChar char="•"/>
            </a:pPr>
            <a:r>
              <a:rPr lang="en-US" sz="2000" dirty="0" smtClean="0"/>
              <a:t>This is Applicant Income, We can see that there are </a:t>
            </a:r>
            <a:r>
              <a:rPr lang="en-US" sz="2000" dirty="0"/>
              <a:t>s</a:t>
            </a:r>
            <a:r>
              <a:rPr lang="en-US" sz="2000" dirty="0" smtClean="0"/>
              <a:t>ome outliers.</a:t>
            </a:r>
            <a:endParaRPr lang="en-US" sz="2000" dirty="0"/>
          </a:p>
        </p:txBody>
      </p:sp>
    </p:spTree>
    <p:extLst>
      <p:ext uri="{BB962C8B-B14F-4D97-AF65-F5344CB8AC3E}">
        <p14:creationId xmlns:p14="http://schemas.microsoft.com/office/powerpoint/2010/main" val="58041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549</TotalTime>
  <Words>876</Words>
  <Application>Microsoft Office PowerPoint</Application>
  <PresentationFormat>Widescreen</PresentationFormat>
  <Paragraphs>321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vt:lpstr>
      <vt:lpstr>Red Line Business 16x9</vt:lpstr>
      <vt:lpstr>Loan data analysis</vt:lpstr>
      <vt:lpstr>Sample Data Of dataset</vt:lpstr>
      <vt:lpstr>Information of data</vt:lpstr>
      <vt:lpstr>Gender</vt:lpstr>
      <vt:lpstr>Marital status</vt:lpstr>
      <vt:lpstr>Dependency on applicant</vt:lpstr>
      <vt:lpstr>education</vt:lpstr>
      <vt:lpstr>Self-Employed or not</vt:lpstr>
      <vt:lpstr>Applicant Income</vt:lpstr>
      <vt:lpstr>Applicant Income</vt:lpstr>
      <vt:lpstr>Co-Applicant Income</vt:lpstr>
      <vt:lpstr>Co-Applicant Income</vt:lpstr>
      <vt:lpstr>Loan Amount</vt:lpstr>
      <vt:lpstr>Loan amount term</vt:lpstr>
      <vt:lpstr>Property area</vt:lpstr>
      <vt:lpstr>Credit history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data analysis</dc:title>
  <dc:creator>Microsoft account</dc:creator>
  <cp:lastModifiedBy>Microsoft account</cp:lastModifiedBy>
  <cp:revision>38</cp:revision>
  <dcterms:created xsi:type="dcterms:W3CDTF">2024-03-15T17:46:14Z</dcterms:created>
  <dcterms:modified xsi:type="dcterms:W3CDTF">2024-03-20T08:38:08Z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