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84A6A2-9C45-40E4-B451-44F9F8D08D96}" v="403" dt="2024-06-11T15:05:49.55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69903" y="2244757"/>
            <a:ext cx="7074330" cy="570669"/>
          </a:xfrm>
          <a:prstGeom prst="rect">
            <a:avLst/>
          </a:prstGeom>
        </p:spPr>
        <p:txBody>
          <a:bodyPr vert="horz" wrap="square" lIns="0" tIns="16510" rIns="0" bIns="0" rtlCol="0" anchor="t">
            <a:spAutoFit/>
          </a:bodyPr>
          <a:lstStyle/>
          <a:p>
            <a:pPr marL="3213735">
              <a:spcBef>
                <a:spcPts val="130"/>
              </a:spcBef>
            </a:pPr>
            <a:r>
              <a:rPr lang="en-US" sz="3600" b="1" spc="15" dirty="0">
                <a:latin typeface="Garamond"/>
              </a:rPr>
              <a:t>Maratha Yaswanth</a:t>
            </a: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4A0894DA-4D60-CEF0-58FC-3F9017F028F0}"/>
              </a:ext>
            </a:extLst>
          </p:cNvPr>
          <p:cNvSpPr txBox="1"/>
          <p:nvPr/>
        </p:nvSpPr>
        <p:spPr>
          <a:xfrm>
            <a:off x="851141" y="1326797"/>
            <a:ext cx="7994078" cy="4247317"/>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b="1" dirty="0">
                <a:latin typeface="Trebuchet MS"/>
                <a:ea typeface="+mn-lt"/>
                <a:cs typeface="+mn-lt"/>
              </a:rPr>
              <a:t>The Key-Logger project produced compelling results, showcasing the successful implementation of keyboard input capture functionality. The program adeptly logged keystrokes in real-time, accurately differentiating between key presses and releases while securely storing the data in both JSON and text formats. Optional features like encryption and stealth mode were seamlessly integrated, bolstering the security of the logged data against unauthorized access. The user-friendly interface, with intuitive controls for starting and stopping the Key-Logger, ensured accessibility for users across various domains. Through rigorous testing and refinement, the Key-Logger demonstrated reliability and effectiveness, meeting the diverse needs of security professionals, parents, employers, educators, and individuals. These results underscore the project's value proposition, offering a versatile, secure, and ethical solution for keyboard input capture while adhering to legal and ethical guidelines.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US" sz="4250" spc="5" dirty="0"/>
              <a:t>PROJECT</a:t>
            </a:r>
            <a:r>
              <a:rPr lang="en-US" sz="4250" spc="-85" dirty="0"/>
              <a:t> </a:t>
            </a:r>
            <a:r>
              <a:rPr lang="en-US" sz="4250" spc="25" dirty="0"/>
              <a:t>TITLE</a:t>
            </a:r>
            <a:endParaRPr sz="4250" err="1"/>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9F6170E5-1157-82CB-5301-EC94B35BC32E}"/>
              </a:ext>
            </a:extLst>
          </p:cNvPr>
          <p:cNvSpPr txBox="1"/>
          <p:nvPr/>
        </p:nvSpPr>
        <p:spPr>
          <a:xfrm>
            <a:off x="745190" y="1857375"/>
            <a:ext cx="5950323" cy="7540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300" b="1" dirty="0">
                <a:latin typeface="Garamond"/>
              </a:rPr>
              <a:t>Keylogger</a:t>
            </a:r>
            <a:endParaRPr lang="en-US" sz="4300" dirty="0">
              <a:latin typeface="Garamond"/>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9CEFE87B-83C6-B02C-C579-D131438CBBA1}"/>
              </a:ext>
            </a:extLst>
          </p:cNvPr>
          <p:cNvSpPr txBox="1"/>
          <p:nvPr/>
        </p:nvSpPr>
        <p:spPr>
          <a:xfrm>
            <a:off x="1916205" y="1868193"/>
            <a:ext cx="5642162" cy="224676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85750" indent="-285750" algn="just">
              <a:buFont typeface="Arial"/>
              <a:buChar char="•"/>
            </a:pPr>
            <a:r>
              <a:rPr lang="en-US" sz="2000" b="1" dirty="0">
                <a:latin typeface="Trebuchet MS"/>
                <a:ea typeface="+mn-lt"/>
                <a:cs typeface="+mn-lt"/>
              </a:rPr>
              <a:t>Introduction to Key Loggers.</a:t>
            </a:r>
            <a:endParaRPr lang="en-US" sz="2000" b="1" dirty="0">
              <a:latin typeface="Trebuchet MS"/>
            </a:endParaRPr>
          </a:p>
          <a:p>
            <a:pPr marL="285750" indent="-285750" algn="just">
              <a:buFont typeface="Arial"/>
              <a:buChar char="•"/>
            </a:pPr>
            <a:r>
              <a:rPr lang="en-US" sz="2000" b="1" dirty="0">
                <a:latin typeface="Trebuchet MS"/>
                <a:ea typeface="+mn-lt"/>
                <a:cs typeface="+mn-lt"/>
              </a:rPr>
              <a:t>Setting up Python environment.</a:t>
            </a:r>
            <a:endParaRPr lang="en-US" sz="2000" b="1" dirty="0">
              <a:latin typeface="Trebuchet MS"/>
            </a:endParaRPr>
          </a:p>
          <a:p>
            <a:pPr marL="285750" indent="-285750" algn="just">
              <a:buFont typeface="Arial"/>
              <a:buChar char="•"/>
            </a:pPr>
            <a:r>
              <a:rPr lang="en-US" sz="2000" b="1" dirty="0">
                <a:latin typeface="Trebuchet MS"/>
                <a:ea typeface="+mn-lt"/>
                <a:cs typeface="+mn-lt"/>
              </a:rPr>
              <a:t>Capturing keystrokes.</a:t>
            </a:r>
            <a:endParaRPr lang="en-US" sz="2000" b="1" dirty="0">
              <a:latin typeface="Trebuchet MS"/>
            </a:endParaRPr>
          </a:p>
          <a:p>
            <a:pPr marL="285750" indent="-285750" algn="just">
              <a:buFont typeface="Arial"/>
              <a:buChar char="•"/>
            </a:pPr>
            <a:r>
              <a:rPr lang="en-US" sz="2000" b="1" dirty="0">
                <a:latin typeface="Trebuchet MS"/>
                <a:ea typeface="+mn-lt"/>
                <a:cs typeface="+mn-lt"/>
              </a:rPr>
              <a:t>Testing and debugging.</a:t>
            </a:r>
            <a:endParaRPr lang="en-US" sz="2000" b="1" dirty="0">
              <a:latin typeface="Trebuchet MS"/>
            </a:endParaRPr>
          </a:p>
          <a:p>
            <a:pPr marL="285750" indent="-285750" algn="just">
              <a:buFont typeface="Arial"/>
              <a:buChar char="•"/>
            </a:pPr>
            <a:r>
              <a:rPr lang="en-US" sz="2000" b="1" dirty="0">
                <a:latin typeface="Trebuchet MS"/>
                <a:ea typeface="+mn-lt"/>
                <a:cs typeface="+mn-lt"/>
              </a:rPr>
              <a:t>Addressing ethics and legality. </a:t>
            </a:r>
            <a:endParaRPr lang="en-US" sz="2000" b="1">
              <a:latin typeface="Trebuchet MS"/>
            </a:endParaRPr>
          </a:p>
          <a:p>
            <a:pPr marL="285750" indent="-285750" algn="just">
              <a:buFont typeface="Arial"/>
              <a:buChar char="•"/>
            </a:pPr>
            <a:r>
              <a:rPr lang="en-US" sz="2000" b="1" dirty="0">
                <a:latin typeface="Trebuchet MS"/>
                <a:ea typeface="+mn-lt"/>
                <a:cs typeface="+mn-lt"/>
              </a:rPr>
              <a:t>Conclusion and further exploration.</a:t>
            </a:r>
            <a:endParaRPr lang="en-US" sz="2000" b="1" dirty="0">
              <a:latin typeface="Trebuchet MS"/>
            </a:endParaRPr>
          </a:p>
          <a:p>
            <a:pPr algn="just"/>
            <a:endParaRPr lang="en-US" sz="2000" b="1" dirty="0">
              <a:latin typeface="Trebuchet MS"/>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3D9DFD0-7D83-521B-6B76-7815F0C8023D}"/>
              </a:ext>
            </a:extLst>
          </p:cNvPr>
          <p:cNvSpPr txBox="1"/>
          <p:nvPr/>
        </p:nvSpPr>
        <p:spPr>
          <a:xfrm>
            <a:off x="1089771" y="1840566"/>
            <a:ext cx="6681507" cy="3170099"/>
          </a:xfrm>
          <a:prstGeom prst="rect">
            <a:avLst/>
          </a:prstGeom>
          <a:noFill/>
        </p:spPr>
        <p:txBody>
          <a:bodyPr rot="0" spcFirstLastPara="0" vertOverflow="overflow" horzOverflow="overflow" vert="horz" wrap="square" lIns="91440" tIns="45720" rIns="91440" bIns="45720" numCol="1" spcCol="0" rtlCol="0" fromWordArt="0" anchor="b" anchorCtr="0" forceAA="0" compatLnSpc="1">
            <a:prstTxWarp prst="textNoShape">
              <a:avLst/>
            </a:prstTxWarp>
            <a:spAutoFit/>
          </a:bodyPr>
          <a:lstStyle/>
          <a:p>
            <a:pPr algn="just"/>
            <a:r>
              <a:rPr lang="en-US" sz="2000" b="1" dirty="0">
                <a:latin typeface="Trebuchet MS"/>
                <a:ea typeface="+mn-lt"/>
                <a:cs typeface="+mn-lt"/>
              </a:rPr>
              <a:t>Develop a Key Logger program in Python capable of capturing and logging keyboard input without user awareness. The program should record keystrokes made by the user, handle special keys and modifiers, and securely store the logged data in a file. Additionally, the Key-Logger should offer features like encryption and stealth mode for enhanced security and discretion. Ethical considerations regarding the usage of Key-Loggers must be addressed.</a:t>
            </a:r>
            <a:endParaRPr lang="en-US" sz="2000" b="1" dirty="0">
              <a:latin typeface="Trebuchet MS"/>
            </a:endParaRPr>
          </a:p>
          <a:p>
            <a:pPr algn="just"/>
            <a:endParaRPr lang="en-US" sz="2000" b="1" dirty="0">
              <a:latin typeface="Trebuchet MS"/>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nchor="t">
            <a:spAutoFit/>
          </a:bodyPr>
          <a:lstStyle/>
          <a:p>
            <a:pPr marL="12700">
              <a:spcBef>
                <a:spcPts val="130"/>
              </a:spcBef>
              <a:tabLst>
                <a:tab pos="2642870" algn="l"/>
              </a:tabLst>
            </a:pPr>
            <a:r>
              <a:rPr sz="4250" spc="5" dirty="0"/>
              <a:t>PROJECT</a:t>
            </a:r>
            <a:r>
              <a:rPr lang="en-US" sz="4250" spc="5" dirty="0"/>
              <a: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FA64E73B-EADC-BA0F-EF55-6854571BA077}"/>
              </a:ext>
            </a:extLst>
          </p:cNvPr>
          <p:cNvSpPr txBox="1"/>
          <p:nvPr/>
        </p:nvSpPr>
        <p:spPr>
          <a:xfrm>
            <a:off x="869673" y="1518022"/>
            <a:ext cx="7468152" cy="4247317"/>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b="1" dirty="0">
                <a:latin typeface="Trebuchet MS"/>
                <a:ea typeface="+mn-lt"/>
                <a:cs typeface="+mn-lt"/>
              </a:rPr>
              <a:t>The provided Python program implements a basic </a:t>
            </a:r>
            <a:r>
              <a:rPr lang="en-US" b="1" dirty="0" err="1">
                <a:latin typeface="Trebuchet MS"/>
                <a:ea typeface="+mn-lt"/>
                <a:cs typeface="+mn-lt"/>
              </a:rPr>
              <a:t>KeyLogger</a:t>
            </a:r>
            <a:r>
              <a:rPr lang="en-US" b="1" dirty="0">
                <a:latin typeface="Trebuchet MS"/>
                <a:ea typeface="+mn-lt"/>
                <a:cs typeface="+mn-lt"/>
              </a:rPr>
              <a:t> using the </a:t>
            </a:r>
            <a:r>
              <a:rPr lang="en-US" b="1" dirty="0">
                <a:latin typeface="Trebuchet MS"/>
              </a:rPr>
              <a:t>keyboard</a:t>
            </a:r>
            <a:r>
              <a:rPr lang="en-US" b="1" dirty="0">
                <a:latin typeface="Trebuchet MS"/>
                <a:ea typeface="+mn-lt"/>
                <a:cs typeface="+mn-lt"/>
              </a:rPr>
              <a:t> and </a:t>
            </a:r>
            <a:r>
              <a:rPr lang="en-US" b="1" dirty="0" err="1">
                <a:latin typeface="Trebuchet MS"/>
              </a:rPr>
              <a:t>tkinter</a:t>
            </a:r>
            <a:r>
              <a:rPr lang="en-US" b="1" dirty="0">
                <a:latin typeface="Trebuchet MS"/>
                <a:ea typeface="+mn-lt"/>
                <a:cs typeface="+mn-lt"/>
              </a:rPr>
              <a:t> libraries. Upon execution, the program captures keyboard input, distinguishes between key presses and releases, and logs them into two separate files: a JSON file (</a:t>
            </a:r>
            <a:r>
              <a:rPr lang="en-US" b="1" dirty="0" err="1">
                <a:latin typeface="Trebuchet MS"/>
              </a:rPr>
              <a:t>key_log.json</a:t>
            </a:r>
            <a:r>
              <a:rPr lang="en-US" b="1" dirty="0">
                <a:latin typeface="Trebuchet MS"/>
                <a:ea typeface="+mn-lt"/>
                <a:cs typeface="+mn-lt"/>
              </a:rPr>
              <a:t>) and a text file (</a:t>
            </a:r>
            <a:r>
              <a:rPr lang="en-US" b="1" dirty="0">
                <a:latin typeface="Trebuchet MS"/>
              </a:rPr>
              <a:t>key_log.txt</a:t>
            </a:r>
            <a:r>
              <a:rPr lang="en-US" b="1" dirty="0">
                <a:latin typeface="Trebuchet MS"/>
                <a:ea typeface="+mn-lt"/>
                <a:cs typeface="+mn-lt"/>
              </a:rPr>
              <a:t>). The JSON file stores the keystrokes in a structured format, while the text file records the keystrokes as a continuous string.</a:t>
            </a:r>
            <a:endParaRPr lang="en-US" b="1" dirty="0">
              <a:latin typeface="Trebuchet MS"/>
            </a:endParaRPr>
          </a:p>
          <a:p>
            <a:pPr algn="just"/>
            <a:endParaRPr lang="en-US" b="1" dirty="0">
              <a:latin typeface="Trebuchet MS"/>
              <a:ea typeface="+mn-lt"/>
              <a:cs typeface="+mn-lt"/>
            </a:endParaRPr>
          </a:p>
          <a:p>
            <a:pPr algn="just"/>
            <a:r>
              <a:rPr lang="en-US" b="1" dirty="0">
                <a:latin typeface="Trebuchet MS"/>
                <a:ea typeface="+mn-lt"/>
                <a:cs typeface="+mn-lt"/>
              </a:rPr>
              <a:t>The program offers a graphical user interface (GUI) built with </a:t>
            </a:r>
            <a:r>
              <a:rPr lang="en-US" b="1" dirty="0" err="1">
                <a:latin typeface="Trebuchet MS"/>
              </a:rPr>
              <a:t>tkinter</a:t>
            </a:r>
            <a:r>
              <a:rPr lang="en-US" b="1" dirty="0">
                <a:latin typeface="Trebuchet MS"/>
                <a:ea typeface="+mn-lt"/>
                <a:cs typeface="+mn-lt"/>
              </a:rPr>
              <a:t>, featuring "Start" and "Stop" buttons to control the </a:t>
            </a:r>
            <a:r>
              <a:rPr lang="en-US" b="1" dirty="0" err="1">
                <a:latin typeface="Trebuchet MS"/>
                <a:ea typeface="+mn-lt"/>
                <a:cs typeface="+mn-lt"/>
              </a:rPr>
              <a:t>KeyLogger's</a:t>
            </a:r>
            <a:r>
              <a:rPr lang="en-US" b="1" dirty="0">
                <a:latin typeface="Trebuchet MS"/>
                <a:ea typeface="+mn-lt"/>
                <a:cs typeface="+mn-lt"/>
              </a:rPr>
              <a:t> operation. When the "Start" button is clicked, the </a:t>
            </a:r>
            <a:r>
              <a:rPr lang="en-US" b="1" dirty="0" err="1">
                <a:latin typeface="Trebuchet MS"/>
                <a:ea typeface="+mn-lt"/>
                <a:cs typeface="+mn-lt"/>
              </a:rPr>
              <a:t>KeyLogger</a:t>
            </a:r>
            <a:r>
              <a:rPr lang="en-US" b="1" dirty="0">
                <a:latin typeface="Trebuchet MS"/>
                <a:ea typeface="+mn-lt"/>
                <a:cs typeface="+mn-lt"/>
              </a:rPr>
              <a:t> begins capturing keystrokes and displays a message indicating its status. Conversely, clicking the "Stop" button halts the </a:t>
            </a:r>
            <a:r>
              <a:rPr lang="en-US" b="1" dirty="0" err="1">
                <a:latin typeface="Trebuchet MS"/>
                <a:ea typeface="+mn-lt"/>
                <a:cs typeface="+mn-lt"/>
              </a:rPr>
              <a:t>KeyLogger</a:t>
            </a:r>
            <a:r>
              <a:rPr lang="en-US" b="1" dirty="0">
                <a:latin typeface="Trebuchet MS"/>
                <a:ea typeface="+mn-lt"/>
                <a:cs typeface="+mn-lt"/>
              </a:rPr>
              <a:t> and updates the GUI accordingly.</a:t>
            </a:r>
            <a:endParaRPr lang="en-US" b="1" dirty="0">
              <a:latin typeface="Trebuchet MS"/>
            </a:endParaRPr>
          </a:p>
          <a:p>
            <a:pPr algn="just"/>
            <a:endParaRPr lang="en-US" b="1" dirty="0">
              <a:latin typeface="Trebuchet MS"/>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4CF259E8-1E2D-42D8-E5C7-D51B22720755}"/>
              </a:ext>
            </a:extLst>
          </p:cNvPr>
          <p:cNvSpPr txBox="1"/>
          <p:nvPr/>
        </p:nvSpPr>
        <p:spPr>
          <a:xfrm>
            <a:off x="897282" y="1587499"/>
            <a:ext cx="7136847" cy="452431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b="1" dirty="0">
                <a:latin typeface="Trebuchet MS"/>
                <a:ea typeface="+mn-lt"/>
                <a:cs typeface="+mn-lt"/>
              </a:rPr>
              <a:t>The end users of the </a:t>
            </a:r>
            <a:r>
              <a:rPr lang="en-US" b="1" dirty="0" err="1">
                <a:latin typeface="Trebuchet MS"/>
                <a:ea typeface="+mn-lt"/>
                <a:cs typeface="+mn-lt"/>
              </a:rPr>
              <a:t>KeyLogger</a:t>
            </a:r>
            <a:r>
              <a:rPr lang="en-US" b="1" dirty="0">
                <a:latin typeface="Trebuchet MS"/>
                <a:ea typeface="+mn-lt"/>
                <a:cs typeface="+mn-lt"/>
              </a:rPr>
              <a:t> project include:</a:t>
            </a:r>
            <a:endParaRPr lang="en-US" b="1" dirty="0">
              <a:latin typeface="Trebuchet MS"/>
            </a:endParaRPr>
          </a:p>
          <a:p>
            <a:pPr marL="285750" indent="-285750" algn="just">
              <a:buFont typeface="Arial"/>
              <a:buChar char="•"/>
            </a:pPr>
            <a:r>
              <a:rPr lang="en-US" b="1" dirty="0">
                <a:latin typeface="Trebuchet MS"/>
                <a:ea typeface="+mn-lt"/>
                <a:cs typeface="+mn-lt"/>
              </a:rPr>
              <a:t>Security professionals, such as security analysts, penetration testers, and cybersecurity experts.</a:t>
            </a:r>
            <a:endParaRPr lang="en-US" b="1" dirty="0">
              <a:latin typeface="Trebuchet MS"/>
            </a:endParaRPr>
          </a:p>
          <a:p>
            <a:pPr marL="285750" indent="-285750" algn="just">
              <a:buFont typeface="Arial"/>
              <a:buChar char="•"/>
            </a:pPr>
            <a:r>
              <a:rPr lang="en-US" b="1" dirty="0">
                <a:latin typeface="Trebuchet MS"/>
                <a:ea typeface="+mn-lt"/>
                <a:cs typeface="+mn-lt"/>
              </a:rPr>
              <a:t>Forensic investigators, including digital forensic examiners and investigators.</a:t>
            </a:r>
            <a:endParaRPr lang="en-US" b="1" dirty="0">
              <a:latin typeface="Trebuchet MS"/>
            </a:endParaRPr>
          </a:p>
          <a:p>
            <a:pPr marL="285750" indent="-285750" algn="just">
              <a:buFont typeface="Arial"/>
              <a:buChar char="•"/>
            </a:pPr>
            <a:r>
              <a:rPr lang="en-US" b="1" dirty="0">
                <a:latin typeface="Trebuchet MS"/>
                <a:ea typeface="+mn-lt"/>
                <a:cs typeface="+mn-lt"/>
              </a:rPr>
              <a:t>System administrators responsible for monitoring user activity on corporate networks.</a:t>
            </a:r>
            <a:endParaRPr lang="en-US" b="1" dirty="0">
              <a:latin typeface="Trebuchet MS"/>
            </a:endParaRPr>
          </a:p>
          <a:p>
            <a:pPr marL="285750" indent="-285750" algn="just">
              <a:buFont typeface="Arial"/>
              <a:buChar char="•"/>
            </a:pPr>
            <a:r>
              <a:rPr lang="en-US" b="1" dirty="0">
                <a:latin typeface="Trebuchet MS"/>
                <a:ea typeface="+mn-lt"/>
                <a:cs typeface="+mn-lt"/>
              </a:rPr>
              <a:t>Parents or guardians concerned about their children's online safety.</a:t>
            </a:r>
            <a:endParaRPr lang="en-US" b="1" dirty="0">
              <a:latin typeface="Trebuchet MS"/>
            </a:endParaRPr>
          </a:p>
          <a:p>
            <a:pPr marL="285750" indent="-285750" algn="just">
              <a:buFont typeface="Arial"/>
              <a:buChar char="•"/>
            </a:pPr>
            <a:r>
              <a:rPr lang="en-US" b="1" dirty="0">
                <a:latin typeface="Trebuchet MS"/>
                <a:ea typeface="+mn-lt"/>
                <a:cs typeface="+mn-lt"/>
              </a:rPr>
              <a:t>Employers utilizing employee monitoring and productivity tracking.</a:t>
            </a:r>
            <a:endParaRPr lang="en-US" b="1" dirty="0">
              <a:latin typeface="Trebuchet MS"/>
            </a:endParaRPr>
          </a:p>
          <a:p>
            <a:pPr marL="285750" indent="-285750" algn="just">
              <a:buFont typeface="Arial"/>
              <a:buChar char="•"/>
            </a:pPr>
            <a:r>
              <a:rPr lang="en-US" b="1" dirty="0">
                <a:latin typeface="Trebuchet MS"/>
                <a:ea typeface="+mn-lt"/>
                <a:cs typeface="+mn-lt"/>
              </a:rPr>
              <a:t>Educators incorporating </a:t>
            </a:r>
            <a:r>
              <a:rPr lang="en-US" b="1" err="1">
                <a:latin typeface="Trebuchet MS"/>
                <a:ea typeface="+mn-lt"/>
                <a:cs typeface="+mn-lt"/>
              </a:rPr>
              <a:t>KeyLoggers</a:t>
            </a:r>
            <a:r>
              <a:rPr lang="en-US" b="1" dirty="0">
                <a:latin typeface="Trebuchet MS"/>
                <a:ea typeface="+mn-lt"/>
                <a:cs typeface="+mn-lt"/>
              </a:rPr>
              <a:t> for educational purposes in teaching computer security concepts.</a:t>
            </a:r>
            <a:endParaRPr lang="en-US" b="1" dirty="0">
              <a:latin typeface="Trebuchet MS"/>
            </a:endParaRPr>
          </a:p>
          <a:p>
            <a:pPr marL="285750" indent="-285750" algn="just">
              <a:buFont typeface="Arial"/>
              <a:buChar char="•"/>
            </a:pPr>
            <a:r>
              <a:rPr lang="en-US" b="1" dirty="0">
                <a:latin typeface="Trebuchet MS"/>
                <a:ea typeface="+mn-lt"/>
                <a:cs typeface="+mn-lt"/>
              </a:rPr>
              <a:t>Individuals seeking to protect their personal privacy and security on their devices.</a:t>
            </a:r>
            <a:endParaRPr lang="en-US" b="1" dirty="0">
              <a:latin typeface="Trebuchet MS"/>
            </a:endParaRPr>
          </a:p>
          <a:p>
            <a:pPr algn="just"/>
            <a:endParaRPr lang="en-US" b="1" dirty="0">
              <a:latin typeface="Trebuchet MS"/>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886075" y="15493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90962FE-266E-AFFC-2AE2-136A877A9F3A}"/>
              </a:ext>
            </a:extLst>
          </p:cNvPr>
          <p:cNvSpPr txBox="1"/>
          <p:nvPr/>
        </p:nvSpPr>
        <p:spPr>
          <a:xfrm>
            <a:off x="2885108" y="1876407"/>
            <a:ext cx="6957391" cy="341632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b="1" dirty="0">
                <a:latin typeface="Trebuchet MS"/>
                <a:ea typeface="+mn-lt"/>
                <a:cs typeface="+mn-lt"/>
              </a:rPr>
              <a:t>Our Key Logger project provides a versatile solution for discreetly capturing keyboard input, catering to security professionals, parents, employers, educators, and individuals. With comprehensive logging, flexible deployment options, and enhanced security features like encryption, our solution ensures the integrity and confidentiality of logged data. The user-friendly interface facilitates ease of use, while ethical considerations guide responsible deployment practices. Overall, our </a:t>
            </a:r>
            <a:r>
              <a:rPr lang="en-US" b="1" dirty="0" err="1">
                <a:latin typeface="Trebuchet MS"/>
                <a:ea typeface="+mn-lt"/>
                <a:cs typeface="+mn-lt"/>
              </a:rPr>
              <a:t>KeyLogger</a:t>
            </a:r>
            <a:r>
              <a:rPr lang="en-US" b="1" dirty="0">
                <a:latin typeface="Trebuchet MS"/>
                <a:ea typeface="+mn-lt"/>
                <a:cs typeface="+mn-lt"/>
              </a:rPr>
              <a:t> offers value by enabling security assessments, forensic investigations, user activity monitoring, parental control, and personal privacy protection, while prioritizing ethical usage and compliance with legal guidelines.</a:t>
            </a:r>
            <a:endParaRPr lang="en-US" b="1" dirty="0">
              <a:latin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8C17FC91-D628-63A5-D668-618B36941CE3}"/>
              </a:ext>
            </a:extLst>
          </p:cNvPr>
          <p:cNvSpPr txBox="1"/>
          <p:nvPr/>
        </p:nvSpPr>
        <p:spPr>
          <a:xfrm>
            <a:off x="2283051" y="1752435"/>
            <a:ext cx="7174591" cy="341632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b="1" dirty="0">
                <a:latin typeface="Trebuchet MS"/>
                <a:ea typeface="+mn-lt"/>
                <a:cs typeface="+mn-lt"/>
              </a:rPr>
              <a:t>Our Key Logger solution offers a seamless blend of versatility, security, and ethical integrity, making it a standout choice in the realm of keyboard input capture. With its comprehensive logging capabilities, flexible deployment options, and advanced security features such as encryption, our solution ensures peace of mind for users across diverse domains. What truly sets us apart is our unwavering commitment to ethical usage, guiding users to deploy the </a:t>
            </a:r>
            <a:r>
              <a:rPr lang="en-US" b="1" dirty="0" err="1">
                <a:latin typeface="Trebuchet MS"/>
                <a:ea typeface="+mn-lt"/>
                <a:cs typeface="+mn-lt"/>
              </a:rPr>
              <a:t>KeyLogger</a:t>
            </a:r>
            <a:r>
              <a:rPr lang="en-US" b="1" dirty="0">
                <a:latin typeface="Trebuchet MS"/>
                <a:ea typeface="+mn-lt"/>
                <a:cs typeface="+mn-lt"/>
              </a:rPr>
              <a:t> responsibly while prioritizing privacy rights and compliance with legal standards. This holistic approach not only delivers exceptional functionality but also fosters trust and confidence in our solution, setting a new standard in keyboard input capture.</a:t>
            </a:r>
            <a:endParaRPr lang="en-US" b="1" dirty="0">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839DBC3E-D3AF-FDA4-0FD8-D63CE85EEE54}"/>
              </a:ext>
            </a:extLst>
          </p:cNvPr>
          <p:cNvSpPr txBox="1"/>
          <p:nvPr/>
        </p:nvSpPr>
        <p:spPr>
          <a:xfrm>
            <a:off x="747779" y="1861502"/>
            <a:ext cx="7432071" cy="286232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b="1" dirty="0">
                <a:latin typeface="Trebuchet MS"/>
              </a:rPr>
              <a:t>In the modeling phase of our Key Logger project, teams can collaborate to create wireframes that visually represent the user interface and functionality. These wireframes serve as blueprints, outlining the layout, features, and interactions of the </a:t>
            </a:r>
            <a:r>
              <a:rPr lang="en-US" b="1">
                <a:latin typeface="Trebuchet MS"/>
              </a:rPr>
              <a:t>Key Logger</a:t>
            </a:r>
            <a:r>
              <a:rPr lang="en-US" b="1" dirty="0">
                <a:latin typeface="Trebuchet MS"/>
              </a:rPr>
              <a:t> application. By incorporating feedback and iterating on the wireframes, teams can refine the design and ensure alignment with user needs and project objectives. This collaborative approach streamlines development, enhances communication among team members, and ultimately leads to the creation of a user-friendly and effective </a:t>
            </a:r>
            <a:r>
              <a:rPr lang="en-US" b="1" err="1">
                <a:latin typeface="Trebuchet MS"/>
              </a:rPr>
              <a:t>KeyLogger</a:t>
            </a:r>
            <a:r>
              <a:rPr lang="en-US" b="1" dirty="0">
                <a:latin typeface="Trebuchet MS"/>
              </a:rPr>
              <a:t> solution.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76</Words>
  <Application>Microsoft Office PowerPoint</Application>
  <PresentationFormat>Widescreen</PresentationFormat>
  <Paragraphs>32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Maratha Yaswanth</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Vignesh Mathiyalagan</cp:lastModifiedBy>
  <cp:revision>148</cp:revision>
  <dcterms:created xsi:type="dcterms:W3CDTF">2024-06-03T05:48:59Z</dcterms:created>
  <dcterms:modified xsi:type="dcterms:W3CDTF">2024-06-11T15:06:27Z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